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88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48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9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49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9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60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78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32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90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3028-0A9C-4A52-94C0-6446B4793C16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DC23-4EB4-4CF2-BAD9-BDE178CB76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8" y="462516"/>
            <a:ext cx="11369749" cy="63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9800"/>
            <a:ext cx="11157097" cy="62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6" y="482452"/>
            <a:ext cx="11334307" cy="63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9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223405"/>
            <a:ext cx="11239796" cy="63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9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" y="781266"/>
            <a:ext cx="10803082" cy="60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1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8" y="104512"/>
            <a:ext cx="11636745" cy="65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0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4" y="119497"/>
            <a:ext cx="11757892" cy="66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74" y="690995"/>
            <a:ext cx="11231526" cy="63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6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9" y="368877"/>
            <a:ext cx="11536218" cy="64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80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Vladimir Galindo</dc:creator>
  <cp:lastModifiedBy>Vladimir Galindo</cp:lastModifiedBy>
  <cp:revision>1</cp:revision>
  <dcterms:created xsi:type="dcterms:W3CDTF">2020-03-24T01:27:31Z</dcterms:created>
  <dcterms:modified xsi:type="dcterms:W3CDTF">2020-03-24T01:28:11Z</dcterms:modified>
</cp:coreProperties>
</file>