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278A-B704-4CAF-8EC0-8E27F0778EDD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B4DC-A93E-4B62-8B83-D1ED3D44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12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278A-B704-4CAF-8EC0-8E27F0778EDD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B4DC-A93E-4B62-8B83-D1ED3D44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3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278A-B704-4CAF-8EC0-8E27F0778EDD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B4DC-A93E-4B62-8B83-D1ED3D44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66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278A-B704-4CAF-8EC0-8E27F0778EDD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B4DC-A93E-4B62-8B83-D1ED3D44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77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278A-B704-4CAF-8EC0-8E27F0778EDD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B4DC-A93E-4B62-8B83-D1ED3D44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1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278A-B704-4CAF-8EC0-8E27F0778EDD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B4DC-A93E-4B62-8B83-D1ED3D44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10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278A-B704-4CAF-8EC0-8E27F0778EDD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B4DC-A93E-4B62-8B83-D1ED3D44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54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278A-B704-4CAF-8EC0-8E27F0778EDD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B4DC-A93E-4B62-8B83-D1ED3D44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86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278A-B704-4CAF-8EC0-8E27F0778EDD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B4DC-A93E-4B62-8B83-D1ED3D44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22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278A-B704-4CAF-8EC0-8E27F0778EDD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B4DC-A93E-4B62-8B83-D1ED3D44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63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278A-B704-4CAF-8EC0-8E27F0778EDD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B4DC-A93E-4B62-8B83-D1ED3D44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96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278A-B704-4CAF-8EC0-8E27F0778EDD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B4DC-A93E-4B62-8B83-D1ED3D44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57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Presentacion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1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1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39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Ventajas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3800" dirty="0" smtClean="0"/>
              <a:t>la </a:t>
            </a:r>
            <a:r>
              <a:rPr lang="es-MX" sz="13800" dirty="0"/>
              <a:t>mejora la </a:t>
            </a:r>
            <a:r>
              <a:rPr lang="es-MX" sz="13800" dirty="0" smtClean="0"/>
              <a:t>productividad</a:t>
            </a:r>
            <a:endParaRPr lang="es-MX" sz="13800" dirty="0"/>
          </a:p>
        </p:txBody>
      </p:sp>
    </p:spTree>
    <p:extLst>
      <p:ext uri="{BB962C8B-B14F-4D97-AF65-F5344CB8AC3E}">
        <p14:creationId xmlns:p14="http://schemas.microsoft.com/office/powerpoint/2010/main" val="19564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9600" dirty="0" smtClean="0"/>
              <a:t>mejora en los hábitos de programación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3707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6000" dirty="0" smtClean="0"/>
              <a:t>se puede lograr una detección temprana de defectos y riesgos lo que deriva en una disminución de los defectos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3956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1500" dirty="0" smtClean="0"/>
              <a:t>una mejora en la calidad</a:t>
            </a:r>
            <a:endParaRPr lang="es-MX" sz="11500" dirty="0"/>
          </a:p>
        </p:txBody>
      </p:sp>
    </p:spTree>
    <p:extLst>
      <p:ext uri="{BB962C8B-B14F-4D97-AF65-F5344CB8AC3E}">
        <p14:creationId xmlns:p14="http://schemas.microsoft.com/office/powerpoint/2010/main" val="9109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8800" dirty="0" smtClean="0"/>
              <a:t>se logra una buena comunicación entre los integrantes.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01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Desventajas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800" dirty="0" smtClean="0"/>
              <a:t>cada </a:t>
            </a:r>
            <a:r>
              <a:rPr lang="es-MX" sz="4800" dirty="0"/>
              <a:t>uno de los miembros tiene que tener el compromiso y la disciplina de seguir el plan. Debe de llenar toda la documentación requerida que incluye sus registros, planificación, las plantillas o </a:t>
            </a:r>
            <a:r>
              <a:rPr lang="es-MX" sz="4800" dirty="0" smtClean="0"/>
              <a:t>formularios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24952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Se debe de contar con un buen conjunto de métricas y parámetros de calidad, lo cual, para algunas organizaciones, puede ser difícil de definir.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31159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1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111</Words>
  <Application>Microsoft Office PowerPoint</Application>
  <PresentationFormat>Panorámica</PresentationFormat>
  <Paragraphs>10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Presentacion</vt:lpstr>
      <vt:lpstr>Ventajas:</vt:lpstr>
      <vt:lpstr>Presentación de PowerPoint</vt:lpstr>
      <vt:lpstr>Presentación de PowerPoint</vt:lpstr>
      <vt:lpstr>Presentación de PowerPoint</vt:lpstr>
      <vt:lpstr>Presentación de PowerPoint</vt:lpstr>
      <vt:lpstr>Desventajas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</dc:title>
  <dc:creator>acer</dc:creator>
  <cp:lastModifiedBy>acer</cp:lastModifiedBy>
  <cp:revision>2</cp:revision>
  <dcterms:created xsi:type="dcterms:W3CDTF">2021-04-11T23:52:01Z</dcterms:created>
  <dcterms:modified xsi:type="dcterms:W3CDTF">2021-04-12T00:01:53Z</dcterms:modified>
</cp:coreProperties>
</file>