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7772400" cy="10058400"/>
  <p:notesSz cx="6858000" cy="9144000"/>
  <p:embeddedFontLst>
    <p:embeddedFont>
      <p:font typeface="Roboto" panose="02000000000000000000"/>
      <p:regular r:id="rId8"/>
      <p:bold r:id="rId9"/>
      <p:italic r:id="rId10"/>
      <p:boldItalic r:id="rId11"/>
    </p:embeddedFont>
    <p:embeddedFont>
      <p:font typeface="Open Sans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 panose="02000806000000020004"/>
                <a:ea typeface="Helvetica Neue" panose="02000806000000020004"/>
                <a:cs typeface="Helvetica Neue" panose="02000806000000020004"/>
                <a:sym typeface="Helvetica Neue" panose="02000806000000020004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Blank 1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 panose="02000000000000000000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 panose="02000000000000000000"/>
              <a:buNone/>
              <a:defRPr sz="28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</a:rPr>
              <a:t>Delivery Fleet Optimization</a:t>
            </a:r>
            <a:endParaRPr lang="en-US" sz="1800" b="1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Objective</a:t>
            </a:r>
            <a:endParaRPr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3A5D9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of a predictive ML model, to monitor performance of delivery vehicle fleet, identify possible issues and act preventively.</a:t>
            </a:r>
            <a:endParaRPr sz="1100" b="1">
              <a:solidFill>
                <a:srgbClr val="3A5D9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endParaRPr sz="13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Milestone 2</a:t>
            </a:r>
            <a:endParaRPr sz="900"/>
          </a:p>
        </p:txBody>
      </p:sp>
      <p:sp>
        <p:nvSpPr>
          <p:cNvPr id="246" name="Google Shape;246;p38"/>
          <p:cNvSpPr txBox="1"/>
          <p:nvPr/>
        </p:nvSpPr>
        <p:spPr>
          <a:xfrm>
            <a:off x="573840" y="3805150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8"/>
          <p:cNvSpPr txBox="1"/>
          <p:nvPr/>
        </p:nvSpPr>
        <p:spPr>
          <a:xfrm>
            <a:off x="1596825" y="57736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20450" y="5983113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Milestone 3</a:t>
            </a:r>
            <a:endParaRPr sz="900"/>
          </a:p>
        </p:txBody>
      </p:sp>
      <p:sp>
        <p:nvSpPr>
          <p:cNvPr id="252" name="Google Shape;252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Milestone 4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Constructin</a:t>
            </a:r>
            <a:r>
              <a:rPr lang="en-GB" sz="1100" b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 and Executing stages</a:t>
            </a:r>
            <a:endParaRPr sz="1100" b="1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" name="Text Box 0"/>
          <p:cNvSpPr txBox="1"/>
          <p:nvPr/>
        </p:nvSpPr>
        <p:spPr>
          <a:xfrm>
            <a:off x="1383665" y="260064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Plan and determine project workflow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Determine needed resources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Gather historical data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Set up, up to date data gathering systems</a:t>
            </a:r>
            <a:endParaRPr lang="en-US" sz="1000"/>
          </a:p>
        </p:txBody>
      </p:sp>
      <p:sp>
        <p:nvSpPr>
          <p:cNvPr id="2" name="Text Box 1"/>
          <p:cNvSpPr txBox="1"/>
          <p:nvPr/>
        </p:nvSpPr>
        <p:spPr>
          <a:xfrm>
            <a:off x="3674110" y="260064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Project Plan: Workflow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Overview of needed ressources and budget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Database with historical data (raw)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Constant influx of up to date data (into the database)</a:t>
            </a:r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5830570" y="260064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1st Week to prepare the plan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2nd Week to review it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Data collection parallel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Total: 2 Weeks</a:t>
            </a:r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1510665" y="402113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Handle and Structure data:</a:t>
            </a:r>
            <a:endParaRPr lang="en-US" sz="1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Clean</a:t>
            </a:r>
            <a:endParaRPr lang="en-US" sz="1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Convert</a:t>
            </a:r>
            <a:endParaRPr lang="en-US" sz="1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Structure</a:t>
            </a:r>
            <a:endParaRPr lang="en-US" sz="1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Format</a:t>
            </a:r>
            <a:endParaRPr 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3801110" y="402113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MilestoneOrganized database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Clean and manegeable data</a:t>
            </a:r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5957570" y="402113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Total 2: Weeks</a:t>
            </a:r>
            <a:endParaRPr lang="en-US" sz="1000"/>
          </a:p>
        </p:txBody>
      </p:sp>
      <p:sp>
        <p:nvSpPr>
          <p:cNvPr id="11" name="Text Box 10"/>
          <p:cNvSpPr txBox="1"/>
          <p:nvPr/>
        </p:nvSpPr>
        <p:spPr>
          <a:xfrm>
            <a:off x="1510665" y="589311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Create Modelling Strategy: Exploration of data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Develop ML models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Test for accuracy and quality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Review ML models itiretively while necessary</a:t>
            </a:r>
            <a:endParaRPr 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3801110" y="589311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Final model after review and accuracy/quality checks: 90% Accuracy</a:t>
            </a:r>
            <a:endParaRPr 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5957570" y="5893118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Total 5: Weeks</a:t>
            </a:r>
            <a:endParaRPr lang="en-US" sz="1000"/>
          </a:p>
        </p:txBody>
      </p:sp>
      <p:sp>
        <p:nvSpPr>
          <p:cNvPr id="17" name="Text Box 16"/>
          <p:cNvSpPr txBox="1"/>
          <p:nvPr/>
        </p:nvSpPr>
        <p:spPr>
          <a:xfrm>
            <a:off x="1565910" y="762222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Share results with stakeholders</a:t>
            </a:r>
            <a:endParaRPr lang="en-US" sz="1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Incorporate feedback &gt; loop back to M3 if needed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Discuss action plan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/>
              <a:t>Rollout software or tool to the target locations</a:t>
            </a:r>
            <a:endParaRPr lang="en-US" sz="1000"/>
          </a:p>
        </p:txBody>
      </p:sp>
      <p:sp>
        <p:nvSpPr>
          <p:cNvPr id="18" name="Text Box 17"/>
          <p:cNvSpPr txBox="1"/>
          <p:nvPr/>
        </p:nvSpPr>
        <p:spPr>
          <a:xfrm>
            <a:off x="3856355" y="762222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Approved Model that has been rolled out to desired locations</a:t>
            </a:r>
            <a:endParaRPr 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6012815" y="7622223"/>
            <a:ext cx="182626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Total 3: Weeks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Presentation</Application>
  <PresentationFormat/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Roboto</vt:lpstr>
      <vt:lpstr>Helvetica Neue</vt:lpstr>
      <vt:lpstr>Open Sans</vt:lpstr>
      <vt:lpstr>Microsoft YaHei</vt:lpstr>
      <vt:lpstr>Arial Unicode MS</vt:lpstr>
      <vt:lpstr>Global Master</vt:lpstr>
      <vt:lpstr>[Title]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Fleet Optimization</dc:title>
  <dc:creator/>
  <cp:lastModifiedBy>victo</cp:lastModifiedBy>
  <cp:revision>2</cp:revision>
  <dcterms:created xsi:type="dcterms:W3CDTF">2024-07-28T09:40:05Z</dcterms:created>
  <dcterms:modified xsi:type="dcterms:W3CDTF">2024-07-28T09:40:49Z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3DAB0630ABC54A9886281BA79EF85399_13</vt:lpwstr>
  </property>
  <property fmtid="{D5CDD505-2E9C-101B-9397-08002B2CF9AE}" pid="3" name="KSOProductBuildVer">
    <vt:lpwstr>1033-12.2.0.17545</vt:lpwstr>
  </property>
</Properties>
</file>