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3"/>
    <p:sldId id="288" r:id="rId4"/>
    <p:sldId id="262" r:id="rId5"/>
    <p:sldId id="290" r:id="rId6"/>
    <p:sldId id="315" r:id="rId7"/>
    <p:sldId id="291" r:id="rId8"/>
    <p:sldId id="292" r:id="rId9"/>
    <p:sldId id="295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7" r:id="rId19"/>
    <p:sldId id="308" r:id="rId20"/>
    <p:sldId id="309" r:id="rId21"/>
    <p:sldId id="310" r:id="rId22"/>
    <p:sldId id="311" r:id="rId23"/>
    <p:sldId id="312" r:id="rId24"/>
    <p:sldId id="322" r:id="rId25"/>
    <p:sldId id="325" r:id="rId26"/>
    <p:sldId id="320" r:id="rId27"/>
    <p:sldId id="328" r:id="rId28"/>
    <p:sldId id="326" r:id="rId29"/>
    <p:sldId id="324" r:id="rId30"/>
    <p:sldId id="323" r:id="rId31"/>
    <p:sldId id="261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63" r:id="rId40"/>
    <p:sldId id="275" r:id="rId41"/>
    <p:sldId id="264" r:id="rId42"/>
    <p:sldId id="276" r:id="rId43"/>
    <p:sldId id="277" r:id="rId44"/>
    <p:sldId id="278" r:id="rId45"/>
    <p:sldId id="279" r:id="rId46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3"/>
    <a:srgbClr val="86C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94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smtClean="0">
                <a:sym typeface="+mn-ea"/>
              </a:rPr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smtClean="0">
                <a:sym typeface="+mn-ea"/>
              </a:rPr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tags" Target="../tags/tag21.xml"/><Relationship Id="rId4" Type="http://schemas.openxmlformats.org/officeDocument/2006/relationships/image" Target="../media/image6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tags" Target="../tags/tag26.xml"/><Relationship Id="rId6" Type="http://schemas.openxmlformats.org/officeDocument/2006/relationships/image" Target="../media/image9.png"/><Relationship Id="rId5" Type="http://schemas.openxmlformats.org/officeDocument/2006/relationships/tags" Target="../tags/tag25.xml"/><Relationship Id="rId4" Type="http://schemas.openxmlformats.org/officeDocument/2006/relationships/image" Target="../media/image8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tags" Target="../tags/tag31.xml"/><Relationship Id="rId6" Type="http://schemas.openxmlformats.org/officeDocument/2006/relationships/image" Target="../media/image9.png"/><Relationship Id="rId5" Type="http://schemas.openxmlformats.org/officeDocument/2006/relationships/tags" Target="../tags/tag30.xml"/><Relationship Id="rId4" Type="http://schemas.openxmlformats.org/officeDocument/2006/relationships/image" Target="../media/image8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tags" Target="../tags/tag39.xml"/><Relationship Id="rId4" Type="http://schemas.openxmlformats.org/officeDocument/2006/relationships/image" Target="../media/image11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44.xml"/><Relationship Id="rId6" Type="http://schemas.openxmlformats.org/officeDocument/2006/relationships/image" Target="../media/image14.png"/><Relationship Id="rId5" Type="http://schemas.openxmlformats.org/officeDocument/2006/relationships/tags" Target="../tags/tag43.xml"/><Relationship Id="rId4" Type="http://schemas.openxmlformats.org/officeDocument/2006/relationships/image" Target="../media/image13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22.png"/><Relationship Id="rId7" Type="http://schemas.openxmlformats.org/officeDocument/2006/relationships/tags" Target="../tags/tag64.xml"/><Relationship Id="rId6" Type="http://schemas.openxmlformats.org/officeDocument/2006/relationships/image" Target="../media/image21.png"/><Relationship Id="rId5" Type="http://schemas.openxmlformats.org/officeDocument/2006/relationships/tags" Target="../tags/tag63.xml"/><Relationship Id="rId4" Type="http://schemas.openxmlformats.org/officeDocument/2006/relationships/image" Target="../media/image20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tags" Target="../tags/tag69.xml"/><Relationship Id="rId4" Type="http://schemas.openxmlformats.org/officeDocument/2006/relationships/image" Target="../media/image23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tags" Target="../tags/tag73.xml"/><Relationship Id="rId4" Type="http://schemas.openxmlformats.org/officeDocument/2006/relationships/image" Target="../media/image23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8.jpeg"/><Relationship Id="rId7" Type="http://schemas.openxmlformats.org/officeDocument/2006/relationships/image" Target="../media/image37.jpeg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文本框 5"/>
          <p:cNvSpPr txBox="1"/>
          <p:nvPr>
            <p:custDataLst>
              <p:tags r:id="rId1"/>
            </p:custDataLst>
          </p:nvPr>
        </p:nvSpPr>
        <p:spPr>
          <a:xfrm>
            <a:off x="582930" y="1948815"/>
            <a:ext cx="615886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Peak Detection </a:t>
            </a:r>
            <a:endParaRPr lang="zh-CN" altLang="en-US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  <a:p>
            <a:pPr eaLnBrk="1" hangingPunct="1"/>
            <a:r>
              <a:rPr lang="zh-CN" altLang="en-US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and Separation in Mass</a:t>
            </a:r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 </a:t>
            </a:r>
            <a:r>
              <a:rPr lang="zh-CN" altLang="en-US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Spectronomy Data</a:t>
            </a:r>
            <a:endParaRPr lang="zh-CN" altLang="en-US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18530" y="2131695"/>
            <a:ext cx="5688330" cy="2679065"/>
            <a:chOff x="10675" y="3068"/>
            <a:chExt cx="8142" cy="3860"/>
          </a:xfrm>
        </p:grpSpPr>
        <p:sp>
          <p:nvSpPr>
            <p:cNvPr id="6" name="Rounded Rectangle 5"/>
            <p:cNvSpPr/>
            <p:nvPr/>
          </p:nvSpPr>
          <p:spPr>
            <a:xfrm>
              <a:off x="10675" y="3068"/>
              <a:ext cx="8142" cy="38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" name="Picture 4"/>
            <p:cNvPicPr/>
            <p:nvPr/>
          </p:nvPicPr>
          <p:blipFill>
            <a:blip r:embed="rId2"/>
          </p:blipFill>
          <p:spPr>
            <a:xfrm>
              <a:off x="11401" y="3457"/>
              <a:ext cx="6689" cy="308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40635" y="327660"/>
            <a:ext cx="71100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Data Handling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33590" y="1964055"/>
            <a:ext cx="4155440" cy="414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0385" y="2048510"/>
            <a:ext cx="5843905" cy="397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40635" y="327660"/>
            <a:ext cx="71100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Unsupervised Classification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5755" y="2097405"/>
            <a:ext cx="3693795" cy="3775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48785" y="2106930"/>
            <a:ext cx="3693795" cy="3775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71815" y="2097405"/>
            <a:ext cx="3684270" cy="376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40635" y="327660"/>
            <a:ext cx="71100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Unsupervised Classification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5755" y="2097405"/>
            <a:ext cx="3693795" cy="3775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48785" y="2106930"/>
            <a:ext cx="3693795" cy="3775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71815" y="2097405"/>
            <a:ext cx="3684270" cy="376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41270" y="2829560"/>
            <a:ext cx="71100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7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But...</a:t>
            </a:r>
            <a:endParaRPr lang="en-US" altLang="zh-CN" sz="7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83815" y="2275205"/>
            <a:ext cx="71100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7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I was on the wrong path.</a:t>
            </a:r>
            <a:endParaRPr lang="en-US" altLang="zh-CN" sz="7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40635" y="327660"/>
            <a:ext cx="71100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Misunderstood the Data Structure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4065" y="2167255"/>
            <a:ext cx="5076825" cy="3869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8240" y="2166620"/>
            <a:ext cx="5078095" cy="387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127375" y="327660"/>
            <a:ext cx="59378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Data Visualization and Smoothing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3570" y="2179955"/>
            <a:ext cx="4901565" cy="383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96610" y="2179955"/>
            <a:ext cx="5854065" cy="37858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38035" y="6120130"/>
            <a:ext cx="337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1.5 IQR Rule</a:t>
            </a:r>
            <a:endParaRPr lang="en-US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Savitzky-Golay Filter</a:t>
            </a:r>
            <a:endParaRPr lang="en-US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7"/>
            </p:custDataLst>
          </p:nvPr>
        </p:nvSpPr>
        <p:spPr>
          <a:xfrm>
            <a:off x="1444625" y="6262370"/>
            <a:ext cx="337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Max, min, mean, Q1, Q3</a:t>
            </a:r>
            <a:endParaRPr lang="en-US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127375" y="327660"/>
            <a:ext cx="59378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Finding Maxima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93215" y="1419225"/>
            <a:ext cx="9004935" cy="4986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59965" y="327660"/>
            <a:ext cx="7773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Approximate Geometrically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31645" y="1397000"/>
            <a:ext cx="8728710" cy="4925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59965" y="327660"/>
            <a:ext cx="7773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Approximate Geometrically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0650" y="1292225"/>
            <a:ext cx="9410700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3776980" y="2453640"/>
            <a:ext cx="8415020" cy="2315210"/>
          </a:xfrm>
          <a:prstGeom prst="rect">
            <a:avLst/>
          </a:prstGeom>
          <a:noFill/>
          <a:ln w="28575">
            <a:gradFill>
              <a:gsLst>
                <a:gs pos="100000">
                  <a:srgbClr val="858585">
                    <a:alpha val="42000"/>
                  </a:srgbClr>
                </a:gs>
                <a:gs pos="0">
                  <a:schemeClr val="tx1">
                    <a:alpha val="30000"/>
                  </a:schemeClr>
                </a:gs>
                <a:gs pos="48000">
                  <a:schemeClr val="bg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5"/>
          <p:cNvSpPr txBox="1"/>
          <p:nvPr/>
        </p:nvSpPr>
        <p:spPr>
          <a:xfrm>
            <a:off x="3776663" y="1855788"/>
            <a:ext cx="4652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Mass Spectrometry</a:t>
            </a:r>
            <a:endParaRPr lang="zh-CN" altLang="en-US" sz="3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sp>
        <p:nvSpPr>
          <p:cNvPr id="9221" name="文本框 6"/>
          <p:cNvSpPr txBox="1"/>
          <p:nvPr/>
        </p:nvSpPr>
        <p:spPr>
          <a:xfrm>
            <a:off x="3863340" y="2653665"/>
            <a:ext cx="71456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 technique used to measure the mass-to-charge ratio of ions. </a:t>
            </a: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It helps identify the composition of a sample by producing a mass spectrum that shows the different masses of particles present.</a:t>
            </a: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eaLnBrk="1" hangingPunct="1">
              <a:buFont typeface="Arial" panose="020B0604020202020204" pitchFamily="34" charset="0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se</a:t>
            </a:r>
            <a:r>
              <a:rPr lang="en-US" altLang="zh-CN" sz="20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d</a:t>
            </a:r>
            <a:r>
              <a:rPr lang="zh-CN" altLang="en-US" sz="20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 in various fields like biochemistry, pharmacology, and environmental science.</a:t>
            </a: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grpSp>
        <p:nvGrpSpPr>
          <p:cNvPr id="9223" name="组合 8"/>
          <p:cNvGrpSpPr/>
          <p:nvPr/>
        </p:nvGrpSpPr>
        <p:grpSpPr>
          <a:xfrm rot="0">
            <a:off x="1163955" y="2560955"/>
            <a:ext cx="1877695" cy="1931670"/>
            <a:chOff x="5576510" y="968753"/>
            <a:chExt cx="1884994" cy="1884995"/>
          </a:xfrm>
        </p:grpSpPr>
        <p:sp>
          <p:nvSpPr>
            <p:cNvPr id="11" name="椭圆 10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306" name="Freeform 16"/>
          <p:cNvSpPr>
            <a:spLocks noEditPoints="1"/>
          </p:cNvSpPr>
          <p:nvPr>
            <p:custDataLst>
              <p:tags r:id="rId1"/>
            </p:custDataLst>
          </p:nvPr>
        </p:nvSpPr>
        <p:spPr>
          <a:xfrm>
            <a:off x="1679575" y="3062605"/>
            <a:ext cx="846455" cy="928370"/>
          </a:xfrm>
          <a:custGeom>
            <a:avLst/>
            <a:gdLst/>
            <a:ahLst/>
            <a:cxnLst>
              <a:cxn ang="0">
                <a:pos x="257387" y="587315"/>
              </a:cxn>
              <a:cxn ang="0">
                <a:pos x="248194" y="617140"/>
              </a:cxn>
              <a:cxn ang="0">
                <a:pos x="256812" y="631479"/>
              </a:cxn>
              <a:cxn ang="0">
                <a:pos x="265430" y="635494"/>
              </a:cxn>
              <a:cxn ang="0">
                <a:pos x="282666" y="652700"/>
              </a:cxn>
              <a:cxn ang="0">
                <a:pos x="300476" y="656715"/>
              </a:cxn>
              <a:cxn ang="0">
                <a:pos x="319435" y="653847"/>
              </a:cxn>
              <a:cxn ang="0">
                <a:pos x="338969" y="636067"/>
              </a:cxn>
              <a:cxn ang="0">
                <a:pos x="342991" y="634920"/>
              </a:cxn>
              <a:cxn ang="0">
                <a:pos x="355630" y="622876"/>
              </a:cxn>
              <a:cxn ang="0">
                <a:pos x="357354" y="596492"/>
              </a:cxn>
              <a:cxn ang="0">
                <a:pos x="302774" y="137652"/>
              </a:cxn>
              <a:cxn ang="0">
                <a:pos x="174081" y="404353"/>
              </a:cxn>
              <a:cxn ang="0">
                <a:pos x="245896" y="536269"/>
              </a:cxn>
              <a:cxn ang="0">
                <a:pos x="251067" y="571256"/>
              </a:cxn>
              <a:cxn ang="0">
                <a:pos x="372292" y="552902"/>
              </a:cxn>
              <a:cxn ang="0">
                <a:pos x="415956" y="423854"/>
              </a:cxn>
              <a:cxn ang="0">
                <a:pos x="463641" y="305129"/>
              </a:cxn>
              <a:cxn ang="0">
                <a:pos x="302774" y="137652"/>
              </a:cxn>
              <a:cxn ang="0">
                <a:pos x="523966" y="400912"/>
              </a:cxn>
              <a:cxn ang="0">
                <a:pos x="498687" y="444501"/>
              </a:cxn>
              <a:cxn ang="0">
                <a:pos x="564183" y="453105"/>
              </a:cxn>
              <a:cxn ang="0">
                <a:pos x="194189" y="114710"/>
              </a:cxn>
              <a:cxn ang="0">
                <a:pos x="185571" y="49899"/>
              </a:cxn>
              <a:cxn ang="0">
                <a:pos x="141907" y="74562"/>
              </a:cxn>
              <a:cxn ang="0">
                <a:pos x="194189" y="114710"/>
              </a:cxn>
              <a:cxn ang="0">
                <a:pos x="419403" y="49899"/>
              </a:cxn>
              <a:cxn ang="0">
                <a:pos x="410785" y="114710"/>
              </a:cxn>
              <a:cxn ang="0">
                <a:pos x="463067" y="74562"/>
              </a:cxn>
              <a:cxn ang="0">
                <a:pos x="579695" y="277025"/>
              </a:cxn>
              <a:cxn ang="0">
                <a:pos x="518795" y="301687"/>
              </a:cxn>
              <a:cxn ang="0">
                <a:pos x="579695" y="326924"/>
              </a:cxn>
              <a:cxn ang="0">
                <a:pos x="579695" y="277025"/>
              </a:cxn>
              <a:cxn ang="0">
                <a:pos x="327479" y="60796"/>
              </a:cxn>
              <a:cxn ang="0">
                <a:pos x="302200" y="0"/>
              </a:cxn>
              <a:cxn ang="0">
                <a:pos x="277495" y="60796"/>
              </a:cxn>
              <a:cxn ang="0">
                <a:pos x="105712" y="159447"/>
              </a:cxn>
              <a:cxn ang="0">
                <a:pos x="40217" y="150844"/>
              </a:cxn>
              <a:cxn ang="0">
                <a:pos x="80433" y="203037"/>
              </a:cxn>
              <a:cxn ang="0">
                <a:pos x="105712" y="159447"/>
              </a:cxn>
              <a:cxn ang="0">
                <a:pos x="554990" y="185257"/>
              </a:cxn>
              <a:cxn ang="0">
                <a:pos x="530286" y="141667"/>
              </a:cxn>
              <a:cxn ang="0">
                <a:pos x="489495" y="193860"/>
              </a:cxn>
              <a:cxn ang="0">
                <a:pos x="80433" y="400912"/>
              </a:cxn>
              <a:cxn ang="0">
                <a:pos x="40217" y="453105"/>
              </a:cxn>
              <a:cxn ang="0">
                <a:pos x="105712" y="444501"/>
              </a:cxn>
              <a:cxn ang="0">
                <a:pos x="80433" y="400912"/>
              </a:cxn>
              <a:cxn ang="0">
                <a:pos x="60900" y="277025"/>
              </a:cxn>
              <a:cxn ang="0">
                <a:pos x="0" y="301687"/>
              </a:cxn>
              <a:cxn ang="0">
                <a:pos x="60900" y="326924"/>
              </a:cxn>
            </a:cxnLst>
            <a:pathLst>
              <a:path w="1053" h="1145">
                <a:moveTo>
                  <a:pt x="606" y="1024"/>
                </a:moveTo>
                <a:lnTo>
                  <a:pt x="448" y="1024"/>
                </a:lnTo>
                <a:cubicBezTo>
                  <a:pt x="439" y="1024"/>
                  <a:pt x="432" y="1031"/>
                  <a:pt x="432" y="1040"/>
                </a:cubicBezTo>
                <a:lnTo>
                  <a:pt x="432" y="1076"/>
                </a:lnTo>
                <a:cubicBezTo>
                  <a:pt x="432" y="1079"/>
                  <a:pt x="433" y="1083"/>
                  <a:pt x="435" y="1086"/>
                </a:cubicBezTo>
                <a:lnTo>
                  <a:pt x="447" y="1101"/>
                </a:lnTo>
                <a:cubicBezTo>
                  <a:pt x="449" y="1103"/>
                  <a:pt x="452" y="1105"/>
                  <a:pt x="455" y="1106"/>
                </a:cubicBezTo>
                <a:cubicBezTo>
                  <a:pt x="457" y="1107"/>
                  <a:pt x="459" y="1107"/>
                  <a:pt x="462" y="1108"/>
                </a:cubicBezTo>
                <a:cubicBezTo>
                  <a:pt x="463" y="1108"/>
                  <a:pt x="464" y="1108"/>
                  <a:pt x="465" y="1109"/>
                </a:cubicBezTo>
                <a:lnTo>
                  <a:pt x="492" y="1138"/>
                </a:lnTo>
                <a:cubicBezTo>
                  <a:pt x="494" y="1139"/>
                  <a:pt x="496" y="1141"/>
                  <a:pt x="498" y="1142"/>
                </a:cubicBezTo>
                <a:cubicBezTo>
                  <a:pt x="504" y="1144"/>
                  <a:pt x="513" y="1145"/>
                  <a:pt x="523" y="1145"/>
                </a:cubicBezTo>
                <a:lnTo>
                  <a:pt x="525" y="1145"/>
                </a:lnTo>
                <a:cubicBezTo>
                  <a:pt x="542" y="1145"/>
                  <a:pt x="551" y="1142"/>
                  <a:pt x="556" y="1140"/>
                </a:cubicBezTo>
                <a:cubicBezTo>
                  <a:pt x="558" y="1139"/>
                  <a:pt x="560" y="1138"/>
                  <a:pt x="561" y="1137"/>
                </a:cubicBezTo>
                <a:cubicBezTo>
                  <a:pt x="561" y="1137"/>
                  <a:pt x="589" y="1109"/>
                  <a:pt x="590" y="1109"/>
                </a:cubicBezTo>
                <a:cubicBezTo>
                  <a:pt x="591" y="1108"/>
                  <a:pt x="592" y="1108"/>
                  <a:pt x="593" y="1108"/>
                </a:cubicBezTo>
                <a:cubicBezTo>
                  <a:pt x="595" y="1108"/>
                  <a:pt x="596" y="1108"/>
                  <a:pt x="597" y="1107"/>
                </a:cubicBezTo>
                <a:cubicBezTo>
                  <a:pt x="602" y="1107"/>
                  <a:pt x="606" y="1105"/>
                  <a:pt x="609" y="1101"/>
                </a:cubicBezTo>
                <a:lnTo>
                  <a:pt x="619" y="1086"/>
                </a:lnTo>
                <a:cubicBezTo>
                  <a:pt x="621" y="1083"/>
                  <a:pt x="622" y="1080"/>
                  <a:pt x="622" y="1077"/>
                </a:cubicBezTo>
                <a:lnTo>
                  <a:pt x="622" y="1040"/>
                </a:lnTo>
                <a:cubicBezTo>
                  <a:pt x="622" y="1031"/>
                  <a:pt x="615" y="1024"/>
                  <a:pt x="606" y="1024"/>
                </a:cubicBezTo>
                <a:close/>
                <a:moveTo>
                  <a:pt x="527" y="240"/>
                </a:moveTo>
                <a:cubicBezTo>
                  <a:pt x="373" y="240"/>
                  <a:pt x="248" y="370"/>
                  <a:pt x="247" y="531"/>
                </a:cubicBezTo>
                <a:cubicBezTo>
                  <a:pt x="247" y="594"/>
                  <a:pt x="266" y="654"/>
                  <a:pt x="303" y="705"/>
                </a:cubicBezTo>
                <a:cubicBezTo>
                  <a:pt x="304" y="707"/>
                  <a:pt x="322" y="730"/>
                  <a:pt x="331" y="740"/>
                </a:cubicBezTo>
                <a:cubicBezTo>
                  <a:pt x="396" y="820"/>
                  <a:pt x="428" y="884"/>
                  <a:pt x="428" y="935"/>
                </a:cubicBezTo>
                <a:cubicBezTo>
                  <a:pt x="415" y="939"/>
                  <a:pt x="406" y="950"/>
                  <a:pt x="406" y="964"/>
                </a:cubicBezTo>
                <a:cubicBezTo>
                  <a:pt x="406" y="982"/>
                  <a:pt x="420" y="996"/>
                  <a:pt x="437" y="996"/>
                </a:cubicBezTo>
                <a:lnTo>
                  <a:pt x="617" y="996"/>
                </a:lnTo>
                <a:cubicBezTo>
                  <a:pt x="634" y="996"/>
                  <a:pt x="648" y="982"/>
                  <a:pt x="648" y="964"/>
                </a:cubicBezTo>
                <a:cubicBezTo>
                  <a:pt x="648" y="954"/>
                  <a:pt x="643" y="944"/>
                  <a:pt x="635" y="939"/>
                </a:cubicBezTo>
                <a:cubicBezTo>
                  <a:pt x="634" y="881"/>
                  <a:pt x="663" y="815"/>
                  <a:pt x="724" y="739"/>
                </a:cubicBezTo>
                <a:cubicBezTo>
                  <a:pt x="733" y="729"/>
                  <a:pt x="750" y="707"/>
                  <a:pt x="751" y="706"/>
                </a:cubicBezTo>
                <a:cubicBezTo>
                  <a:pt x="787" y="655"/>
                  <a:pt x="807" y="595"/>
                  <a:pt x="807" y="532"/>
                </a:cubicBezTo>
                <a:cubicBezTo>
                  <a:pt x="807" y="454"/>
                  <a:pt x="778" y="381"/>
                  <a:pt x="726" y="326"/>
                </a:cubicBezTo>
                <a:cubicBezTo>
                  <a:pt x="673" y="271"/>
                  <a:pt x="603" y="240"/>
                  <a:pt x="527" y="240"/>
                </a:cubicBezTo>
                <a:close/>
                <a:moveTo>
                  <a:pt x="966" y="730"/>
                </a:moveTo>
                <a:lnTo>
                  <a:pt x="912" y="699"/>
                </a:lnTo>
                <a:cubicBezTo>
                  <a:pt x="891" y="687"/>
                  <a:pt x="864" y="694"/>
                  <a:pt x="852" y="715"/>
                </a:cubicBezTo>
                <a:cubicBezTo>
                  <a:pt x="840" y="736"/>
                  <a:pt x="847" y="762"/>
                  <a:pt x="868" y="775"/>
                </a:cubicBezTo>
                <a:lnTo>
                  <a:pt x="923" y="806"/>
                </a:lnTo>
                <a:cubicBezTo>
                  <a:pt x="943" y="818"/>
                  <a:pt x="970" y="811"/>
                  <a:pt x="982" y="790"/>
                </a:cubicBezTo>
                <a:cubicBezTo>
                  <a:pt x="994" y="769"/>
                  <a:pt x="987" y="742"/>
                  <a:pt x="966" y="730"/>
                </a:cubicBezTo>
                <a:close/>
                <a:moveTo>
                  <a:pt x="338" y="200"/>
                </a:moveTo>
                <a:cubicBezTo>
                  <a:pt x="359" y="188"/>
                  <a:pt x="366" y="162"/>
                  <a:pt x="354" y="141"/>
                </a:cubicBezTo>
                <a:lnTo>
                  <a:pt x="323" y="87"/>
                </a:lnTo>
                <a:cubicBezTo>
                  <a:pt x="311" y="66"/>
                  <a:pt x="284" y="58"/>
                  <a:pt x="263" y="71"/>
                </a:cubicBezTo>
                <a:cubicBezTo>
                  <a:pt x="242" y="83"/>
                  <a:pt x="235" y="109"/>
                  <a:pt x="247" y="130"/>
                </a:cubicBezTo>
                <a:lnTo>
                  <a:pt x="278" y="184"/>
                </a:lnTo>
                <a:cubicBezTo>
                  <a:pt x="290" y="205"/>
                  <a:pt x="317" y="213"/>
                  <a:pt x="338" y="200"/>
                </a:cubicBezTo>
                <a:close/>
                <a:moveTo>
                  <a:pt x="790" y="71"/>
                </a:moveTo>
                <a:cubicBezTo>
                  <a:pt x="769" y="58"/>
                  <a:pt x="742" y="66"/>
                  <a:pt x="730" y="87"/>
                </a:cubicBezTo>
                <a:lnTo>
                  <a:pt x="699" y="141"/>
                </a:lnTo>
                <a:cubicBezTo>
                  <a:pt x="686" y="162"/>
                  <a:pt x="694" y="188"/>
                  <a:pt x="715" y="200"/>
                </a:cubicBezTo>
                <a:cubicBezTo>
                  <a:pt x="735" y="213"/>
                  <a:pt x="762" y="205"/>
                  <a:pt x="774" y="184"/>
                </a:cubicBezTo>
                <a:lnTo>
                  <a:pt x="806" y="130"/>
                </a:lnTo>
                <a:cubicBezTo>
                  <a:pt x="818" y="109"/>
                  <a:pt x="811" y="83"/>
                  <a:pt x="790" y="71"/>
                </a:cubicBezTo>
                <a:close/>
                <a:moveTo>
                  <a:pt x="1009" y="483"/>
                </a:moveTo>
                <a:lnTo>
                  <a:pt x="947" y="483"/>
                </a:lnTo>
                <a:cubicBezTo>
                  <a:pt x="922" y="483"/>
                  <a:pt x="903" y="502"/>
                  <a:pt x="903" y="526"/>
                </a:cubicBezTo>
                <a:cubicBezTo>
                  <a:pt x="903" y="551"/>
                  <a:pt x="922" y="570"/>
                  <a:pt x="947" y="570"/>
                </a:cubicBezTo>
                <a:lnTo>
                  <a:pt x="1009" y="570"/>
                </a:lnTo>
                <a:cubicBezTo>
                  <a:pt x="1033" y="570"/>
                  <a:pt x="1053" y="551"/>
                  <a:pt x="1053" y="526"/>
                </a:cubicBezTo>
                <a:cubicBezTo>
                  <a:pt x="1053" y="502"/>
                  <a:pt x="1033" y="483"/>
                  <a:pt x="1009" y="483"/>
                </a:cubicBezTo>
                <a:close/>
                <a:moveTo>
                  <a:pt x="526" y="150"/>
                </a:moveTo>
                <a:cubicBezTo>
                  <a:pt x="550" y="150"/>
                  <a:pt x="570" y="130"/>
                  <a:pt x="570" y="106"/>
                </a:cubicBezTo>
                <a:lnTo>
                  <a:pt x="570" y="44"/>
                </a:lnTo>
                <a:cubicBezTo>
                  <a:pt x="570" y="20"/>
                  <a:pt x="550" y="0"/>
                  <a:pt x="526" y="0"/>
                </a:cubicBezTo>
                <a:cubicBezTo>
                  <a:pt x="502" y="0"/>
                  <a:pt x="483" y="20"/>
                  <a:pt x="483" y="44"/>
                </a:cubicBezTo>
                <a:lnTo>
                  <a:pt x="483" y="106"/>
                </a:lnTo>
                <a:cubicBezTo>
                  <a:pt x="483" y="130"/>
                  <a:pt x="502" y="150"/>
                  <a:pt x="526" y="150"/>
                </a:cubicBezTo>
                <a:close/>
                <a:moveTo>
                  <a:pt x="184" y="278"/>
                </a:moveTo>
                <a:lnTo>
                  <a:pt x="130" y="247"/>
                </a:lnTo>
                <a:cubicBezTo>
                  <a:pt x="109" y="235"/>
                  <a:pt x="82" y="242"/>
                  <a:pt x="70" y="263"/>
                </a:cubicBezTo>
                <a:cubicBezTo>
                  <a:pt x="58" y="284"/>
                  <a:pt x="65" y="311"/>
                  <a:pt x="86" y="323"/>
                </a:cubicBezTo>
                <a:lnTo>
                  <a:pt x="140" y="354"/>
                </a:lnTo>
                <a:cubicBezTo>
                  <a:pt x="161" y="366"/>
                  <a:pt x="188" y="359"/>
                  <a:pt x="200" y="338"/>
                </a:cubicBezTo>
                <a:cubicBezTo>
                  <a:pt x="212" y="317"/>
                  <a:pt x="205" y="291"/>
                  <a:pt x="184" y="278"/>
                </a:cubicBezTo>
                <a:close/>
                <a:moveTo>
                  <a:pt x="912" y="354"/>
                </a:moveTo>
                <a:lnTo>
                  <a:pt x="966" y="323"/>
                </a:lnTo>
                <a:cubicBezTo>
                  <a:pt x="987" y="311"/>
                  <a:pt x="994" y="284"/>
                  <a:pt x="982" y="263"/>
                </a:cubicBezTo>
                <a:cubicBezTo>
                  <a:pt x="970" y="242"/>
                  <a:pt x="943" y="235"/>
                  <a:pt x="923" y="247"/>
                </a:cubicBezTo>
                <a:lnTo>
                  <a:pt x="868" y="278"/>
                </a:lnTo>
                <a:cubicBezTo>
                  <a:pt x="847" y="291"/>
                  <a:pt x="840" y="317"/>
                  <a:pt x="852" y="338"/>
                </a:cubicBezTo>
                <a:cubicBezTo>
                  <a:pt x="864" y="359"/>
                  <a:pt x="891" y="366"/>
                  <a:pt x="912" y="354"/>
                </a:cubicBezTo>
                <a:close/>
                <a:moveTo>
                  <a:pt x="140" y="699"/>
                </a:moveTo>
                <a:lnTo>
                  <a:pt x="86" y="730"/>
                </a:lnTo>
                <a:cubicBezTo>
                  <a:pt x="65" y="742"/>
                  <a:pt x="58" y="769"/>
                  <a:pt x="70" y="790"/>
                </a:cubicBezTo>
                <a:cubicBezTo>
                  <a:pt x="82" y="811"/>
                  <a:pt x="109" y="818"/>
                  <a:pt x="130" y="806"/>
                </a:cubicBezTo>
                <a:lnTo>
                  <a:pt x="184" y="775"/>
                </a:lnTo>
                <a:cubicBezTo>
                  <a:pt x="205" y="762"/>
                  <a:pt x="212" y="736"/>
                  <a:pt x="200" y="715"/>
                </a:cubicBezTo>
                <a:cubicBezTo>
                  <a:pt x="188" y="694"/>
                  <a:pt x="161" y="687"/>
                  <a:pt x="140" y="699"/>
                </a:cubicBezTo>
                <a:close/>
                <a:moveTo>
                  <a:pt x="150" y="526"/>
                </a:moveTo>
                <a:cubicBezTo>
                  <a:pt x="150" y="502"/>
                  <a:pt x="130" y="483"/>
                  <a:pt x="106" y="483"/>
                </a:cubicBezTo>
                <a:lnTo>
                  <a:pt x="44" y="483"/>
                </a:lnTo>
                <a:cubicBezTo>
                  <a:pt x="19" y="483"/>
                  <a:pt x="0" y="502"/>
                  <a:pt x="0" y="526"/>
                </a:cubicBezTo>
                <a:cubicBezTo>
                  <a:pt x="0" y="551"/>
                  <a:pt x="19" y="570"/>
                  <a:pt x="44" y="570"/>
                </a:cubicBezTo>
                <a:lnTo>
                  <a:pt x="106" y="570"/>
                </a:lnTo>
                <a:cubicBezTo>
                  <a:pt x="130" y="570"/>
                  <a:pt x="150" y="551"/>
                  <a:pt x="150" y="526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59965" y="327660"/>
            <a:ext cx="7773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Approximate Geometrically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0650" y="1329055"/>
            <a:ext cx="9410700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59965" y="327660"/>
            <a:ext cx="7773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Approximate Geometrically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0650" y="1327785"/>
            <a:ext cx="9410700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59965" y="327660"/>
            <a:ext cx="7773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Approximate Geometrically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7735" y="2115820"/>
            <a:ext cx="4369435" cy="3502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71385" y="1338580"/>
            <a:ext cx="3042920" cy="2561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72020" y="4081145"/>
            <a:ext cx="3042285" cy="256095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1000000">
            <a:off x="5810885" y="2705735"/>
            <a:ext cx="875030" cy="619125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>
            <p:custDataLst>
              <p:tags r:id="rId9"/>
            </p:custDataLst>
          </p:nvPr>
        </p:nvSpPr>
        <p:spPr>
          <a:xfrm rot="1080000">
            <a:off x="5838190" y="4241165"/>
            <a:ext cx="875030" cy="619125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59965" y="327660"/>
            <a:ext cx="7773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Area Comparison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15490" y="2192655"/>
            <a:ext cx="8017510" cy="132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15490" y="4217670"/>
            <a:ext cx="8042275" cy="131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59965" y="327660"/>
            <a:ext cx="77730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Area Comparison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15490" y="2192655"/>
            <a:ext cx="8017510" cy="132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15490" y="4217670"/>
            <a:ext cx="8042275" cy="131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3422015" y="2453640"/>
            <a:ext cx="8769985" cy="3289300"/>
          </a:xfrm>
          <a:prstGeom prst="rect">
            <a:avLst/>
          </a:prstGeom>
          <a:noFill/>
          <a:ln w="28575">
            <a:gradFill>
              <a:gsLst>
                <a:gs pos="100000">
                  <a:srgbClr val="858585">
                    <a:alpha val="42000"/>
                  </a:srgbClr>
                </a:gs>
                <a:gs pos="0">
                  <a:schemeClr val="tx1">
                    <a:alpha val="30000"/>
                  </a:schemeClr>
                </a:gs>
                <a:gs pos="48000">
                  <a:schemeClr val="bg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5"/>
          <p:cNvSpPr txBox="1"/>
          <p:nvPr/>
        </p:nvSpPr>
        <p:spPr>
          <a:xfrm>
            <a:off x="3776980" y="1856105"/>
            <a:ext cx="71100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3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Expectations</a:t>
            </a:r>
            <a:endParaRPr lang="en-US" altLang="zh-CN" sz="3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grpSp>
        <p:nvGrpSpPr>
          <p:cNvPr id="9223" name="组合 8"/>
          <p:cNvGrpSpPr/>
          <p:nvPr/>
        </p:nvGrpSpPr>
        <p:grpSpPr>
          <a:xfrm rot="0">
            <a:off x="1163955" y="2560955"/>
            <a:ext cx="1877695" cy="1931670"/>
            <a:chOff x="5576510" y="968753"/>
            <a:chExt cx="1884994" cy="1884995"/>
          </a:xfrm>
        </p:grpSpPr>
        <p:sp>
          <p:nvSpPr>
            <p:cNvPr id="11" name="椭圆 10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3" name="文本框 6"/>
          <p:cNvSpPr txBox="1"/>
          <p:nvPr>
            <p:custDataLst>
              <p:tags r:id="rId2"/>
            </p:custDataLst>
          </p:nvPr>
        </p:nvSpPr>
        <p:spPr>
          <a:xfrm>
            <a:off x="3585210" y="2698750"/>
            <a:ext cx="834898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1: Initial research and familiarization with mass spectrometry data.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2: Development of preliminary data handling tools and initial algorithm design.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3: Implementation of the algorithm and early testing phases.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4: Refinement of the algorithm, extensive testing, and validation against known datasets.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5: Final adjustments, performance evaluation, preparation of the final model and project report.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pic>
        <p:nvPicPr>
          <p:cNvPr id="24587" name="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3540" y="3052445"/>
            <a:ext cx="897890" cy="897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3422015" y="2453640"/>
            <a:ext cx="8769985" cy="3289300"/>
          </a:xfrm>
          <a:prstGeom prst="rect">
            <a:avLst/>
          </a:prstGeom>
          <a:noFill/>
          <a:ln w="28575">
            <a:gradFill>
              <a:gsLst>
                <a:gs pos="100000">
                  <a:srgbClr val="858585">
                    <a:alpha val="42000"/>
                  </a:srgbClr>
                </a:gs>
                <a:gs pos="0">
                  <a:schemeClr val="tx1">
                    <a:alpha val="30000"/>
                  </a:schemeClr>
                </a:gs>
                <a:gs pos="48000">
                  <a:schemeClr val="bg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5"/>
          <p:cNvSpPr txBox="1"/>
          <p:nvPr/>
        </p:nvSpPr>
        <p:spPr>
          <a:xfrm>
            <a:off x="3776980" y="1856105"/>
            <a:ext cx="71100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3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Reality</a:t>
            </a:r>
            <a:endParaRPr lang="en-US" altLang="zh-CN" sz="3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grpSp>
        <p:nvGrpSpPr>
          <p:cNvPr id="9223" name="组合 8"/>
          <p:cNvGrpSpPr/>
          <p:nvPr/>
        </p:nvGrpSpPr>
        <p:grpSpPr>
          <a:xfrm rot="0">
            <a:off x="1163955" y="2560955"/>
            <a:ext cx="1877695" cy="1931670"/>
            <a:chOff x="5576510" y="968753"/>
            <a:chExt cx="1884994" cy="1884995"/>
          </a:xfrm>
        </p:grpSpPr>
        <p:sp>
          <p:nvSpPr>
            <p:cNvPr id="11" name="椭圆 10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3" name="文本框 6"/>
          <p:cNvSpPr txBox="1"/>
          <p:nvPr>
            <p:custDataLst>
              <p:tags r:id="rId2"/>
            </p:custDataLst>
          </p:nvPr>
        </p:nvSpPr>
        <p:spPr>
          <a:xfrm>
            <a:off x="3585210" y="2698750"/>
            <a:ext cx="846963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1: Initial research and familiarization with mass spectrometry data.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2: Getting too technical with Mass-Spectronomy, no thoughtful progress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3: Rethink the approach and “restart”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4: Smoohting and visualizing dataset + Unsupervised learning algorithms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Week 5: Approaching the issue geometrically and using peak width, minima, maxima</a:t>
            </a:r>
            <a:endParaRPr lang="en-US" altLang="zh-CN" sz="22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pic>
        <p:nvPicPr>
          <p:cNvPr id="24587" name="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3540" y="3052445"/>
            <a:ext cx="897890" cy="897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3776980" y="2453640"/>
            <a:ext cx="8415020" cy="2315210"/>
          </a:xfrm>
          <a:prstGeom prst="rect">
            <a:avLst/>
          </a:prstGeom>
          <a:noFill/>
          <a:ln w="28575">
            <a:gradFill>
              <a:gsLst>
                <a:gs pos="100000">
                  <a:srgbClr val="858585">
                    <a:alpha val="42000"/>
                  </a:srgbClr>
                </a:gs>
                <a:gs pos="0">
                  <a:schemeClr val="tx1">
                    <a:alpha val="30000"/>
                  </a:schemeClr>
                </a:gs>
                <a:gs pos="48000">
                  <a:schemeClr val="bg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5"/>
          <p:cNvSpPr txBox="1"/>
          <p:nvPr/>
        </p:nvSpPr>
        <p:spPr>
          <a:xfrm>
            <a:off x="3776980" y="1856105"/>
            <a:ext cx="71100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3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Future Work</a:t>
            </a:r>
            <a:endParaRPr lang="en-US" altLang="zh-CN" sz="3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grpSp>
        <p:nvGrpSpPr>
          <p:cNvPr id="9223" name="组合 8"/>
          <p:cNvGrpSpPr/>
          <p:nvPr/>
        </p:nvGrpSpPr>
        <p:grpSpPr>
          <a:xfrm rot="0">
            <a:off x="1163955" y="2560955"/>
            <a:ext cx="1877695" cy="1931670"/>
            <a:chOff x="5576510" y="968753"/>
            <a:chExt cx="1884994" cy="1884995"/>
          </a:xfrm>
        </p:grpSpPr>
        <p:sp>
          <p:nvSpPr>
            <p:cNvPr id="11" name="椭圆 10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3" name="文本框 6"/>
          <p:cNvSpPr txBox="1"/>
          <p:nvPr>
            <p:custDataLst>
              <p:tags r:id="rId2"/>
            </p:custDataLst>
          </p:nvPr>
        </p:nvSpPr>
        <p:spPr>
          <a:xfrm>
            <a:off x="3863340" y="2653665"/>
            <a:ext cx="714565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Further explore this alternative approach</a:t>
            </a:r>
            <a:endParaRPr lang="en-US" altLang="zh-CN" sz="28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Implement more diverse methods and combine them (voting algorithm)</a:t>
            </a:r>
            <a:endParaRPr lang="en-US" altLang="zh-CN" sz="28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Test on different data sets (not just on peaks)</a:t>
            </a:r>
            <a:endParaRPr lang="en-US" altLang="zh-CN" sz="28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pic>
        <p:nvPicPr>
          <p:cNvPr id="24587" name="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3540" y="3052445"/>
            <a:ext cx="897890" cy="897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41270" y="2275840"/>
            <a:ext cx="71100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7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Thank you for listening.</a:t>
            </a:r>
            <a:endParaRPr lang="en-US" altLang="zh-CN" sz="7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3776980" y="2453640"/>
            <a:ext cx="8415020" cy="2315210"/>
          </a:xfrm>
          <a:prstGeom prst="rect">
            <a:avLst/>
          </a:prstGeom>
          <a:noFill/>
          <a:ln w="28575">
            <a:gradFill>
              <a:gsLst>
                <a:gs pos="100000">
                  <a:srgbClr val="858585">
                    <a:alpha val="42000"/>
                  </a:srgbClr>
                </a:gs>
                <a:gs pos="0">
                  <a:schemeClr val="tx1">
                    <a:alpha val="30000"/>
                  </a:schemeClr>
                </a:gs>
                <a:gs pos="48000">
                  <a:schemeClr val="bg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5"/>
          <p:cNvSpPr txBox="1"/>
          <p:nvPr/>
        </p:nvSpPr>
        <p:spPr>
          <a:xfrm>
            <a:off x="3776663" y="1855788"/>
            <a:ext cx="4652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Objective</a:t>
            </a:r>
            <a:endParaRPr lang="en-US" altLang="zh-CN" sz="3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sp>
        <p:nvSpPr>
          <p:cNvPr id="9221" name="文本框 6"/>
          <p:cNvSpPr txBox="1"/>
          <p:nvPr/>
        </p:nvSpPr>
        <p:spPr>
          <a:xfrm>
            <a:off x="3863340" y="2583815"/>
            <a:ext cx="714565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</a:pPr>
            <a:r>
              <a:rPr sz="36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Improve the analysis and separation of overlapping spectral peaks.  </a:t>
            </a:r>
            <a:endParaRPr sz="36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eaLnBrk="1" hangingPunct="1">
              <a:buFont typeface="Arial" panose="020B0604020202020204" pitchFamily="34" charset="0"/>
            </a:pPr>
            <a:endParaRPr sz="36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eaLnBrk="1" hangingPunct="1">
              <a:buFont typeface="Arial" panose="020B0604020202020204" pitchFamily="34" charset="0"/>
            </a:pPr>
            <a:r>
              <a:rPr lang="en-US" sz="20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-&gt; C</a:t>
            </a:r>
            <a:r>
              <a:rPr sz="20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rucial for accurate identification of substances in complex mixtures.</a:t>
            </a:r>
            <a:endParaRPr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grpSp>
        <p:nvGrpSpPr>
          <p:cNvPr id="9222" name="组合 7"/>
          <p:cNvGrpSpPr/>
          <p:nvPr/>
        </p:nvGrpSpPr>
        <p:grpSpPr>
          <a:xfrm>
            <a:off x="1163638" y="2560638"/>
            <a:ext cx="1878012" cy="1931987"/>
            <a:chOff x="4077865" y="2571564"/>
            <a:chExt cx="1392804" cy="1431256"/>
          </a:xfrm>
        </p:grpSpPr>
        <p:grpSp>
          <p:nvGrpSpPr>
            <p:cNvPr id="9223" name="组合 8"/>
            <p:cNvGrpSpPr/>
            <p:nvPr/>
          </p:nvGrpSpPr>
          <p:grpSpPr>
            <a:xfrm>
              <a:off x="4077865" y="2571564"/>
              <a:ext cx="1392804" cy="1431256"/>
              <a:chOff x="5576510" y="968753"/>
              <a:chExt cx="1884994" cy="188499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24" name="Freeform 10"/>
            <p:cNvSpPr>
              <a:spLocks noEditPoints="1"/>
            </p:cNvSpPr>
            <p:nvPr/>
          </p:nvSpPr>
          <p:spPr>
            <a:xfrm>
              <a:off x="4464197" y="2979296"/>
              <a:ext cx="656715" cy="656715"/>
            </a:xfrm>
            <a:custGeom>
              <a:avLst/>
              <a:gdLst/>
              <a:ahLst/>
              <a:cxnLst>
                <a:cxn ang="0">
                  <a:pos x="328644" y="244332"/>
                </a:cxn>
                <a:cxn ang="0">
                  <a:pos x="244332" y="328644"/>
                </a:cxn>
                <a:cxn ang="0">
                  <a:pos x="328644" y="412956"/>
                </a:cxn>
                <a:cxn ang="0">
                  <a:pos x="412956" y="328644"/>
                </a:cxn>
                <a:cxn ang="0">
                  <a:pos x="328644" y="244332"/>
                </a:cxn>
                <a:cxn ang="0">
                  <a:pos x="363057" y="489238"/>
                </a:cxn>
                <a:cxn ang="0">
                  <a:pos x="363057" y="450810"/>
                </a:cxn>
                <a:cxn ang="0">
                  <a:pos x="294231" y="450810"/>
                </a:cxn>
                <a:cxn ang="0">
                  <a:pos x="294231" y="489238"/>
                </a:cxn>
                <a:cxn ang="0">
                  <a:pos x="168050" y="363057"/>
                </a:cxn>
                <a:cxn ang="0">
                  <a:pos x="205905" y="363057"/>
                </a:cxn>
                <a:cxn ang="0">
                  <a:pos x="205905" y="294231"/>
                </a:cxn>
                <a:cxn ang="0">
                  <a:pos x="168050" y="294231"/>
                </a:cxn>
                <a:cxn ang="0">
                  <a:pos x="294231" y="168050"/>
                </a:cxn>
                <a:cxn ang="0">
                  <a:pos x="294231" y="205905"/>
                </a:cxn>
                <a:cxn ang="0">
                  <a:pos x="363057" y="205905"/>
                </a:cxn>
                <a:cxn ang="0">
                  <a:pos x="363057" y="168050"/>
                </a:cxn>
                <a:cxn ang="0">
                  <a:pos x="489238" y="294231"/>
                </a:cxn>
                <a:cxn ang="0">
                  <a:pos x="451384" y="294231"/>
                </a:cxn>
                <a:cxn ang="0">
                  <a:pos x="451384" y="363057"/>
                </a:cxn>
                <a:cxn ang="0">
                  <a:pos x="489238" y="363057"/>
                </a:cxn>
                <a:cxn ang="0">
                  <a:pos x="363057" y="489238"/>
                </a:cxn>
                <a:cxn ang="0">
                  <a:pos x="559211" y="294231"/>
                </a:cxn>
                <a:cxn ang="0">
                  <a:pos x="363057" y="98077"/>
                </a:cxn>
                <a:cxn ang="0">
                  <a:pos x="363057" y="0"/>
                </a:cxn>
                <a:cxn ang="0">
                  <a:pos x="294231" y="0"/>
                </a:cxn>
                <a:cxn ang="0">
                  <a:pos x="294231" y="98077"/>
                </a:cxn>
                <a:cxn ang="0">
                  <a:pos x="98077" y="294231"/>
                </a:cxn>
                <a:cxn ang="0">
                  <a:pos x="0" y="294231"/>
                </a:cxn>
                <a:cxn ang="0">
                  <a:pos x="0" y="363057"/>
                </a:cxn>
                <a:cxn ang="0">
                  <a:pos x="98077" y="363057"/>
                </a:cxn>
                <a:cxn ang="0">
                  <a:pos x="294231" y="559211"/>
                </a:cxn>
                <a:cxn ang="0">
                  <a:pos x="294231" y="656715"/>
                </a:cxn>
                <a:cxn ang="0">
                  <a:pos x="363057" y="656715"/>
                </a:cxn>
                <a:cxn ang="0">
                  <a:pos x="363057" y="559211"/>
                </a:cxn>
                <a:cxn ang="0">
                  <a:pos x="559211" y="363057"/>
                </a:cxn>
                <a:cxn ang="0">
                  <a:pos x="656715" y="363057"/>
                </a:cxn>
                <a:cxn ang="0">
                  <a:pos x="656715" y="294231"/>
                </a:cxn>
                <a:cxn ang="0">
                  <a:pos x="559211" y="294231"/>
                </a:cxn>
              </a:cxnLst>
              <a:pathLst>
                <a:path w="1145" h="1145">
                  <a:moveTo>
                    <a:pt x="573" y="426"/>
                  </a:moveTo>
                  <a:cubicBezTo>
                    <a:pt x="492" y="426"/>
                    <a:pt x="426" y="492"/>
                    <a:pt x="426" y="573"/>
                  </a:cubicBezTo>
                  <a:cubicBezTo>
                    <a:pt x="426" y="654"/>
                    <a:pt x="492" y="720"/>
                    <a:pt x="573" y="720"/>
                  </a:cubicBezTo>
                  <a:cubicBezTo>
                    <a:pt x="654" y="720"/>
                    <a:pt x="720" y="654"/>
                    <a:pt x="720" y="573"/>
                  </a:cubicBezTo>
                  <a:cubicBezTo>
                    <a:pt x="720" y="492"/>
                    <a:pt x="654" y="426"/>
                    <a:pt x="573" y="426"/>
                  </a:cubicBezTo>
                  <a:close/>
                  <a:moveTo>
                    <a:pt x="633" y="853"/>
                  </a:moveTo>
                  <a:lnTo>
                    <a:pt x="633" y="786"/>
                  </a:lnTo>
                  <a:lnTo>
                    <a:pt x="513" y="786"/>
                  </a:lnTo>
                  <a:lnTo>
                    <a:pt x="513" y="853"/>
                  </a:lnTo>
                  <a:cubicBezTo>
                    <a:pt x="403" y="829"/>
                    <a:pt x="316" y="743"/>
                    <a:pt x="293" y="633"/>
                  </a:cubicBezTo>
                  <a:lnTo>
                    <a:pt x="359" y="633"/>
                  </a:lnTo>
                  <a:lnTo>
                    <a:pt x="359" y="513"/>
                  </a:lnTo>
                  <a:lnTo>
                    <a:pt x="293" y="513"/>
                  </a:lnTo>
                  <a:cubicBezTo>
                    <a:pt x="316" y="403"/>
                    <a:pt x="403" y="316"/>
                    <a:pt x="513" y="293"/>
                  </a:cubicBezTo>
                  <a:lnTo>
                    <a:pt x="513" y="359"/>
                  </a:lnTo>
                  <a:lnTo>
                    <a:pt x="633" y="359"/>
                  </a:lnTo>
                  <a:lnTo>
                    <a:pt x="633" y="293"/>
                  </a:lnTo>
                  <a:cubicBezTo>
                    <a:pt x="743" y="316"/>
                    <a:pt x="830" y="403"/>
                    <a:pt x="853" y="513"/>
                  </a:cubicBezTo>
                  <a:lnTo>
                    <a:pt x="787" y="513"/>
                  </a:lnTo>
                  <a:lnTo>
                    <a:pt x="787" y="633"/>
                  </a:lnTo>
                  <a:lnTo>
                    <a:pt x="853" y="633"/>
                  </a:lnTo>
                  <a:cubicBezTo>
                    <a:pt x="830" y="743"/>
                    <a:pt x="743" y="829"/>
                    <a:pt x="633" y="853"/>
                  </a:cubicBezTo>
                  <a:close/>
                  <a:moveTo>
                    <a:pt x="975" y="513"/>
                  </a:moveTo>
                  <a:cubicBezTo>
                    <a:pt x="949" y="337"/>
                    <a:pt x="809" y="197"/>
                    <a:pt x="633" y="171"/>
                  </a:cubicBezTo>
                  <a:lnTo>
                    <a:pt x="633" y="0"/>
                  </a:lnTo>
                  <a:lnTo>
                    <a:pt x="513" y="0"/>
                  </a:lnTo>
                  <a:lnTo>
                    <a:pt x="513" y="171"/>
                  </a:lnTo>
                  <a:cubicBezTo>
                    <a:pt x="337" y="197"/>
                    <a:pt x="197" y="337"/>
                    <a:pt x="171" y="513"/>
                  </a:cubicBezTo>
                  <a:lnTo>
                    <a:pt x="0" y="513"/>
                  </a:lnTo>
                  <a:lnTo>
                    <a:pt x="0" y="633"/>
                  </a:lnTo>
                  <a:lnTo>
                    <a:pt x="171" y="633"/>
                  </a:lnTo>
                  <a:cubicBezTo>
                    <a:pt x="197" y="809"/>
                    <a:pt x="337" y="949"/>
                    <a:pt x="513" y="975"/>
                  </a:cubicBezTo>
                  <a:lnTo>
                    <a:pt x="513" y="1145"/>
                  </a:lnTo>
                  <a:lnTo>
                    <a:pt x="633" y="1145"/>
                  </a:lnTo>
                  <a:lnTo>
                    <a:pt x="633" y="975"/>
                  </a:lnTo>
                  <a:cubicBezTo>
                    <a:pt x="809" y="949"/>
                    <a:pt x="949" y="809"/>
                    <a:pt x="975" y="633"/>
                  </a:cubicBezTo>
                  <a:lnTo>
                    <a:pt x="1145" y="633"/>
                  </a:lnTo>
                  <a:lnTo>
                    <a:pt x="1145" y="513"/>
                  </a:lnTo>
                  <a:lnTo>
                    <a:pt x="975" y="513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5363" name="组合 2"/>
          <p:cNvGrpSpPr/>
          <p:nvPr/>
        </p:nvGrpSpPr>
        <p:grpSpPr>
          <a:xfrm>
            <a:off x="1211263" y="2592388"/>
            <a:ext cx="1873250" cy="1924050"/>
            <a:chOff x="1737990" y="2592026"/>
            <a:chExt cx="1392804" cy="1431256"/>
          </a:xfrm>
        </p:grpSpPr>
        <p:grpSp>
          <p:nvGrpSpPr>
            <p:cNvPr id="15373" name="组合 3"/>
            <p:cNvGrpSpPr/>
            <p:nvPr/>
          </p:nvGrpSpPr>
          <p:grpSpPr>
            <a:xfrm>
              <a:off x="1737990" y="2592026"/>
              <a:ext cx="1392804" cy="1431256"/>
              <a:chOff x="5576510" y="968753"/>
              <a:chExt cx="1884994" cy="188499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5374" name="Freeform 26"/>
            <p:cNvSpPr>
              <a:spLocks noEditPoints="1"/>
            </p:cNvSpPr>
            <p:nvPr/>
          </p:nvSpPr>
          <p:spPr>
            <a:xfrm>
              <a:off x="2105250" y="2925020"/>
              <a:ext cx="658283" cy="760637"/>
            </a:xfrm>
            <a:custGeom>
              <a:avLst/>
              <a:gdLst/>
              <a:ahLst/>
              <a:cxnLst>
                <a:cxn ang="0">
                  <a:pos x="658283" y="688802"/>
                </a:cxn>
                <a:cxn ang="0">
                  <a:pos x="464330" y="450126"/>
                </a:cxn>
                <a:cxn ang="0">
                  <a:pos x="379222" y="721244"/>
                </a:cxn>
                <a:cxn ang="0">
                  <a:pos x="352011" y="554981"/>
                </a:cxn>
                <a:cxn ang="0">
                  <a:pos x="306272" y="554981"/>
                </a:cxn>
                <a:cxn ang="0">
                  <a:pos x="279061" y="721244"/>
                </a:cxn>
                <a:cxn ang="0">
                  <a:pos x="193953" y="450126"/>
                </a:cxn>
                <a:cxn ang="0">
                  <a:pos x="0" y="688802"/>
                </a:cxn>
                <a:cxn ang="0">
                  <a:pos x="0" y="692278"/>
                </a:cxn>
                <a:cxn ang="0">
                  <a:pos x="0" y="694016"/>
                </a:cxn>
                <a:cxn ang="0">
                  <a:pos x="328852" y="754265"/>
                </a:cxn>
                <a:cxn ang="0">
                  <a:pos x="658283" y="694016"/>
                </a:cxn>
                <a:cxn ang="0">
                  <a:pos x="658283" y="692278"/>
                </a:cxn>
                <a:cxn ang="0">
                  <a:pos x="658283" y="688802"/>
                </a:cxn>
                <a:cxn ang="0">
                  <a:pos x="346221" y="471560"/>
                </a:cxn>
                <a:cxn ang="0">
                  <a:pos x="312062" y="471560"/>
                </a:cxn>
                <a:cxn ang="0">
                  <a:pos x="302799" y="475615"/>
                </a:cxn>
                <a:cxn ang="0">
                  <a:pos x="289482" y="488360"/>
                </a:cxn>
                <a:cxn ang="0">
                  <a:pos x="287167" y="504581"/>
                </a:cxn>
                <a:cxn ang="0">
                  <a:pos x="303957" y="532388"/>
                </a:cxn>
                <a:cxn ang="0">
                  <a:pos x="314957" y="538760"/>
                </a:cxn>
                <a:cxn ang="0">
                  <a:pos x="343326" y="538760"/>
                </a:cxn>
                <a:cxn ang="0">
                  <a:pos x="354326" y="532388"/>
                </a:cxn>
                <a:cxn ang="0">
                  <a:pos x="371116" y="504581"/>
                </a:cxn>
                <a:cxn ang="0">
                  <a:pos x="368801" y="488360"/>
                </a:cxn>
                <a:cxn ang="0">
                  <a:pos x="355484" y="475615"/>
                </a:cxn>
                <a:cxn ang="0">
                  <a:pos x="346221" y="471560"/>
                </a:cxn>
                <a:cxn ang="0">
                  <a:pos x="328852" y="405519"/>
                </a:cxn>
                <a:cxn ang="0">
                  <a:pos x="475909" y="188856"/>
                </a:cxn>
                <a:cxn ang="0">
                  <a:pos x="328852" y="0"/>
                </a:cxn>
                <a:cxn ang="0">
                  <a:pos x="182374" y="188856"/>
                </a:cxn>
                <a:cxn ang="0">
                  <a:pos x="328852" y="405519"/>
                </a:cxn>
              </a:cxnLst>
              <a:pathLst>
                <a:path w="1137" h="1313">
                  <a:moveTo>
                    <a:pt x="1137" y="1189"/>
                  </a:moveTo>
                  <a:cubicBezTo>
                    <a:pt x="1137" y="1017"/>
                    <a:pt x="1000" y="853"/>
                    <a:pt x="802" y="777"/>
                  </a:cubicBezTo>
                  <a:lnTo>
                    <a:pt x="655" y="1245"/>
                  </a:lnTo>
                  <a:lnTo>
                    <a:pt x="608" y="958"/>
                  </a:lnTo>
                  <a:lnTo>
                    <a:pt x="529" y="958"/>
                  </a:lnTo>
                  <a:lnTo>
                    <a:pt x="482" y="1245"/>
                  </a:lnTo>
                  <a:lnTo>
                    <a:pt x="335" y="777"/>
                  </a:lnTo>
                  <a:cubicBezTo>
                    <a:pt x="138" y="853"/>
                    <a:pt x="0" y="1017"/>
                    <a:pt x="0" y="1189"/>
                  </a:cubicBezTo>
                  <a:cubicBezTo>
                    <a:pt x="0" y="1191"/>
                    <a:pt x="0" y="1193"/>
                    <a:pt x="0" y="1195"/>
                  </a:cubicBezTo>
                  <a:cubicBezTo>
                    <a:pt x="0" y="1196"/>
                    <a:pt x="0" y="1197"/>
                    <a:pt x="0" y="1198"/>
                  </a:cubicBezTo>
                  <a:cubicBezTo>
                    <a:pt x="0" y="1313"/>
                    <a:pt x="119" y="1302"/>
                    <a:pt x="568" y="1302"/>
                  </a:cubicBezTo>
                  <a:cubicBezTo>
                    <a:pt x="1047" y="1302"/>
                    <a:pt x="1137" y="1313"/>
                    <a:pt x="1137" y="1198"/>
                  </a:cubicBezTo>
                  <a:cubicBezTo>
                    <a:pt x="1137" y="1197"/>
                    <a:pt x="1137" y="1196"/>
                    <a:pt x="1137" y="1195"/>
                  </a:cubicBezTo>
                  <a:cubicBezTo>
                    <a:pt x="1137" y="1193"/>
                    <a:pt x="1137" y="1191"/>
                    <a:pt x="1137" y="1189"/>
                  </a:cubicBezTo>
                  <a:close/>
                  <a:moveTo>
                    <a:pt x="598" y="814"/>
                  </a:moveTo>
                  <a:lnTo>
                    <a:pt x="539" y="814"/>
                  </a:lnTo>
                  <a:cubicBezTo>
                    <a:pt x="533" y="814"/>
                    <a:pt x="527" y="816"/>
                    <a:pt x="523" y="821"/>
                  </a:cubicBezTo>
                  <a:lnTo>
                    <a:pt x="500" y="843"/>
                  </a:lnTo>
                  <a:cubicBezTo>
                    <a:pt x="493" y="851"/>
                    <a:pt x="491" y="862"/>
                    <a:pt x="496" y="871"/>
                  </a:cubicBezTo>
                  <a:lnTo>
                    <a:pt x="525" y="919"/>
                  </a:lnTo>
                  <a:cubicBezTo>
                    <a:pt x="529" y="926"/>
                    <a:pt x="536" y="930"/>
                    <a:pt x="544" y="930"/>
                  </a:cubicBezTo>
                  <a:lnTo>
                    <a:pt x="593" y="930"/>
                  </a:lnTo>
                  <a:cubicBezTo>
                    <a:pt x="601" y="930"/>
                    <a:pt x="608" y="926"/>
                    <a:pt x="612" y="919"/>
                  </a:cubicBezTo>
                  <a:lnTo>
                    <a:pt x="641" y="871"/>
                  </a:lnTo>
                  <a:cubicBezTo>
                    <a:pt x="646" y="862"/>
                    <a:pt x="644" y="851"/>
                    <a:pt x="637" y="843"/>
                  </a:cubicBezTo>
                  <a:lnTo>
                    <a:pt x="614" y="821"/>
                  </a:lnTo>
                  <a:cubicBezTo>
                    <a:pt x="610" y="816"/>
                    <a:pt x="604" y="814"/>
                    <a:pt x="598" y="814"/>
                  </a:cubicBezTo>
                  <a:close/>
                  <a:moveTo>
                    <a:pt x="568" y="700"/>
                  </a:moveTo>
                  <a:cubicBezTo>
                    <a:pt x="708" y="700"/>
                    <a:pt x="822" y="506"/>
                    <a:pt x="822" y="326"/>
                  </a:cubicBezTo>
                  <a:cubicBezTo>
                    <a:pt x="822" y="146"/>
                    <a:pt x="708" y="0"/>
                    <a:pt x="568" y="0"/>
                  </a:cubicBezTo>
                  <a:cubicBezTo>
                    <a:pt x="429" y="0"/>
                    <a:pt x="315" y="146"/>
                    <a:pt x="315" y="326"/>
                  </a:cubicBezTo>
                  <a:cubicBezTo>
                    <a:pt x="315" y="506"/>
                    <a:pt x="429" y="700"/>
                    <a:pt x="568" y="70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5364" name="组合 7"/>
          <p:cNvGrpSpPr/>
          <p:nvPr/>
        </p:nvGrpSpPr>
        <p:grpSpPr>
          <a:xfrm>
            <a:off x="3776663" y="2592388"/>
            <a:ext cx="8415337" cy="1870075"/>
            <a:chOff x="795525" y="1444752"/>
            <a:chExt cx="10533891" cy="4773168"/>
          </a:xfrm>
        </p:grpSpPr>
        <p:sp>
          <p:nvSpPr>
            <p:cNvPr id="9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365" name="文本框 10"/>
          <p:cNvSpPr txBox="1"/>
          <p:nvPr/>
        </p:nvSpPr>
        <p:spPr>
          <a:xfrm>
            <a:off x="4014788" y="2859088"/>
            <a:ext cx="4652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66" name="文本框 11"/>
          <p:cNvSpPr txBox="1"/>
          <p:nvPr/>
        </p:nvSpPr>
        <p:spPr>
          <a:xfrm>
            <a:off x="4033838" y="3416300"/>
            <a:ext cx="785336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387" name="组合 24"/>
          <p:cNvGrpSpPr/>
          <p:nvPr/>
        </p:nvGrpSpPr>
        <p:grpSpPr>
          <a:xfrm>
            <a:off x="587375" y="1639888"/>
            <a:ext cx="2282825" cy="2344737"/>
            <a:chOff x="9165482" y="4756572"/>
            <a:chExt cx="1766122" cy="1814880"/>
          </a:xfrm>
        </p:grpSpPr>
        <p:grpSp>
          <p:nvGrpSpPr>
            <p:cNvPr id="16407" name="组合 25"/>
            <p:cNvGrpSpPr/>
            <p:nvPr/>
          </p:nvGrpSpPr>
          <p:grpSpPr>
            <a:xfrm>
              <a:off x="9307166" y="4902167"/>
              <a:ext cx="1482753" cy="1523689"/>
              <a:chOff x="5576510" y="968753"/>
              <a:chExt cx="1884994" cy="1884995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9165482" y="4756572"/>
              <a:ext cx="1766122" cy="18148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388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038" y="2238375"/>
            <a:ext cx="1081087" cy="1081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文本框 30"/>
          <p:cNvSpPr txBox="1"/>
          <p:nvPr/>
        </p:nvSpPr>
        <p:spPr>
          <a:xfrm>
            <a:off x="2897188" y="2211388"/>
            <a:ext cx="1879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7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endParaRPr lang="zh-CN" altLang="en-US" sz="7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90" name="矩形 7"/>
          <p:cNvSpPr/>
          <p:nvPr/>
        </p:nvSpPr>
        <p:spPr>
          <a:xfrm>
            <a:off x="2897188" y="3211513"/>
            <a:ext cx="22875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91" name="矩形 7"/>
          <p:cNvSpPr/>
          <p:nvPr/>
        </p:nvSpPr>
        <p:spPr>
          <a:xfrm>
            <a:off x="2897188" y="3683000"/>
            <a:ext cx="3168650" cy="1953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r>
              <a: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392" name="组合 33"/>
          <p:cNvGrpSpPr/>
          <p:nvPr/>
        </p:nvGrpSpPr>
        <p:grpSpPr>
          <a:xfrm>
            <a:off x="6172200" y="1639888"/>
            <a:ext cx="2281238" cy="2344737"/>
            <a:chOff x="9165482" y="4756572"/>
            <a:chExt cx="1766122" cy="1814880"/>
          </a:xfrm>
        </p:grpSpPr>
        <p:grpSp>
          <p:nvGrpSpPr>
            <p:cNvPr id="16397" name="组合 34"/>
            <p:cNvGrpSpPr/>
            <p:nvPr/>
          </p:nvGrpSpPr>
          <p:grpSpPr>
            <a:xfrm>
              <a:off x="9307166" y="4902167"/>
              <a:ext cx="1482753" cy="1523689"/>
              <a:chOff x="5576510" y="968753"/>
              <a:chExt cx="1884994" cy="1884995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6" name="椭圆 35"/>
            <p:cNvSpPr/>
            <p:nvPr/>
          </p:nvSpPr>
          <p:spPr>
            <a:xfrm>
              <a:off x="9165482" y="4756572"/>
              <a:ext cx="1766122" cy="18148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393" name="文本框 38"/>
          <p:cNvSpPr txBox="1"/>
          <p:nvPr/>
        </p:nvSpPr>
        <p:spPr>
          <a:xfrm>
            <a:off x="8482013" y="2211388"/>
            <a:ext cx="1879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7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endParaRPr lang="zh-CN" altLang="en-US" sz="7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94" name="矩形 7"/>
          <p:cNvSpPr/>
          <p:nvPr/>
        </p:nvSpPr>
        <p:spPr>
          <a:xfrm>
            <a:off x="8482013" y="3211513"/>
            <a:ext cx="2286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95" name="矩形 7"/>
          <p:cNvSpPr/>
          <p:nvPr/>
        </p:nvSpPr>
        <p:spPr>
          <a:xfrm>
            <a:off x="8482013" y="3683000"/>
            <a:ext cx="3167062" cy="1953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r>
              <a: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396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75" y="2235200"/>
            <a:ext cx="1087438" cy="1087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7411" name="组合 20"/>
          <p:cNvGrpSpPr/>
          <p:nvPr/>
        </p:nvGrpSpPr>
        <p:grpSpPr>
          <a:xfrm>
            <a:off x="1955800" y="2252663"/>
            <a:ext cx="1452563" cy="1928177"/>
            <a:chOff x="1879181" y="2393562"/>
            <a:chExt cx="1452515" cy="1928474"/>
          </a:xfrm>
        </p:grpSpPr>
        <p:grpSp>
          <p:nvGrpSpPr>
            <p:cNvPr id="17468" name="组合 21"/>
            <p:cNvGrpSpPr/>
            <p:nvPr/>
          </p:nvGrpSpPr>
          <p:grpSpPr>
            <a:xfrm rot="2655246">
              <a:off x="1879181" y="2393562"/>
              <a:ext cx="1452515" cy="1434979"/>
              <a:chOff x="795525" y="1444752"/>
              <a:chExt cx="10533891" cy="4773168"/>
            </a:xfrm>
          </p:grpSpPr>
          <p:sp>
            <p:nvSpPr>
              <p:cNvPr id="26" name="矩形 25"/>
              <p:cNvSpPr/>
              <p:nvPr/>
            </p:nvSpPr>
            <p:spPr>
              <a:xfrm flipH="1">
                <a:off x="795528" y="1444752"/>
                <a:ext cx="10533888" cy="4773168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 flipH="1">
                <a:off x="795525" y="1444753"/>
                <a:ext cx="10511848" cy="3064922"/>
              </a:xfrm>
              <a:custGeom>
                <a:avLst/>
                <a:gdLst>
                  <a:gd name="connsiteX0" fmla="*/ 10511848 w 10511848"/>
                  <a:gd name="connsiteY0" fmla="*/ 0 h 3064922"/>
                  <a:gd name="connsiteX1" fmla="*/ 0 w 10511848"/>
                  <a:gd name="connsiteY1" fmla="*/ 0 h 3064922"/>
                  <a:gd name="connsiteX2" fmla="*/ 0 w 10511848"/>
                  <a:gd name="connsiteY2" fmla="*/ 3064922 h 3064922"/>
                  <a:gd name="connsiteX3" fmla="*/ 87949 w 10511848"/>
                  <a:gd name="connsiteY3" fmla="*/ 3020965 h 3064922"/>
                  <a:gd name="connsiteX4" fmla="*/ 6048113 w 10511848"/>
                  <a:gd name="connsiteY4" fmla="*/ 1747487 h 3064922"/>
                  <a:gd name="connsiteX5" fmla="*/ 10511198 w 10511848"/>
                  <a:gd name="connsiteY5" fmla="*/ 1239930 h 3064922"/>
                  <a:gd name="connsiteX6" fmla="*/ 10511848 w 10511848"/>
                  <a:gd name="connsiteY6" fmla="*/ 1239895 h 306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1848" h="3064922">
                    <a:moveTo>
                      <a:pt x="10511848" y="0"/>
                    </a:moveTo>
                    <a:lnTo>
                      <a:pt x="0" y="0"/>
                    </a:lnTo>
                    <a:lnTo>
                      <a:pt x="0" y="3064922"/>
                    </a:lnTo>
                    <a:lnTo>
                      <a:pt x="87949" y="3020965"/>
                    </a:lnTo>
                    <a:cubicBezTo>
                      <a:pt x="858709" y="2684075"/>
                      <a:pt x="3227310" y="2169093"/>
                      <a:pt x="6048113" y="1747487"/>
                    </a:cubicBezTo>
                    <a:cubicBezTo>
                      <a:pt x="7783991" y="1488037"/>
                      <a:pt x="9362448" y="1313073"/>
                      <a:pt x="10511198" y="1239930"/>
                    </a:cubicBezTo>
                    <a:lnTo>
                      <a:pt x="10511848" y="12398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469" name="Freeform 40"/>
            <p:cNvSpPr>
              <a:spLocks noEditPoints="1"/>
            </p:cNvSpPr>
            <p:nvPr/>
          </p:nvSpPr>
          <p:spPr>
            <a:xfrm>
              <a:off x="2327766" y="2522484"/>
              <a:ext cx="445136" cy="296757"/>
            </a:xfrm>
            <a:custGeom>
              <a:avLst/>
              <a:gdLst/>
              <a:ahLst/>
              <a:cxnLst>
                <a:cxn ang="0">
                  <a:pos x="401540" y="0"/>
                </a:cxn>
                <a:cxn ang="0">
                  <a:pos x="445136" y="252707"/>
                </a:cxn>
                <a:cxn ang="0">
                  <a:pos x="45890" y="296757"/>
                </a:cxn>
                <a:cxn ang="0">
                  <a:pos x="0" y="44050"/>
                </a:cxn>
                <a:cxn ang="0">
                  <a:pos x="43596" y="53324"/>
                </a:cxn>
                <a:cxn ang="0">
                  <a:pos x="32123" y="67234"/>
                </a:cxn>
                <a:cxn ang="0">
                  <a:pos x="220273" y="78826"/>
                </a:cxn>
                <a:cxn ang="0">
                  <a:pos x="231746" y="67234"/>
                </a:cxn>
                <a:cxn ang="0">
                  <a:pos x="43596" y="53324"/>
                </a:cxn>
                <a:cxn ang="0">
                  <a:pos x="32123" y="106647"/>
                </a:cxn>
                <a:cxn ang="0">
                  <a:pos x="43596" y="120558"/>
                </a:cxn>
                <a:cxn ang="0">
                  <a:pos x="231746" y="106647"/>
                </a:cxn>
                <a:cxn ang="0">
                  <a:pos x="220273" y="95055"/>
                </a:cxn>
                <a:cxn ang="0">
                  <a:pos x="43596" y="136786"/>
                </a:cxn>
                <a:cxn ang="0">
                  <a:pos x="32123" y="148379"/>
                </a:cxn>
                <a:cxn ang="0">
                  <a:pos x="220273" y="159971"/>
                </a:cxn>
                <a:cxn ang="0">
                  <a:pos x="231746" y="148379"/>
                </a:cxn>
                <a:cxn ang="0">
                  <a:pos x="43596" y="136786"/>
                </a:cxn>
                <a:cxn ang="0">
                  <a:pos x="32123" y="190110"/>
                </a:cxn>
                <a:cxn ang="0">
                  <a:pos x="43596" y="201702"/>
                </a:cxn>
                <a:cxn ang="0">
                  <a:pos x="231746" y="190110"/>
                </a:cxn>
                <a:cxn ang="0">
                  <a:pos x="220273" y="178518"/>
                </a:cxn>
                <a:cxn ang="0">
                  <a:pos x="43596" y="217931"/>
                </a:cxn>
                <a:cxn ang="0">
                  <a:pos x="32123" y="231841"/>
                </a:cxn>
                <a:cxn ang="0">
                  <a:pos x="220273" y="243433"/>
                </a:cxn>
                <a:cxn ang="0">
                  <a:pos x="231746" y="231841"/>
                </a:cxn>
                <a:cxn ang="0">
                  <a:pos x="43596" y="217931"/>
                </a:cxn>
                <a:cxn ang="0">
                  <a:pos x="259280" y="148379"/>
                </a:cxn>
                <a:cxn ang="0">
                  <a:pos x="422191" y="148379"/>
                </a:cxn>
                <a:cxn ang="0">
                  <a:pos x="339588" y="81144"/>
                </a:cxn>
                <a:cxn ang="0">
                  <a:pos x="339588" y="215613"/>
                </a:cxn>
                <a:cxn ang="0">
                  <a:pos x="339588" y="81144"/>
                </a:cxn>
              </a:cxnLst>
              <a:pathLst>
                <a:path w="194" h="128">
                  <a:moveTo>
                    <a:pt x="20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6" y="0"/>
                    <a:pt x="194" y="9"/>
                    <a:pt x="194" y="19"/>
                  </a:cubicBezTo>
                  <a:cubicBezTo>
                    <a:pt x="194" y="109"/>
                    <a:pt x="194" y="109"/>
                    <a:pt x="194" y="109"/>
                  </a:cubicBezTo>
                  <a:cubicBezTo>
                    <a:pt x="194" y="119"/>
                    <a:pt x="186" y="128"/>
                    <a:pt x="175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9" y="128"/>
                    <a:pt x="0" y="119"/>
                    <a:pt x="0" y="10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lose/>
                  <a:moveTo>
                    <a:pt x="19" y="23"/>
                  </a:moveTo>
                  <a:cubicBezTo>
                    <a:pt x="16" y="23"/>
                    <a:pt x="14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2"/>
                    <a:pt x="16" y="34"/>
                    <a:pt x="19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9" y="34"/>
                    <a:pt x="101" y="32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6"/>
                    <a:pt x="99" y="23"/>
                    <a:pt x="96" y="23"/>
                  </a:cubicBezTo>
                  <a:cubicBezTo>
                    <a:pt x="19" y="23"/>
                    <a:pt x="19" y="23"/>
                    <a:pt x="19" y="23"/>
                  </a:cubicBezTo>
                  <a:close/>
                  <a:moveTo>
                    <a:pt x="19" y="41"/>
                  </a:moveTo>
                  <a:cubicBezTo>
                    <a:pt x="16" y="41"/>
                    <a:pt x="14" y="44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9"/>
                    <a:pt x="16" y="52"/>
                    <a:pt x="19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2"/>
                    <a:pt x="101" y="49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4"/>
                    <a:pt x="99" y="41"/>
                    <a:pt x="96" y="41"/>
                  </a:cubicBezTo>
                  <a:cubicBezTo>
                    <a:pt x="19" y="41"/>
                    <a:pt x="19" y="41"/>
                    <a:pt x="19" y="41"/>
                  </a:cubicBezTo>
                  <a:close/>
                  <a:moveTo>
                    <a:pt x="19" y="59"/>
                  </a:moveTo>
                  <a:cubicBezTo>
                    <a:pt x="16" y="59"/>
                    <a:pt x="14" y="61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7"/>
                    <a:pt x="16" y="69"/>
                    <a:pt x="19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9" y="69"/>
                    <a:pt x="101" y="67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1"/>
                    <a:pt x="99" y="59"/>
                    <a:pt x="96" y="59"/>
                  </a:cubicBezTo>
                  <a:cubicBezTo>
                    <a:pt x="19" y="59"/>
                    <a:pt x="19" y="59"/>
                    <a:pt x="19" y="59"/>
                  </a:cubicBezTo>
                  <a:close/>
                  <a:moveTo>
                    <a:pt x="19" y="77"/>
                  </a:moveTo>
                  <a:cubicBezTo>
                    <a:pt x="16" y="77"/>
                    <a:pt x="14" y="79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4" y="85"/>
                    <a:pt x="16" y="87"/>
                    <a:pt x="19" y="87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99" y="87"/>
                    <a:pt x="101" y="85"/>
                    <a:pt x="101" y="8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79"/>
                    <a:pt x="99" y="77"/>
                    <a:pt x="96" y="77"/>
                  </a:cubicBezTo>
                  <a:cubicBezTo>
                    <a:pt x="19" y="77"/>
                    <a:pt x="19" y="77"/>
                    <a:pt x="19" y="77"/>
                  </a:cubicBezTo>
                  <a:close/>
                  <a:moveTo>
                    <a:pt x="19" y="94"/>
                  </a:moveTo>
                  <a:cubicBezTo>
                    <a:pt x="16" y="94"/>
                    <a:pt x="14" y="97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02"/>
                    <a:pt x="16" y="105"/>
                    <a:pt x="19" y="105"/>
                  </a:cubicBezTo>
                  <a:cubicBezTo>
                    <a:pt x="96" y="105"/>
                    <a:pt x="96" y="105"/>
                    <a:pt x="96" y="105"/>
                  </a:cubicBezTo>
                  <a:cubicBezTo>
                    <a:pt x="99" y="105"/>
                    <a:pt x="101" y="102"/>
                    <a:pt x="101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97"/>
                    <a:pt x="99" y="94"/>
                    <a:pt x="96" y="94"/>
                  </a:cubicBezTo>
                  <a:cubicBezTo>
                    <a:pt x="19" y="94"/>
                    <a:pt x="19" y="94"/>
                    <a:pt x="19" y="94"/>
                  </a:cubicBezTo>
                  <a:close/>
                  <a:moveTo>
                    <a:pt x="148" y="29"/>
                  </a:moveTo>
                  <a:cubicBezTo>
                    <a:pt x="129" y="29"/>
                    <a:pt x="113" y="44"/>
                    <a:pt x="113" y="64"/>
                  </a:cubicBezTo>
                  <a:cubicBezTo>
                    <a:pt x="113" y="84"/>
                    <a:pt x="129" y="100"/>
                    <a:pt x="148" y="100"/>
                  </a:cubicBezTo>
                  <a:cubicBezTo>
                    <a:pt x="168" y="100"/>
                    <a:pt x="184" y="84"/>
                    <a:pt x="184" y="64"/>
                  </a:cubicBezTo>
                  <a:cubicBezTo>
                    <a:pt x="184" y="44"/>
                    <a:pt x="168" y="29"/>
                    <a:pt x="148" y="29"/>
                  </a:cubicBezTo>
                  <a:close/>
                  <a:moveTo>
                    <a:pt x="148" y="35"/>
                  </a:moveTo>
                  <a:cubicBezTo>
                    <a:pt x="133" y="35"/>
                    <a:pt x="120" y="48"/>
                    <a:pt x="120" y="64"/>
                  </a:cubicBezTo>
                  <a:cubicBezTo>
                    <a:pt x="120" y="80"/>
                    <a:pt x="133" y="93"/>
                    <a:pt x="148" y="93"/>
                  </a:cubicBezTo>
                  <a:cubicBezTo>
                    <a:pt x="164" y="93"/>
                    <a:pt x="177" y="80"/>
                    <a:pt x="177" y="64"/>
                  </a:cubicBezTo>
                  <a:cubicBezTo>
                    <a:pt x="177" y="48"/>
                    <a:pt x="164" y="35"/>
                    <a:pt x="148" y="35"/>
                  </a:cubicBezTo>
                  <a:close/>
                </a:path>
              </a:pathLst>
            </a:custGeom>
            <a:solidFill>
              <a:srgbClr val="F5F5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0" name="Freeform 41"/>
            <p:cNvSpPr/>
            <p:nvPr/>
          </p:nvSpPr>
          <p:spPr>
            <a:xfrm>
              <a:off x="2447050" y="2430353"/>
              <a:ext cx="297727" cy="113466"/>
            </a:xfrm>
            <a:custGeom>
              <a:avLst/>
              <a:gdLst/>
              <a:ahLst/>
              <a:cxnLst>
                <a:cxn ang="0">
                  <a:pos x="0" y="18426"/>
                </a:cxn>
                <a:cxn ang="0">
                  <a:pos x="290938" y="113466"/>
                </a:cxn>
                <a:cxn ang="0">
                  <a:pos x="297727" y="95040"/>
                </a:cxn>
                <a:cxn ang="0">
                  <a:pos x="6789" y="0"/>
                </a:cxn>
                <a:cxn ang="0">
                  <a:pos x="0" y="18426"/>
                </a:cxn>
              </a:cxnLst>
              <a:pathLst>
                <a:path w="307" h="117">
                  <a:moveTo>
                    <a:pt x="0" y="19"/>
                  </a:moveTo>
                  <a:lnTo>
                    <a:pt x="300" y="117"/>
                  </a:lnTo>
                  <a:lnTo>
                    <a:pt x="307" y="98"/>
                  </a:lnTo>
                  <a:lnTo>
                    <a:pt x="7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5F5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1" name="文本框 24"/>
            <p:cNvSpPr txBox="1"/>
            <p:nvPr/>
          </p:nvSpPr>
          <p:spPr>
            <a:xfrm rot="2720642">
              <a:off x="1917802" y="3524705"/>
              <a:ext cx="1226374" cy="368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lang="zh-CN" altLang="en-US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412" name="组合 27"/>
          <p:cNvGrpSpPr/>
          <p:nvPr/>
        </p:nvGrpSpPr>
        <p:grpSpPr>
          <a:xfrm>
            <a:off x="3486150" y="2254250"/>
            <a:ext cx="1452563" cy="1866265"/>
            <a:chOff x="3409182" y="2395417"/>
            <a:chExt cx="1452515" cy="1867284"/>
          </a:xfrm>
        </p:grpSpPr>
        <p:grpSp>
          <p:nvGrpSpPr>
            <p:cNvPr id="17459" name="组合 28"/>
            <p:cNvGrpSpPr/>
            <p:nvPr/>
          </p:nvGrpSpPr>
          <p:grpSpPr>
            <a:xfrm rot="2655246">
              <a:off x="3409182" y="2395417"/>
              <a:ext cx="1452515" cy="1434979"/>
              <a:chOff x="795525" y="1444752"/>
              <a:chExt cx="10533891" cy="4773168"/>
            </a:xfrm>
          </p:grpSpPr>
          <p:sp>
            <p:nvSpPr>
              <p:cNvPr id="32" name="矩形 31"/>
              <p:cNvSpPr/>
              <p:nvPr/>
            </p:nvSpPr>
            <p:spPr>
              <a:xfrm flipH="1">
                <a:off x="795528" y="1444752"/>
                <a:ext cx="10533888" cy="4773168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flipH="1">
                <a:off x="795525" y="1444753"/>
                <a:ext cx="10511848" cy="3064922"/>
              </a:xfrm>
              <a:custGeom>
                <a:avLst/>
                <a:gdLst>
                  <a:gd name="connsiteX0" fmla="*/ 10511848 w 10511848"/>
                  <a:gd name="connsiteY0" fmla="*/ 0 h 3064922"/>
                  <a:gd name="connsiteX1" fmla="*/ 0 w 10511848"/>
                  <a:gd name="connsiteY1" fmla="*/ 0 h 3064922"/>
                  <a:gd name="connsiteX2" fmla="*/ 0 w 10511848"/>
                  <a:gd name="connsiteY2" fmla="*/ 3064922 h 3064922"/>
                  <a:gd name="connsiteX3" fmla="*/ 87949 w 10511848"/>
                  <a:gd name="connsiteY3" fmla="*/ 3020965 h 3064922"/>
                  <a:gd name="connsiteX4" fmla="*/ 6048113 w 10511848"/>
                  <a:gd name="connsiteY4" fmla="*/ 1747487 h 3064922"/>
                  <a:gd name="connsiteX5" fmla="*/ 10511198 w 10511848"/>
                  <a:gd name="connsiteY5" fmla="*/ 1239930 h 3064922"/>
                  <a:gd name="connsiteX6" fmla="*/ 10511848 w 10511848"/>
                  <a:gd name="connsiteY6" fmla="*/ 1239895 h 306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1848" h="3064922">
                    <a:moveTo>
                      <a:pt x="10511848" y="0"/>
                    </a:moveTo>
                    <a:lnTo>
                      <a:pt x="0" y="0"/>
                    </a:lnTo>
                    <a:lnTo>
                      <a:pt x="0" y="3064922"/>
                    </a:lnTo>
                    <a:lnTo>
                      <a:pt x="87949" y="3020965"/>
                    </a:lnTo>
                    <a:cubicBezTo>
                      <a:pt x="858709" y="2684075"/>
                      <a:pt x="3227310" y="2169093"/>
                      <a:pt x="6048113" y="1747487"/>
                    </a:cubicBezTo>
                    <a:cubicBezTo>
                      <a:pt x="7783991" y="1488037"/>
                      <a:pt x="9362448" y="1313073"/>
                      <a:pt x="10511198" y="1239930"/>
                    </a:cubicBezTo>
                    <a:lnTo>
                      <a:pt x="10511848" y="12398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460" name="Freeform 186"/>
            <p:cNvSpPr/>
            <p:nvPr/>
          </p:nvSpPr>
          <p:spPr>
            <a:xfrm rot="1698444">
              <a:off x="3936682" y="2397674"/>
              <a:ext cx="160701" cy="454246"/>
            </a:xfrm>
            <a:custGeom>
              <a:avLst/>
              <a:gdLst/>
              <a:ahLst/>
              <a:cxnLst>
                <a:cxn ang="0">
                  <a:pos x="160701" y="435053"/>
                </a:cxn>
                <a:cxn ang="0">
                  <a:pos x="119888" y="454246"/>
                </a:cxn>
                <a:cxn ang="0">
                  <a:pos x="33161" y="437185"/>
                </a:cxn>
                <a:cxn ang="0">
                  <a:pos x="0" y="234587"/>
                </a:cxn>
                <a:cxn ang="0">
                  <a:pos x="10203" y="123691"/>
                </a:cxn>
                <a:cxn ang="0">
                  <a:pos x="33161" y="17061"/>
                </a:cxn>
                <a:cxn ang="0">
                  <a:pos x="119888" y="0"/>
                </a:cxn>
                <a:cxn ang="0">
                  <a:pos x="160701" y="19193"/>
                </a:cxn>
                <a:cxn ang="0">
                  <a:pos x="153049" y="110896"/>
                </a:cxn>
                <a:cxn ang="0">
                  <a:pos x="94380" y="142885"/>
                </a:cxn>
                <a:cxn ang="0">
                  <a:pos x="71423" y="189802"/>
                </a:cxn>
                <a:cxn ang="0">
                  <a:pos x="68872" y="240985"/>
                </a:cxn>
                <a:cxn ang="0">
                  <a:pos x="86728" y="304963"/>
                </a:cxn>
                <a:cxn ang="0">
                  <a:pos x="153049" y="343350"/>
                </a:cxn>
                <a:cxn ang="0">
                  <a:pos x="160701" y="435053"/>
                </a:cxn>
              </a:cxnLst>
              <a:pathLst>
                <a:path w="63" h="213">
                  <a:moveTo>
                    <a:pt x="63" y="204"/>
                  </a:moveTo>
                  <a:cubicBezTo>
                    <a:pt x="60" y="206"/>
                    <a:pt x="54" y="209"/>
                    <a:pt x="47" y="213"/>
                  </a:cubicBezTo>
                  <a:cubicBezTo>
                    <a:pt x="35" y="213"/>
                    <a:pt x="24" y="210"/>
                    <a:pt x="13" y="205"/>
                  </a:cubicBezTo>
                  <a:cubicBezTo>
                    <a:pt x="5" y="182"/>
                    <a:pt x="0" y="150"/>
                    <a:pt x="0" y="110"/>
                  </a:cubicBezTo>
                  <a:cubicBezTo>
                    <a:pt x="0" y="96"/>
                    <a:pt x="1" y="78"/>
                    <a:pt x="4" y="58"/>
                  </a:cubicBezTo>
                  <a:cubicBezTo>
                    <a:pt x="6" y="35"/>
                    <a:pt x="9" y="18"/>
                    <a:pt x="13" y="8"/>
                  </a:cubicBezTo>
                  <a:cubicBezTo>
                    <a:pt x="24" y="3"/>
                    <a:pt x="35" y="0"/>
                    <a:pt x="47" y="0"/>
                  </a:cubicBezTo>
                  <a:cubicBezTo>
                    <a:pt x="51" y="1"/>
                    <a:pt x="56" y="4"/>
                    <a:pt x="63" y="9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2" y="74"/>
                    <a:pt x="29" y="81"/>
                    <a:pt x="28" y="89"/>
                  </a:cubicBezTo>
                  <a:cubicBezTo>
                    <a:pt x="28" y="92"/>
                    <a:pt x="27" y="101"/>
                    <a:pt x="27" y="113"/>
                  </a:cubicBezTo>
                  <a:cubicBezTo>
                    <a:pt x="27" y="127"/>
                    <a:pt x="30" y="137"/>
                    <a:pt x="34" y="143"/>
                  </a:cubicBezTo>
                  <a:cubicBezTo>
                    <a:pt x="37" y="145"/>
                    <a:pt x="45" y="151"/>
                    <a:pt x="60" y="161"/>
                  </a:cubicBezTo>
                  <a:lnTo>
                    <a:pt x="63" y="204"/>
                  </a:lnTo>
                  <a:close/>
                </a:path>
              </a:pathLst>
            </a:custGeom>
            <a:solidFill>
              <a:srgbClr val="F5F5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1" name="文本框 30"/>
            <p:cNvSpPr txBox="1"/>
            <p:nvPr/>
          </p:nvSpPr>
          <p:spPr>
            <a:xfrm rot="2720642">
              <a:off x="3533323" y="3532794"/>
              <a:ext cx="1091526" cy="368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lang="zh-CN" altLang="en-US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413" name="组合 33"/>
          <p:cNvGrpSpPr/>
          <p:nvPr/>
        </p:nvGrpSpPr>
        <p:grpSpPr>
          <a:xfrm>
            <a:off x="5045075" y="1892300"/>
            <a:ext cx="2101850" cy="2074863"/>
            <a:chOff x="4967861" y="2033189"/>
            <a:chExt cx="2101260" cy="2075893"/>
          </a:xfrm>
        </p:grpSpPr>
        <p:grpSp>
          <p:nvGrpSpPr>
            <p:cNvPr id="17450" name="组合 34"/>
            <p:cNvGrpSpPr/>
            <p:nvPr/>
          </p:nvGrpSpPr>
          <p:grpSpPr>
            <a:xfrm rot="2655246">
              <a:off x="4967861" y="2033189"/>
              <a:ext cx="2101260" cy="2075893"/>
              <a:chOff x="795525" y="1444752"/>
              <a:chExt cx="10533891" cy="4773168"/>
            </a:xfrm>
          </p:grpSpPr>
          <p:sp>
            <p:nvSpPr>
              <p:cNvPr id="38" name="矩形 37"/>
              <p:cNvSpPr/>
              <p:nvPr/>
            </p:nvSpPr>
            <p:spPr>
              <a:xfrm flipH="1">
                <a:off x="795528" y="1444752"/>
                <a:ext cx="10533888" cy="4773168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flipH="1">
                <a:off x="795525" y="1444753"/>
                <a:ext cx="10511848" cy="3064922"/>
              </a:xfrm>
              <a:custGeom>
                <a:avLst/>
                <a:gdLst>
                  <a:gd name="connsiteX0" fmla="*/ 10511848 w 10511848"/>
                  <a:gd name="connsiteY0" fmla="*/ 0 h 3064922"/>
                  <a:gd name="connsiteX1" fmla="*/ 0 w 10511848"/>
                  <a:gd name="connsiteY1" fmla="*/ 0 h 3064922"/>
                  <a:gd name="connsiteX2" fmla="*/ 0 w 10511848"/>
                  <a:gd name="connsiteY2" fmla="*/ 3064922 h 3064922"/>
                  <a:gd name="connsiteX3" fmla="*/ 87949 w 10511848"/>
                  <a:gd name="connsiteY3" fmla="*/ 3020965 h 3064922"/>
                  <a:gd name="connsiteX4" fmla="*/ 6048113 w 10511848"/>
                  <a:gd name="connsiteY4" fmla="*/ 1747487 h 3064922"/>
                  <a:gd name="connsiteX5" fmla="*/ 10511198 w 10511848"/>
                  <a:gd name="connsiteY5" fmla="*/ 1239930 h 3064922"/>
                  <a:gd name="connsiteX6" fmla="*/ 10511848 w 10511848"/>
                  <a:gd name="connsiteY6" fmla="*/ 1239895 h 306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1848" h="3064922">
                    <a:moveTo>
                      <a:pt x="10511848" y="0"/>
                    </a:moveTo>
                    <a:lnTo>
                      <a:pt x="0" y="0"/>
                    </a:lnTo>
                    <a:lnTo>
                      <a:pt x="0" y="3064922"/>
                    </a:lnTo>
                    <a:lnTo>
                      <a:pt x="87949" y="3020965"/>
                    </a:lnTo>
                    <a:cubicBezTo>
                      <a:pt x="858709" y="2684075"/>
                      <a:pt x="3227310" y="2169093"/>
                      <a:pt x="6048113" y="1747487"/>
                    </a:cubicBezTo>
                    <a:cubicBezTo>
                      <a:pt x="7783991" y="1488037"/>
                      <a:pt x="9362448" y="1313073"/>
                      <a:pt x="10511198" y="1239930"/>
                    </a:cubicBezTo>
                    <a:lnTo>
                      <a:pt x="10511848" y="12398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451" name="Freeform 65"/>
            <p:cNvSpPr/>
            <p:nvPr/>
          </p:nvSpPr>
          <p:spPr>
            <a:xfrm>
              <a:off x="5624509" y="2386732"/>
              <a:ext cx="844350" cy="819840"/>
            </a:xfrm>
            <a:custGeom>
              <a:avLst/>
              <a:gdLst/>
              <a:ahLst/>
              <a:cxnLst>
                <a:cxn ang="0">
                  <a:pos x="792390" y="478240"/>
                </a:cxn>
                <a:cxn ang="0">
                  <a:pos x="779400" y="478240"/>
                </a:cxn>
                <a:cxn ang="0">
                  <a:pos x="766410" y="478240"/>
                </a:cxn>
                <a:cxn ang="0">
                  <a:pos x="766410" y="478240"/>
                </a:cxn>
                <a:cxn ang="0">
                  <a:pos x="792390" y="423584"/>
                </a:cxn>
                <a:cxn ang="0">
                  <a:pos x="727440" y="355264"/>
                </a:cxn>
                <a:cxn ang="0">
                  <a:pos x="714450" y="355264"/>
                </a:cxn>
                <a:cxn ang="0">
                  <a:pos x="675480" y="355264"/>
                </a:cxn>
                <a:cxn ang="0">
                  <a:pos x="428670" y="355264"/>
                </a:cxn>
                <a:cxn ang="0">
                  <a:pos x="441660" y="95648"/>
                </a:cxn>
                <a:cxn ang="0">
                  <a:pos x="337740" y="27328"/>
                </a:cxn>
                <a:cxn ang="0">
                  <a:pos x="337740" y="177632"/>
                </a:cxn>
                <a:cxn ang="0">
                  <a:pos x="233820" y="355264"/>
                </a:cxn>
                <a:cxn ang="0">
                  <a:pos x="116910" y="437248"/>
                </a:cxn>
                <a:cxn ang="0">
                  <a:pos x="0" y="464576"/>
                </a:cxn>
                <a:cxn ang="0">
                  <a:pos x="0" y="792512"/>
                </a:cxn>
                <a:cxn ang="0">
                  <a:pos x="25980" y="778848"/>
                </a:cxn>
                <a:cxn ang="0">
                  <a:pos x="285780" y="806176"/>
                </a:cxn>
                <a:cxn ang="0">
                  <a:pos x="584550" y="778848"/>
                </a:cxn>
                <a:cxn ang="0">
                  <a:pos x="649500" y="710528"/>
                </a:cxn>
                <a:cxn ang="0">
                  <a:pos x="727440" y="669536"/>
                </a:cxn>
                <a:cxn ang="0">
                  <a:pos x="714450" y="587552"/>
                </a:cxn>
                <a:cxn ang="0">
                  <a:pos x="779400" y="573888"/>
                </a:cxn>
                <a:cxn ang="0">
                  <a:pos x="792390" y="478240"/>
                </a:cxn>
              </a:cxnLst>
              <a:pathLst>
                <a:path w="65" h="60">
                  <a:moveTo>
                    <a:pt x="61" y="35"/>
                  </a:moveTo>
                  <a:cubicBezTo>
                    <a:pt x="61" y="35"/>
                    <a:pt x="60" y="35"/>
                    <a:pt x="60" y="35"/>
                  </a:cubicBezTo>
                  <a:cubicBezTo>
                    <a:pt x="60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4"/>
                    <a:pt x="61" y="33"/>
                    <a:pt x="61" y="31"/>
                  </a:cubicBezTo>
                  <a:cubicBezTo>
                    <a:pt x="61" y="28"/>
                    <a:pt x="58" y="27"/>
                    <a:pt x="56" y="26"/>
                  </a:cubicBezTo>
                  <a:cubicBezTo>
                    <a:pt x="56" y="26"/>
                    <a:pt x="55" y="26"/>
                    <a:pt x="55" y="26"/>
                  </a:cubicBezTo>
                  <a:cubicBezTo>
                    <a:pt x="53" y="26"/>
                    <a:pt x="52" y="26"/>
                    <a:pt x="52" y="26"/>
                  </a:cubicBezTo>
                  <a:cubicBezTo>
                    <a:pt x="45" y="26"/>
                    <a:pt x="33" y="26"/>
                    <a:pt x="33" y="26"/>
                  </a:cubicBezTo>
                  <a:cubicBezTo>
                    <a:pt x="34" y="23"/>
                    <a:pt x="36" y="15"/>
                    <a:pt x="34" y="7"/>
                  </a:cubicBezTo>
                  <a:cubicBezTo>
                    <a:pt x="32" y="0"/>
                    <a:pt x="26" y="2"/>
                    <a:pt x="26" y="2"/>
                  </a:cubicBezTo>
                  <a:cubicBezTo>
                    <a:pt x="26" y="2"/>
                    <a:pt x="26" y="8"/>
                    <a:pt x="26" y="13"/>
                  </a:cubicBezTo>
                  <a:cubicBezTo>
                    <a:pt x="26" y="17"/>
                    <a:pt x="21" y="25"/>
                    <a:pt x="18" y="26"/>
                  </a:cubicBezTo>
                  <a:cubicBezTo>
                    <a:pt x="15" y="27"/>
                    <a:pt x="13" y="28"/>
                    <a:pt x="9" y="32"/>
                  </a:cubicBezTo>
                  <a:cubicBezTo>
                    <a:pt x="6" y="33"/>
                    <a:pt x="3" y="34"/>
                    <a:pt x="0" y="3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1" y="58"/>
                    <a:pt x="2" y="57"/>
                  </a:cubicBezTo>
                  <a:cubicBezTo>
                    <a:pt x="5" y="57"/>
                    <a:pt x="15" y="58"/>
                    <a:pt x="22" y="59"/>
                  </a:cubicBezTo>
                  <a:cubicBezTo>
                    <a:pt x="28" y="60"/>
                    <a:pt x="38" y="59"/>
                    <a:pt x="45" y="57"/>
                  </a:cubicBezTo>
                  <a:cubicBezTo>
                    <a:pt x="52" y="56"/>
                    <a:pt x="50" y="52"/>
                    <a:pt x="50" y="52"/>
                  </a:cubicBezTo>
                  <a:cubicBezTo>
                    <a:pt x="50" y="52"/>
                    <a:pt x="53" y="52"/>
                    <a:pt x="56" y="49"/>
                  </a:cubicBezTo>
                  <a:cubicBezTo>
                    <a:pt x="58" y="47"/>
                    <a:pt x="55" y="43"/>
                    <a:pt x="55" y="43"/>
                  </a:cubicBezTo>
                  <a:cubicBezTo>
                    <a:pt x="57" y="43"/>
                    <a:pt x="58" y="43"/>
                    <a:pt x="60" y="42"/>
                  </a:cubicBezTo>
                  <a:cubicBezTo>
                    <a:pt x="65" y="38"/>
                    <a:pt x="61" y="35"/>
                    <a:pt x="61" y="35"/>
                  </a:cubicBezTo>
                  <a:close/>
                </a:path>
              </a:pathLst>
            </a:custGeom>
            <a:solidFill>
              <a:srgbClr val="F5F5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2" name="文本框 36"/>
            <p:cNvSpPr txBox="1"/>
            <p:nvPr/>
          </p:nvSpPr>
          <p:spPr>
            <a:xfrm>
              <a:off x="5326605" y="3351117"/>
              <a:ext cx="1512168" cy="4606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2400" b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lang="zh-CN" altLang="en-US" sz="2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414" name="组合 39"/>
          <p:cNvGrpSpPr/>
          <p:nvPr/>
        </p:nvGrpSpPr>
        <p:grpSpPr>
          <a:xfrm>
            <a:off x="7253288" y="2244725"/>
            <a:ext cx="1979612" cy="1441450"/>
            <a:chOff x="7175286" y="2386732"/>
            <a:chExt cx="1981067" cy="1441809"/>
          </a:xfrm>
        </p:grpSpPr>
        <p:grpSp>
          <p:nvGrpSpPr>
            <p:cNvPr id="17440" name="组合 40"/>
            <p:cNvGrpSpPr/>
            <p:nvPr/>
          </p:nvGrpSpPr>
          <p:grpSpPr>
            <a:xfrm rot="2655246">
              <a:off x="7175286" y="2393562"/>
              <a:ext cx="1452515" cy="1434979"/>
              <a:chOff x="795525" y="1444752"/>
              <a:chExt cx="10533891" cy="4773168"/>
            </a:xfrm>
          </p:grpSpPr>
          <p:sp>
            <p:nvSpPr>
              <p:cNvPr id="45" name="矩形 44"/>
              <p:cNvSpPr/>
              <p:nvPr/>
            </p:nvSpPr>
            <p:spPr>
              <a:xfrm flipH="1">
                <a:off x="795528" y="1444752"/>
                <a:ext cx="10533888" cy="4773168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flipH="1">
                <a:off x="795525" y="1444753"/>
                <a:ext cx="10511848" cy="3064922"/>
              </a:xfrm>
              <a:custGeom>
                <a:avLst/>
                <a:gdLst>
                  <a:gd name="connsiteX0" fmla="*/ 10511848 w 10511848"/>
                  <a:gd name="connsiteY0" fmla="*/ 0 h 3064922"/>
                  <a:gd name="connsiteX1" fmla="*/ 0 w 10511848"/>
                  <a:gd name="connsiteY1" fmla="*/ 0 h 3064922"/>
                  <a:gd name="connsiteX2" fmla="*/ 0 w 10511848"/>
                  <a:gd name="connsiteY2" fmla="*/ 3064922 h 3064922"/>
                  <a:gd name="connsiteX3" fmla="*/ 87949 w 10511848"/>
                  <a:gd name="connsiteY3" fmla="*/ 3020965 h 3064922"/>
                  <a:gd name="connsiteX4" fmla="*/ 6048113 w 10511848"/>
                  <a:gd name="connsiteY4" fmla="*/ 1747487 h 3064922"/>
                  <a:gd name="connsiteX5" fmla="*/ 10511198 w 10511848"/>
                  <a:gd name="connsiteY5" fmla="*/ 1239930 h 3064922"/>
                  <a:gd name="connsiteX6" fmla="*/ 10511848 w 10511848"/>
                  <a:gd name="connsiteY6" fmla="*/ 1239895 h 306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1848" h="3064922">
                    <a:moveTo>
                      <a:pt x="10511848" y="0"/>
                    </a:moveTo>
                    <a:lnTo>
                      <a:pt x="0" y="0"/>
                    </a:lnTo>
                    <a:lnTo>
                      <a:pt x="0" y="3064922"/>
                    </a:lnTo>
                    <a:lnTo>
                      <a:pt x="87949" y="3020965"/>
                    </a:lnTo>
                    <a:cubicBezTo>
                      <a:pt x="858709" y="2684075"/>
                      <a:pt x="3227310" y="2169093"/>
                      <a:pt x="6048113" y="1747487"/>
                    </a:cubicBezTo>
                    <a:cubicBezTo>
                      <a:pt x="7783991" y="1488037"/>
                      <a:pt x="9362448" y="1313073"/>
                      <a:pt x="10511198" y="1239930"/>
                    </a:cubicBezTo>
                    <a:lnTo>
                      <a:pt x="10511848" y="12398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441" name="Freeform 180"/>
            <p:cNvSpPr/>
            <p:nvPr/>
          </p:nvSpPr>
          <p:spPr>
            <a:xfrm>
              <a:off x="7747291" y="2386732"/>
              <a:ext cx="285885" cy="144396"/>
            </a:xfrm>
            <a:custGeom>
              <a:avLst/>
              <a:gdLst/>
              <a:ahLst/>
              <a:cxnLst>
                <a:cxn ang="0">
                  <a:pos x="148753" y="139738"/>
                </a:cxn>
                <a:cxn ang="0">
                  <a:pos x="153402" y="139738"/>
                </a:cxn>
                <a:cxn ang="0">
                  <a:pos x="171996" y="144396"/>
                </a:cxn>
                <a:cxn ang="0">
                  <a:pos x="278912" y="32606"/>
                </a:cxn>
                <a:cxn ang="0">
                  <a:pos x="278912" y="9316"/>
                </a:cxn>
                <a:cxn ang="0">
                  <a:pos x="255670" y="9316"/>
                </a:cxn>
                <a:cxn ang="0">
                  <a:pos x="148753" y="121106"/>
                </a:cxn>
                <a:cxn ang="0">
                  <a:pos x="160375" y="132751"/>
                </a:cxn>
                <a:cxn ang="0">
                  <a:pos x="137132" y="132751"/>
                </a:cxn>
                <a:cxn ang="0">
                  <a:pos x="148753" y="121106"/>
                </a:cxn>
                <a:cxn ang="0">
                  <a:pos x="30215" y="6987"/>
                </a:cxn>
                <a:cxn ang="0">
                  <a:pos x="6973" y="6987"/>
                </a:cxn>
                <a:cxn ang="0">
                  <a:pos x="6973" y="30277"/>
                </a:cxn>
                <a:cxn ang="0">
                  <a:pos x="125510" y="144396"/>
                </a:cxn>
                <a:cxn ang="0">
                  <a:pos x="144105" y="139738"/>
                </a:cxn>
                <a:cxn ang="0">
                  <a:pos x="148753" y="139738"/>
                </a:cxn>
              </a:cxnLst>
              <a:pathLst>
                <a:path w="123" h="62">
                  <a:moveTo>
                    <a:pt x="64" y="60"/>
                  </a:moveTo>
                  <a:cubicBezTo>
                    <a:pt x="65" y="60"/>
                    <a:pt x="65" y="60"/>
                    <a:pt x="66" y="60"/>
                  </a:cubicBezTo>
                  <a:cubicBezTo>
                    <a:pt x="69" y="60"/>
                    <a:pt x="72" y="61"/>
                    <a:pt x="74" y="62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3" y="11"/>
                    <a:pt x="123" y="7"/>
                    <a:pt x="120" y="4"/>
                  </a:cubicBezTo>
                  <a:cubicBezTo>
                    <a:pt x="117" y="1"/>
                    <a:pt x="112" y="1"/>
                    <a:pt x="110" y="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6" y="54"/>
                    <a:pt x="61" y="54"/>
                    <a:pt x="59" y="57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6" y="61"/>
                    <a:pt x="59" y="60"/>
                    <a:pt x="62" y="60"/>
                  </a:cubicBezTo>
                  <a:cubicBezTo>
                    <a:pt x="62" y="60"/>
                    <a:pt x="63" y="60"/>
                    <a:pt x="64" y="60"/>
                  </a:cubicBezTo>
                  <a:close/>
                </a:path>
              </a:pathLst>
            </a:custGeom>
            <a:solidFill>
              <a:srgbClr val="F5F5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2" name="Freeform 181"/>
            <p:cNvSpPr>
              <a:spLocks noEditPoints="1"/>
            </p:cNvSpPr>
            <p:nvPr/>
          </p:nvSpPr>
          <p:spPr>
            <a:xfrm>
              <a:off x="7661041" y="2531128"/>
              <a:ext cx="463231" cy="389579"/>
            </a:xfrm>
            <a:custGeom>
              <a:avLst/>
              <a:gdLst/>
              <a:ahLst/>
              <a:cxnLst>
                <a:cxn ang="0">
                  <a:pos x="395725" y="20870"/>
                </a:cxn>
                <a:cxn ang="0">
                  <a:pos x="270024" y="20870"/>
                </a:cxn>
                <a:cxn ang="0">
                  <a:pos x="270024" y="18551"/>
                </a:cxn>
                <a:cxn ang="0">
                  <a:pos x="258385" y="0"/>
                </a:cxn>
                <a:cxn ang="0">
                  <a:pos x="246746" y="11595"/>
                </a:cxn>
                <a:cxn ang="0">
                  <a:pos x="223468" y="11595"/>
                </a:cxn>
                <a:cxn ang="0">
                  <a:pos x="211829" y="0"/>
                </a:cxn>
                <a:cxn ang="0">
                  <a:pos x="200190" y="18551"/>
                </a:cxn>
                <a:cxn ang="0">
                  <a:pos x="200190" y="20870"/>
                </a:cxn>
                <a:cxn ang="0">
                  <a:pos x="69834" y="20870"/>
                </a:cxn>
                <a:cxn ang="0">
                  <a:pos x="0" y="90438"/>
                </a:cxn>
                <a:cxn ang="0">
                  <a:pos x="0" y="308417"/>
                </a:cxn>
                <a:cxn ang="0">
                  <a:pos x="69834" y="377984"/>
                </a:cxn>
                <a:cxn ang="0">
                  <a:pos x="79145" y="377984"/>
                </a:cxn>
                <a:cxn ang="0">
                  <a:pos x="79145" y="389579"/>
                </a:cxn>
                <a:cxn ang="0">
                  <a:pos x="388742" y="389579"/>
                </a:cxn>
                <a:cxn ang="0">
                  <a:pos x="388742" y="377984"/>
                </a:cxn>
                <a:cxn ang="0">
                  <a:pos x="395725" y="377984"/>
                </a:cxn>
                <a:cxn ang="0">
                  <a:pos x="463231" y="308417"/>
                </a:cxn>
                <a:cxn ang="0">
                  <a:pos x="463231" y="90438"/>
                </a:cxn>
                <a:cxn ang="0">
                  <a:pos x="395725" y="20870"/>
                </a:cxn>
                <a:cxn ang="0">
                  <a:pos x="365464" y="377984"/>
                </a:cxn>
                <a:cxn ang="0">
                  <a:pos x="349169" y="359433"/>
                </a:cxn>
                <a:cxn ang="0">
                  <a:pos x="365464" y="343201"/>
                </a:cxn>
                <a:cxn ang="0">
                  <a:pos x="381758" y="359433"/>
                </a:cxn>
                <a:cxn ang="0">
                  <a:pos x="365464" y="377984"/>
                </a:cxn>
                <a:cxn ang="0">
                  <a:pos x="407364" y="282909"/>
                </a:cxn>
                <a:cxn ang="0">
                  <a:pos x="356152" y="333925"/>
                </a:cxn>
                <a:cxn ang="0">
                  <a:pos x="109406" y="333925"/>
                </a:cxn>
                <a:cxn ang="0">
                  <a:pos x="58195" y="282909"/>
                </a:cxn>
                <a:cxn ang="0">
                  <a:pos x="58195" y="118265"/>
                </a:cxn>
                <a:cxn ang="0">
                  <a:pos x="109406" y="64930"/>
                </a:cxn>
                <a:cxn ang="0">
                  <a:pos x="356152" y="64930"/>
                </a:cxn>
                <a:cxn ang="0">
                  <a:pos x="407364" y="118265"/>
                </a:cxn>
                <a:cxn ang="0">
                  <a:pos x="407364" y="282909"/>
                </a:cxn>
              </a:cxnLst>
              <a:pathLst>
                <a:path w="199" h="168">
                  <a:moveTo>
                    <a:pt x="170" y="9"/>
                  </a:move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6" y="8"/>
                    <a:pt x="116" y="8"/>
                  </a:cubicBezTo>
                  <a:cubicBezTo>
                    <a:pt x="116" y="5"/>
                    <a:pt x="114" y="2"/>
                    <a:pt x="111" y="0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3" y="8"/>
                    <a:pt x="99" y="8"/>
                    <a:pt x="96" y="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8" y="2"/>
                    <a:pt x="86" y="5"/>
                    <a:pt x="86" y="8"/>
                  </a:cubicBezTo>
                  <a:cubicBezTo>
                    <a:pt x="86" y="8"/>
                    <a:pt x="86" y="9"/>
                    <a:pt x="86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14" y="9"/>
                    <a:pt x="0" y="23"/>
                    <a:pt x="0" y="39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0"/>
                    <a:pt x="14" y="163"/>
                    <a:pt x="30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167" y="168"/>
                    <a:pt x="167" y="168"/>
                    <a:pt x="167" y="168"/>
                  </a:cubicBezTo>
                  <a:cubicBezTo>
                    <a:pt x="167" y="163"/>
                    <a:pt x="167" y="163"/>
                    <a:pt x="167" y="163"/>
                  </a:cubicBezTo>
                  <a:cubicBezTo>
                    <a:pt x="170" y="163"/>
                    <a:pt x="170" y="163"/>
                    <a:pt x="170" y="163"/>
                  </a:cubicBezTo>
                  <a:cubicBezTo>
                    <a:pt x="186" y="163"/>
                    <a:pt x="199" y="150"/>
                    <a:pt x="199" y="133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99" y="23"/>
                    <a:pt x="186" y="9"/>
                    <a:pt x="170" y="9"/>
                  </a:cubicBezTo>
                  <a:close/>
                  <a:moveTo>
                    <a:pt x="157" y="163"/>
                  </a:moveTo>
                  <a:cubicBezTo>
                    <a:pt x="153" y="163"/>
                    <a:pt x="150" y="159"/>
                    <a:pt x="150" y="155"/>
                  </a:cubicBezTo>
                  <a:cubicBezTo>
                    <a:pt x="150" y="152"/>
                    <a:pt x="153" y="148"/>
                    <a:pt x="157" y="148"/>
                  </a:cubicBezTo>
                  <a:cubicBezTo>
                    <a:pt x="161" y="148"/>
                    <a:pt x="164" y="152"/>
                    <a:pt x="164" y="155"/>
                  </a:cubicBezTo>
                  <a:cubicBezTo>
                    <a:pt x="164" y="159"/>
                    <a:pt x="161" y="163"/>
                    <a:pt x="157" y="163"/>
                  </a:cubicBezTo>
                  <a:close/>
                  <a:moveTo>
                    <a:pt x="175" y="122"/>
                  </a:moveTo>
                  <a:cubicBezTo>
                    <a:pt x="175" y="134"/>
                    <a:pt x="164" y="144"/>
                    <a:pt x="153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34" y="144"/>
                    <a:pt x="25" y="134"/>
                    <a:pt x="25" y="12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38"/>
                    <a:pt x="34" y="28"/>
                    <a:pt x="47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64" y="28"/>
                    <a:pt x="175" y="38"/>
                    <a:pt x="175" y="51"/>
                  </a:cubicBezTo>
                  <a:lnTo>
                    <a:pt x="175" y="122"/>
                  </a:lnTo>
                  <a:close/>
                </a:path>
              </a:pathLst>
            </a:custGeom>
            <a:solidFill>
              <a:srgbClr val="F5F5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3" name="文本框 43"/>
            <p:cNvSpPr txBox="1"/>
            <p:nvPr/>
          </p:nvSpPr>
          <p:spPr>
            <a:xfrm rot="-2685335">
              <a:off x="7644185" y="3095073"/>
              <a:ext cx="1512168" cy="3683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lang="zh-CN" altLang="en-US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415" name="组合 46"/>
          <p:cNvGrpSpPr/>
          <p:nvPr/>
        </p:nvGrpSpPr>
        <p:grpSpPr>
          <a:xfrm>
            <a:off x="8782050" y="2244725"/>
            <a:ext cx="1452563" cy="1593328"/>
            <a:chOff x="8705287" y="2386731"/>
            <a:chExt cx="1452515" cy="1592492"/>
          </a:xfrm>
        </p:grpSpPr>
        <p:grpSp>
          <p:nvGrpSpPr>
            <p:cNvPr id="17431" name="组合 47"/>
            <p:cNvGrpSpPr/>
            <p:nvPr/>
          </p:nvGrpSpPr>
          <p:grpSpPr>
            <a:xfrm rot="2655246">
              <a:off x="8705287" y="2395417"/>
              <a:ext cx="1452515" cy="1434979"/>
              <a:chOff x="795525" y="1444752"/>
              <a:chExt cx="10533891" cy="4773168"/>
            </a:xfrm>
          </p:grpSpPr>
          <p:sp>
            <p:nvSpPr>
              <p:cNvPr id="51" name="矩形 50"/>
              <p:cNvSpPr/>
              <p:nvPr/>
            </p:nvSpPr>
            <p:spPr>
              <a:xfrm flipH="1">
                <a:off x="795528" y="1444752"/>
                <a:ext cx="10533888" cy="4773168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 flipH="1">
                <a:off x="795525" y="1444753"/>
                <a:ext cx="10511848" cy="3064922"/>
              </a:xfrm>
              <a:custGeom>
                <a:avLst/>
                <a:gdLst>
                  <a:gd name="connsiteX0" fmla="*/ 10511848 w 10511848"/>
                  <a:gd name="connsiteY0" fmla="*/ 0 h 3064922"/>
                  <a:gd name="connsiteX1" fmla="*/ 0 w 10511848"/>
                  <a:gd name="connsiteY1" fmla="*/ 0 h 3064922"/>
                  <a:gd name="connsiteX2" fmla="*/ 0 w 10511848"/>
                  <a:gd name="connsiteY2" fmla="*/ 3064922 h 3064922"/>
                  <a:gd name="connsiteX3" fmla="*/ 87949 w 10511848"/>
                  <a:gd name="connsiteY3" fmla="*/ 3020965 h 3064922"/>
                  <a:gd name="connsiteX4" fmla="*/ 6048113 w 10511848"/>
                  <a:gd name="connsiteY4" fmla="*/ 1747487 h 3064922"/>
                  <a:gd name="connsiteX5" fmla="*/ 10511198 w 10511848"/>
                  <a:gd name="connsiteY5" fmla="*/ 1239930 h 3064922"/>
                  <a:gd name="connsiteX6" fmla="*/ 10511848 w 10511848"/>
                  <a:gd name="connsiteY6" fmla="*/ 1239895 h 306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1848" h="3064922">
                    <a:moveTo>
                      <a:pt x="10511848" y="0"/>
                    </a:moveTo>
                    <a:lnTo>
                      <a:pt x="0" y="0"/>
                    </a:lnTo>
                    <a:lnTo>
                      <a:pt x="0" y="3064922"/>
                    </a:lnTo>
                    <a:lnTo>
                      <a:pt x="87949" y="3020965"/>
                    </a:lnTo>
                    <a:cubicBezTo>
                      <a:pt x="858709" y="2684075"/>
                      <a:pt x="3227310" y="2169093"/>
                      <a:pt x="6048113" y="1747487"/>
                    </a:cubicBezTo>
                    <a:cubicBezTo>
                      <a:pt x="7783991" y="1488037"/>
                      <a:pt x="9362448" y="1313073"/>
                      <a:pt x="10511198" y="1239930"/>
                    </a:cubicBezTo>
                    <a:lnTo>
                      <a:pt x="10511848" y="12398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432" name="Freeform 42"/>
            <p:cNvSpPr>
              <a:spLocks noEditPoints="1"/>
            </p:cNvSpPr>
            <p:nvPr/>
          </p:nvSpPr>
          <p:spPr>
            <a:xfrm>
              <a:off x="9219113" y="2386731"/>
              <a:ext cx="357390" cy="401000"/>
            </a:xfrm>
            <a:custGeom>
              <a:avLst/>
              <a:gdLst/>
              <a:ahLst/>
              <a:cxnLst>
                <a:cxn ang="0">
                  <a:pos x="357390" y="401000"/>
                </a:cxn>
                <a:cxn ang="0">
                  <a:pos x="0" y="401000"/>
                </a:cxn>
                <a:cxn ang="0">
                  <a:pos x="0" y="347703"/>
                </a:cxn>
                <a:cxn ang="0">
                  <a:pos x="30202" y="304557"/>
                </a:cxn>
                <a:cxn ang="0">
                  <a:pos x="30202" y="284253"/>
                </a:cxn>
                <a:cxn ang="0">
                  <a:pos x="0" y="284253"/>
                </a:cxn>
                <a:cxn ang="0">
                  <a:pos x="0" y="0"/>
                </a:cxn>
                <a:cxn ang="0">
                  <a:pos x="357390" y="0"/>
                </a:cxn>
                <a:cxn ang="0">
                  <a:pos x="357390" y="284253"/>
                </a:cxn>
                <a:cxn ang="0">
                  <a:pos x="322154" y="284253"/>
                </a:cxn>
                <a:cxn ang="0">
                  <a:pos x="322154" y="304557"/>
                </a:cxn>
                <a:cxn ang="0">
                  <a:pos x="357390" y="347703"/>
                </a:cxn>
                <a:cxn ang="0">
                  <a:pos x="357390" y="401000"/>
                </a:cxn>
                <a:cxn ang="0">
                  <a:pos x="322154" y="223342"/>
                </a:cxn>
                <a:cxn ang="0">
                  <a:pos x="322154" y="38070"/>
                </a:cxn>
                <a:cxn ang="0">
                  <a:pos x="312087" y="25380"/>
                </a:cxn>
                <a:cxn ang="0">
                  <a:pos x="47820" y="25380"/>
                </a:cxn>
                <a:cxn ang="0">
                  <a:pos x="35236" y="38070"/>
                </a:cxn>
                <a:cxn ang="0">
                  <a:pos x="35236" y="223342"/>
                </a:cxn>
                <a:cxn ang="0">
                  <a:pos x="47820" y="236032"/>
                </a:cxn>
                <a:cxn ang="0">
                  <a:pos x="312087" y="236032"/>
                </a:cxn>
                <a:cxn ang="0">
                  <a:pos x="322154" y="223342"/>
                </a:cxn>
              </a:cxnLst>
              <a:pathLst>
                <a:path w="142" h="158">
                  <a:moveTo>
                    <a:pt x="142" y="158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112"/>
                    <a:pt x="142" y="112"/>
                    <a:pt x="142" y="112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2" y="137"/>
                    <a:pt x="142" y="137"/>
                    <a:pt x="142" y="137"/>
                  </a:cubicBezTo>
                  <a:cubicBezTo>
                    <a:pt x="142" y="158"/>
                    <a:pt x="142" y="158"/>
                    <a:pt x="142" y="158"/>
                  </a:cubicBezTo>
                  <a:close/>
                  <a:moveTo>
                    <a:pt x="128" y="88"/>
                  </a:moveTo>
                  <a:cubicBezTo>
                    <a:pt x="128" y="15"/>
                    <a:pt x="128" y="15"/>
                    <a:pt x="128" y="15"/>
                  </a:cubicBezTo>
                  <a:cubicBezTo>
                    <a:pt x="128" y="11"/>
                    <a:pt x="127" y="10"/>
                    <a:pt x="124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0"/>
                    <a:pt x="14" y="11"/>
                    <a:pt x="14" y="15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91"/>
                    <a:pt x="16" y="93"/>
                    <a:pt x="19" y="93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27" y="93"/>
                    <a:pt x="128" y="91"/>
                    <a:pt x="128" y="88"/>
                  </a:cubicBezTo>
                  <a:close/>
                </a:path>
              </a:pathLst>
            </a:custGeom>
            <a:solidFill>
              <a:srgbClr val="F5F5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3" name="文本框 49"/>
            <p:cNvSpPr txBox="1"/>
            <p:nvPr/>
          </p:nvSpPr>
          <p:spPr>
            <a:xfrm rot="-2766370">
              <a:off x="9265149" y="3234498"/>
              <a:ext cx="1121162" cy="368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lang="zh-CN" altLang="en-US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416" name="组合 52"/>
          <p:cNvGrpSpPr/>
          <p:nvPr/>
        </p:nvGrpSpPr>
        <p:grpSpPr>
          <a:xfrm>
            <a:off x="5224463" y="4697413"/>
            <a:ext cx="1663700" cy="1105535"/>
            <a:chOff x="5218529" y="4829848"/>
            <a:chExt cx="1664683" cy="1105591"/>
          </a:xfrm>
        </p:grpSpPr>
        <p:sp>
          <p:nvSpPr>
            <p:cNvPr id="17429" name="文本框 53"/>
            <p:cNvSpPr txBox="1"/>
            <p:nvPr/>
          </p:nvSpPr>
          <p:spPr>
            <a:xfrm>
              <a:off x="5218530" y="4829848"/>
              <a:ext cx="1664682" cy="3067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430" name="文本框 54"/>
            <p:cNvSpPr txBox="1"/>
            <p:nvPr/>
          </p:nvSpPr>
          <p:spPr>
            <a:xfrm>
              <a:off x="5218529" y="5105452"/>
              <a:ext cx="1664048" cy="8299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417" name="组合 55"/>
          <p:cNvGrpSpPr/>
          <p:nvPr/>
        </p:nvGrpSpPr>
        <p:grpSpPr>
          <a:xfrm>
            <a:off x="3509963" y="4692650"/>
            <a:ext cx="1884362" cy="1105535"/>
            <a:chOff x="3503712" y="4825005"/>
            <a:chExt cx="1885583" cy="1105590"/>
          </a:xfrm>
        </p:grpSpPr>
        <p:sp>
          <p:nvSpPr>
            <p:cNvPr id="17427" name="文本框 56"/>
            <p:cNvSpPr txBox="1"/>
            <p:nvPr/>
          </p:nvSpPr>
          <p:spPr>
            <a:xfrm>
              <a:off x="3503712" y="4825005"/>
              <a:ext cx="1885583" cy="306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428" name="文本框 57"/>
            <p:cNvSpPr txBox="1"/>
            <p:nvPr/>
          </p:nvSpPr>
          <p:spPr>
            <a:xfrm>
              <a:off x="3503712" y="5100609"/>
              <a:ext cx="1629195" cy="8299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418" name="组合 58"/>
          <p:cNvGrpSpPr/>
          <p:nvPr/>
        </p:nvGrpSpPr>
        <p:grpSpPr>
          <a:xfrm>
            <a:off x="1793875" y="4684713"/>
            <a:ext cx="1716088" cy="1105535"/>
            <a:chOff x="1788895" y="4816963"/>
            <a:chExt cx="1714817" cy="1105590"/>
          </a:xfrm>
        </p:grpSpPr>
        <p:sp>
          <p:nvSpPr>
            <p:cNvPr id="17425" name="文本框 59"/>
            <p:cNvSpPr txBox="1"/>
            <p:nvPr/>
          </p:nvSpPr>
          <p:spPr>
            <a:xfrm>
              <a:off x="1788895" y="4816963"/>
              <a:ext cx="1714817" cy="306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426" name="文本框 60"/>
            <p:cNvSpPr txBox="1"/>
            <p:nvPr/>
          </p:nvSpPr>
          <p:spPr>
            <a:xfrm>
              <a:off x="1788895" y="5092567"/>
              <a:ext cx="1597746" cy="8299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grpSp>
        <p:nvGrpSpPr>
          <p:cNvPr id="17419" name="组合 61"/>
          <p:cNvGrpSpPr/>
          <p:nvPr/>
        </p:nvGrpSpPr>
        <p:grpSpPr>
          <a:xfrm>
            <a:off x="7110413" y="4687888"/>
            <a:ext cx="1714500" cy="1105535"/>
            <a:chOff x="7104112" y="4820043"/>
            <a:chExt cx="1714817" cy="1105591"/>
          </a:xfrm>
        </p:grpSpPr>
        <p:sp>
          <p:nvSpPr>
            <p:cNvPr id="17423" name="文本框 62"/>
            <p:cNvSpPr txBox="1"/>
            <p:nvPr/>
          </p:nvSpPr>
          <p:spPr>
            <a:xfrm>
              <a:off x="7104113" y="4820043"/>
              <a:ext cx="1714816" cy="3067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424" name="文本框 63"/>
            <p:cNvSpPr txBox="1"/>
            <p:nvPr/>
          </p:nvSpPr>
          <p:spPr>
            <a:xfrm>
              <a:off x="7104112" y="5095647"/>
              <a:ext cx="1604307" cy="8299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420" name="组合 64"/>
          <p:cNvGrpSpPr/>
          <p:nvPr/>
        </p:nvGrpSpPr>
        <p:grpSpPr>
          <a:xfrm>
            <a:off x="8936038" y="4692650"/>
            <a:ext cx="1665287" cy="1105535"/>
            <a:chOff x="8930683" y="4825005"/>
            <a:chExt cx="1665189" cy="1105590"/>
          </a:xfrm>
        </p:grpSpPr>
        <p:sp>
          <p:nvSpPr>
            <p:cNvPr id="17421" name="文本框 65"/>
            <p:cNvSpPr txBox="1"/>
            <p:nvPr/>
          </p:nvSpPr>
          <p:spPr>
            <a:xfrm>
              <a:off x="8930684" y="4825005"/>
              <a:ext cx="1665188" cy="306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422" name="文本框 66"/>
            <p:cNvSpPr txBox="1"/>
            <p:nvPr/>
          </p:nvSpPr>
          <p:spPr>
            <a:xfrm>
              <a:off x="8930683" y="5100609"/>
              <a:ext cx="1664872" cy="8299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 your text 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here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9888" y="2230438"/>
            <a:ext cx="4010025" cy="278288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64463" y="2230438"/>
            <a:ext cx="4008438" cy="278288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51"/>
          <p:cNvSpPr txBox="1"/>
          <p:nvPr/>
        </p:nvSpPr>
        <p:spPr>
          <a:xfrm>
            <a:off x="447675" y="2330450"/>
            <a:ext cx="33813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38" name="文本框 52"/>
          <p:cNvSpPr txBox="1"/>
          <p:nvPr/>
        </p:nvSpPr>
        <p:spPr>
          <a:xfrm>
            <a:off x="1008063" y="2976563"/>
            <a:ext cx="2940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39" name="文本框 53"/>
          <p:cNvSpPr txBox="1"/>
          <p:nvPr/>
        </p:nvSpPr>
        <p:spPr>
          <a:xfrm>
            <a:off x="447675" y="3602038"/>
            <a:ext cx="33813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40" name="文本框 54"/>
          <p:cNvSpPr txBox="1"/>
          <p:nvPr/>
        </p:nvSpPr>
        <p:spPr>
          <a:xfrm>
            <a:off x="1008063" y="4110038"/>
            <a:ext cx="2940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41" name="文本框 55"/>
          <p:cNvSpPr txBox="1"/>
          <p:nvPr/>
        </p:nvSpPr>
        <p:spPr>
          <a:xfrm>
            <a:off x="7905750" y="2330450"/>
            <a:ext cx="339725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42" name="文本框 56"/>
          <p:cNvSpPr txBox="1"/>
          <p:nvPr/>
        </p:nvSpPr>
        <p:spPr>
          <a:xfrm>
            <a:off x="8466138" y="2976563"/>
            <a:ext cx="2940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43" name="文本框 57"/>
          <p:cNvSpPr txBox="1"/>
          <p:nvPr/>
        </p:nvSpPr>
        <p:spPr>
          <a:xfrm>
            <a:off x="7905750" y="3602038"/>
            <a:ext cx="3397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444" name="文本框 58"/>
          <p:cNvSpPr txBox="1"/>
          <p:nvPr/>
        </p:nvSpPr>
        <p:spPr>
          <a:xfrm>
            <a:off x="8466138" y="4110038"/>
            <a:ext cx="2940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445" name="组合 59"/>
          <p:cNvGrpSpPr/>
          <p:nvPr/>
        </p:nvGrpSpPr>
        <p:grpSpPr>
          <a:xfrm>
            <a:off x="4494213" y="2230438"/>
            <a:ext cx="1512887" cy="1304925"/>
            <a:chOff x="4582047" y="2161099"/>
            <a:chExt cx="1513192" cy="1304476"/>
          </a:xfrm>
        </p:grpSpPr>
        <p:grpSp>
          <p:nvGrpSpPr>
            <p:cNvPr id="18473" name="组合 60"/>
            <p:cNvGrpSpPr/>
            <p:nvPr/>
          </p:nvGrpSpPr>
          <p:grpSpPr>
            <a:xfrm>
              <a:off x="4582047" y="2161099"/>
              <a:ext cx="1513192" cy="1304476"/>
              <a:chOff x="5265845" y="2744422"/>
              <a:chExt cx="2214105" cy="1908711"/>
            </a:xfrm>
          </p:grpSpPr>
          <p:sp>
            <p:nvSpPr>
              <p:cNvPr id="63" name="六边形 62"/>
              <p:cNvSpPr/>
              <p:nvPr/>
            </p:nvSpPr>
            <p:spPr>
              <a:xfrm>
                <a:off x="5265845" y="2744422"/>
                <a:ext cx="2214105" cy="1908711"/>
              </a:xfrm>
              <a:prstGeom prst="hexagon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5265845" y="2744422"/>
                <a:ext cx="2138243" cy="1409999"/>
              </a:xfrm>
              <a:custGeom>
                <a:avLst/>
                <a:gdLst>
                  <a:gd name="connsiteX0" fmla="*/ 477178 w 2138243"/>
                  <a:gd name="connsiteY0" fmla="*/ 0 h 1409999"/>
                  <a:gd name="connsiteX1" fmla="*/ 1736927 w 2138243"/>
                  <a:gd name="connsiteY1" fmla="*/ 0 h 1409999"/>
                  <a:gd name="connsiteX2" fmla="*/ 2138243 w 2138243"/>
                  <a:gd name="connsiteY2" fmla="*/ 802632 h 1409999"/>
                  <a:gd name="connsiteX3" fmla="*/ 2047494 w 2138243"/>
                  <a:gd name="connsiteY3" fmla="*/ 770235 h 1409999"/>
                  <a:gd name="connsiteX4" fmla="*/ 689836 w 2138243"/>
                  <a:gd name="connsiteY4" fmla="*/ 1005720 h 1409999"/>
                  <a:gd name="connsiteX5" fmla="*/ 233003 w 2138243"/>
                  <a:gd name="connsiteY5" fmla="*/ 1403228 h 1409999"/>
                  <a:gd name="connsiteX6" fmla="*/ 227822 w 2138243"/>
                  <a:gd name="connsiteY6" fmla="*/ 1409999 h 1409999"/>
                  <a:gd name="connsiteX7" fmla="*/ 0 w 2138243"/>
                  <a:gd name="connsiteY7" fmla="*/ 954356 h 140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8243" h="1409999">
                    <a:moveTo>
                      <a:pt x="477178" y="0"/>
                    </a:moveTo>
                    <a:lnTo>
                      <a:pt x="1736927" y="0"/>
                    </a:lnTo>
                    <a:lnTo>
                      <a:pt x="2138243" y="802632"/>
                    </a:lnTo>
                    <a:lnTo>
                      <a:pt x="2047494" y="770235"/>
                    </a:lnTo>
                    <a:cubicBezTo>
                      <a:pt x="1645534" y="649968"/>
                      <a:pt x="1138994" y="723250"/>
                      <a:pt x="689836" y="1005720"/>
                    </a:cubicBezTo>
                    <a:cubicBezTo>
                      <a:pt x="510173" y="1118708"/>
                      <a:pt x="356699" y="1254469"/>
                      <a:pt x="233003" y="1403228"/>
                    </a:cubicBezTo>
                    <a:lnTo>
                      <a:pt x="227822" y="1409999"/>
                    </a:lnTo>
                    <a:lnTo>
                      <a:pt x="0" y="95435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474" name="文本框 61"/>
            <p:cNvSpPr txBox="1"/>
            <p:nvPr/>
          </p:nvSpPr>
          <p:spPr>
            <a:xfrm>
              <a:off x="5020959" y="2371870"/>
              <a:ext cx="338328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446" name="组合 64"/>
          <p:cNvGrpSpPr/>
          <p:nvPr/>
        </p:nvGrpSpPr>
        <p:grpSpPr>
          <a:xfrm>
            <a:off x="6137275" y="2205038"/>
            <a:ext cx="1512888" cy="1304925"/>
            <a:chOff x="4582047" y="2161099"/>
            <a:chExt cx="1513192" cy="1304476"/>
          </a:xfrm>
        </p:grpSpPr>
        <p:grpSp>
          <p:nvGrpSpPr>
            <p:cNvPr id="18465" name="组合 65"/>
            <p:cNvGrpSpPr/>
            <p:nvPr/>
          </p:nvGrpSpPr>
          <p:grpSpPr>
            <a:xfrm>
              <a:off x="4582047" y="2161099"/>
              <a:ext cx="1513192" cy="1304476"/>
              <a:chOff x="5265845" y="2744422"/>
              <a:chExt cx="2214105" cy="1908711"/>
            </a:xfrm>
          </p:grpSpPr>
          <p:sp>
            <p:nvSpPr>
              <p:cNvPr id="68" name="六边形 67"/>
              <p:cNvSpPr/>
              <p:nvPr/>
            </p:nvSpPr>
            <p:spPr>
              <a:xfrm>
                <a:off x="5265845" y="2744422"/>
                <a:ext cx="2214105" cy="1908711"/>
              </a:xfrm>
              <a:prstGeom prst="hexagon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5265845" y="2744422"/>
                <a:ext cx="2138243" cy="1409999"/>
              </a:xfrm>
              <a:custGeom>
                <a:avLst/>
                <a:gdLst>
                  <a:gd name="connsiteX0" fmla="*/ 477178 w 2138243"/>
                  <a:gd name="connsiteY0" fmla="*/ 0 h 1409999"/>
                  <a:gd name="connsiteX1" fmla="*/ 1736927 w 2138243"/>
                  <a:gd name="connsiteY1" fmla="*/ 0 h 1409999"/>
                  <a:gd name="connsiteX2" fmla="*/ 2138243 w 2138243"/>
                  <a:gd name="connsiteY2" fmla="*/ 802632 h 1409999"/>
                  <a:gd name="connsiteX3" fmla="*/ 2047494 w 2138243"/>
                  <a:gd name="connsiteY3" fmla="*/ 770235 h 1409999"/>
                  <a:gd name="connsiteX4" fmla="*/ 689836 w 2138243"/>
                  <a:gd name="connsiteY4" fmla="*/ 1005720 h 1409999"/>
                  <a:gd name="connsiteX5" fmla="*/ 233003 w 2138243"/>
                  <a:gd name="connsiteY5" fmla="*/ 1403228 h 1409999"/>
                  <a:gd name="connsiteX6" fmla="*/ 227822 w 2138243"/>
                  <a:gd name="connsiteY6" fmla="*/ 1409999 h 1409999"/>
                  <a:gd name="connsiteX7" fmla="*/ 0 w 2138243"/>
                  <a:gd name="connsiteY7" fmla="*/ 954356 h 140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8243" h="1409999">
                    <a:moveTo>
                      <a:pt x="477178" y="0"/>
                    </a:moveTo>
                    <a:lnTo>
                      <a:pt x="1736927" y="0"/>
                    </a:lnTo>
                    <a:lnTo>
                      <a:pt x="2138243" y="802632"/>
                    </a:lnTo>
                    <a:lnTo>
                      <a:pt x="2047494" y="770235"/>
                    </a:lnTo>
                    <a:cubicBezTo>
                      <a:pt x="1645534" y="649968"/>
                      <a:pt x="1138994" y="723250"/>
                      <a:pt x="689836" y="1005720"/>
                    </a:cubicBezTo>
                    <a:cubicBezTo>
                      <a:pt x="510173" y="1118708"/>
                      <a:pt x="356699" y="1254469"/>
                      <a:pt x="233003" y="1403228"/>
                    </a:cubicBezTo>
                    <a:lnTo>
                      <a:pt x="227822" y="1409999"/>
                    </a:lnTo>
                    <a:lnTo>
                      <a:pt x="0" y="95435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466" name="文本框 66"/>
            <p:cNvSpPr txBox="1"/>
            <p:nvPr/>
          </p:nvSpPr>
          <p:spPr>
            <a:xfrm>
              <a:off x="5020959" y="2371870"/>
              <a:ext cx="338328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447" name="组合 69"/>
          <p:cNvGrpSpPr/>
          <p:nvPr/>
        </p:nvGrpSpPr>
        <p:grpSpPr>
          <a:xfrm>
            <a:off x="4503738" y="3708400"/>
            <a:ext cx="1512887" cy="1304925"/>
            <a:chOff x="4582047" y="2161099"/>
            <a:chExt cx="1513192" cy="1304476"/>
          </a:xfrm>
        </p:grpSpPr>
        <p:grpSp>
          <p:nvGrpSpPr>
            <p:cNvPr id="18457" name="组合 70"/>
            <p:cNvGrpSpPr/>
            <p:nvPr/>
          </p:nvGrpSpPr>
          <p:grpSpPr>
            <a:xfrm>
              <a:off x="4582047" y="2161099"/>
              <a:ext cx="1513192" cy="1304476"/>
              <a:chOff x="5265845" y="2744422"/>
              <a:chExt cx="2214105" cy="1908711"/>
            </a:xfrm>
          </p:grpSpPr>
          <p:sp>
            <p:nvSpPr>
              <p:cNvPr id="73" name="六边形 72"/>
              <p:cNvSpPr/>
              <p:nvPr/>
            </p:nvSpPr>
            <p:spPr>
              <a:xfrm>
                <a:off x="5265845" y="2744422"/>
                <a:ext cx="2214105" cy="1908711"/>
              </a:xfrm>
              <a:prstGeom prst="hexagon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5265845" y="2744422"/>
                <a:ext cx="2138243" cy="1409999"/>
              </a:xfrm>
              <a:custGeom>
                <a:avLst/>
                <a:gdLst>
                  <a:gd name="connsiteX0" fmla="*/ 477178 w 2138243"/>
                  <a:gd name="connsiteY0" fmla="*/ 0 h 1409999"/>
                  <a:gd name="connsiteX1" fmla="*/ 1736927 w 2138243"/>
                  <a:gd name="connsiteY1" fmla="*/ 0 h 1409999"/>
                  <a:gd name="connsiteX2" fmla="*/ 2138243 w 2138243"/>
                  <a:gd name="connsiteY2" fmla="*/ 802632 h 1409999"/>
                  <a:gd name="connsiteX3" fmla="*/ 2047494 w 2138243"/>
                  <a:gd name="connsiteY3" fmla="*/ 770235 h 1409999"/>
                  <a:gd name="connsiteX4" fmla="*/ 689836 w 2138243"/>
                  <a:gd name="connsiteY4" fmla="*/ 1005720 h 1409999"/>
                  <a:gd name="connsiteX5" fmla="*/ 233003 w 2138243"/>
                  <a:gd name="connsiteY5" fmla="*/ 1403228 h 1409999"/>
                  <a:gd name="connsiteX6" fmla="*/ 227822 w 2138243"/>
                  <a:gd name="connsiteY6" fmla="*/ 1409999 h 1409999"/>
                  <a:gd name="connsiteX7" fmla="*/ 0 w 2138243"/>
                  <a:gd name="connsiteY7" fmla="*/ 954356 h 140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8243" h="1409999">
                    <a:moveTo>
                      <a:pt x="477178" y="0"/>
                    </a:moveTo>
                    <a:lnTo>
                      <a:pt x="1736927" y="0"/>
                    </a:lnTo>
                    <a:lnTo>
                      <a:pt x="2138243" y="802632"/>
                    </a:lnTo>
                    <a:lnTo>
                      <a:pt x="2047494" y="770235"/>
                    </a:lnTo>
                    <a:cubicBezTo>
                      <a:pt x="1645534" y="649968"/>
                      <a:pt x="1138994" y="723250"/>
                      <a:pt x="689836" y="1005720"/>
                    </a:cubicBezTo>
                    <a:cubicBezTo>
                      <a:pt x="510173" y="1118708"/>
                      <a:pt x="356699" y="1254469"/>
                      <a:pt x="233003" y="1403228"/>
                    </a:cubicBezTo>
                    <a:lnTo>
                      <a:pt x="227822" y="1409999"/>
                    </a:lnTo>
                    <a:lnTo>
                      <a:pt x="0" y="95435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458" name="文本框 71"/>
            <p:cNvSpPr txBox="1"/>
            <p:nvPr/>
          </p:nvSpPr>
          <p:spPr>
            <a:xfrm>
              <a:off x="5020959" y="2371870"/>
              <a:ext cx="338328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448" name="组合 74"/>
          <p:cNvGrpSpPr/>
          <p:nvPr/>
        </p:nvGrpSpPr>
        <p:grpSpPr>
          <a:xfrm>
            <a:off x="6146800" y="3683000"/>
            <a:ext cx="1512888" cy="1304925"/>
            <a:chOff x="4582047" y="2161099"/>
            <a:chExt cx="1513192" cy="1304476"/>
          </a:xfrm>
        </p:grpSpPr>
        <p:grpSp>
          <p:nvGrpSpPr>
            <p:cNvPr id="18449" name="组合 75"/>
            <p:cNvGrpSpPr/>
            <p:nvPr/>
          </p:nvGrpSpPr>
          <p:grpSpPr>
            <a:xfrm>
              <a:off x="4582047" y="2161099"/>
              <a:ext cx="1513192" cy="1304476"/>
              <a:chOff x="5265845" y="2744422"/>
              <a:chExt cx="2214105" cy="1908711"/>
            </a:xfrm>
          </p:grpSpPr>
          <p:sp>
            <p:nvSpPr>
              <p:cNvPr id="78" name="六边形 77"/>
              <p:cNvSpPr/>
              <p:nvPr/>
            </p:nvSpPr>
            <p:spPr>
              <a:xfrm>
                <a:off x="5265845" y="2744422"/>
                <a:ext cx="2214105" cy="1908711"/>
              </a:xfrm>
              <a:prstGeom prst="hexagon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5265845" y="2744422"/>
                <a:ext cx="2138243" cy="1409999"/>
              </a:xfrm>
              <a:custGeom>
                <a:avLst/>
                <a:gdLst>
                  <a:gd name="connsiteX0" fmla="*/ 477178 w 2138243"/>
                  <a:gd name="connsiteY0" fmla="*/ 0 h 1409999"/>
                  <a:gd name="connsiteX1" fmla="*/ 1736927 w 2138243"/>
                  <a:gd name="connsiteY1" fmla="*/ 0 h 1409999"/>
                  <a:gd name="connsiteX2" fmla="*/ 2138243 w 2138243"/>
                  <a:gd name="connsiteY2" fmla="*/ 802632 h 1409999"/>
                  <a:gd name="connsiteX3" fmla="*/ 2047494 w 2138243"/>
                  <a:gd name="connsiteY3" fmla="*/ 770235 h 1409999"/>
                  <a:gd name="connsiteX4" fmla="*/ 689836 w 2138243"/>
                  <a:gd name="connsiteY4" fmla="*/ 1005720 h 1409999"/>
                  <a:gd name="connsiteX5" fmla="*/ 233003 w 2138243"/>
                  <a:gd name="connsiteY5" fmla="*/ 1403228 h 1409999"/>
                  <a:gd name="connsiteX6" fmla="*/ 227822 w 2138243"/>
                  <a:gd name="connsiteY6" fmla="*/ 1409999 h 1409999"/>
                  <a:gd name="connsiteX7" fmla="*/ 0 w 2138243"/>
                  <a:gd name="connsiteY7" fmla="*/ 954356 h 140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8243" h="1409999">
                    <a:moveTo>
                      <a:pt x="477178" y="0"/>
                    </a:moveTo>
                    <a:lnTo>
                      <a:pt x="1736927" y="0"/>
                    </a:lnTo>
                    <a:lnTo>
                      <a:pt x="2138243" y="802632"/>
                    </a:lnTo>
                    <a:lnTo>
                      <a:pt x="2047494" y="770235"/>
                    </a:lnTo>
                    <a:cubicBezTo>
                      <a:pt x="1645534" y="649968"/>
                      <a:pt x="1138994" y="723250"/>
                      <a:pt x="689836" y="1005720"/>
                    </a:cubicBezTo>
                    <a:cubicBezTo>
                      <a:pt x="510173" y="1118708"/>
                      <a:pt x="356699" y="1254469"/>
                      <a:pt x="233003" y="1403228"/>
                    </a:cubicBezTo>
                    <a:lnTo>
                      <a:pt x="227822" y="1409999"/>
                    </a:lnTo>
                    <a:lnTo>
                      <a:pt x="0" y="95435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450" name="文本框 76"/>
            <p:cNvSpPr txBox="1"/>
            <p:nvPr/>
          </p:nvSpPr>
          <p:spPr>
            <a:xfrm>
              <a:off x="5020959" y="2371870"/>
              <a:ext cx="338328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endPara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11272" y="1602291"/>
            <a:ext cx="4352544" cy="4352544"/>
          </a:xfrm>
          <a:prstGeom prst="ellipse">
            <a:avLst/>
          </a:prstGeom>
          <a:noFill/>
          <a:ln w="28575">
            <a:gradFill>
              <a:gsLst>
                <a:gs pos="100000">
                  <a:srgbClr val="858585">
                    <a:alpha val="42000"/>
                  </a:srgbClr>
                </a:gs>
                <a:gs pos="0">
                  <a:schemeClr val="tx1">
                    <a:alpha val="30000"/>
                  </a:schemeClr>
                </a:gs>
                <a:gs pos="48000">
                  <a:schemeClr val="bg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2" name="文本框 3"/>
          <p:cNvSpPr txBox="1"/>
          <p:nvPr/>
        </p:nvSpPr>
        <p:spPr>
          <a:xfrm>
            <a:off x="5694363" y="1778000"/>
            <a:ext cx="21050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63" name="TextBox 35"/>
          <p:cNvSpPr txBox="1"/>
          <p:nvPr/>
        </p:nvSpPr>
        <p:spPr>
          <a:xfrm>
            <a:off x="5694363" y="2147888"/>
            <a:ext cx="46323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64" name="文本框 5"/>
          <p:cNvSpPr txBox="1"/>
          <p:nvPr/>
        </p:nvSpPr>
        <p:spPr>
          <a:xfrm>
            <a:off x="6335713" y="3133725"/>
            <a:ext cx="21050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65" name="TextBox 35"/>
          <p:cNvSpPr txBox="1"/>
          <p:nvPr/>
        </p:nvSpPr>
        <p:spPr>
          <a:xfrm>
            <a:off x="6335713" y="3503613"/>
            <a:ext cx="46323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66" name="文本框 7"/>
          <p:cNvSpPr txBox="1"/>
          <p:nvPr/>
        </p:nvSpPr>
        <p:spPr>
          <a:xfrm>
            <a:off x="5764213" y="4521200"/>
            <a:ext cx="21034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67" name="TextBox 35"/>
          <p:cNvSpPr txBox="1"/>
          <p:nvPr/>
        </p:nvSpPr>
        <p:spPr>
          <a:xfrm>
            <a:off x="5764213" y="4889500"/>
            <a:ext cx="463073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468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2955925"/>
            <a:ext cx="2686050" cy="18208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69" name="组合 10"/>
          <p:cNvGrpSpPr/>
          <p:nvPr/>
        </p:nvGrpSpPr>
        <p:grpSpPr>
          <a:xfrm>
            <a:off x="4670425" y="1741488"/>
            <a:ext cx="919163" cy="946150"/>
            <a:chOff x="4652966" y="3701628"/>
            <a:chExt cx="2250754" cy="2312893"/>
          </a:xfrm>
        </p:grpSpPr>
        <p:grpSp>
          <p:nvGrpSpPr>
            <p:cNvPr id="19488" name="组合 11"/>
            <p:cNvGrpSpPr/>
            <p:nvPr/>
          </p:nvGrpSpPr>
          <p:grpSpPr>
            <a:xfrm>
              <a:off x="4652966" y="3701628"/>
              <a:ext cx="2250754" cy="2312893"/>
              <a:chOff x="5576510" y="968753"/>
              <a:chExt cx="1884994" cy="1884995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489" name="文本框 12"/>
            <p:cNvSpPr txBox="1"/>
            <p:nvPr/>
          </p:nvSpPr>
          <p:spPr>
            <a:xfrm>
              <a:off x="4959201" y="4142841"/>
              <a:ext cx="1851445" cy="1430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9470" name="组合 15"/>
          <p:cNvGrpSpPr/>
          <p:nvPr/>
        </p:nvGrpSpPr>
        <p:grpSpPr>
          <a:xfrm>
            <a:off x="5235575" y="3109913"/>
            <a:ext cx="920750" cy="944562"/>
            <a:chOff x="4652966" y="3701628"/>
            <a:chExt cx="2250754" cy="2312893"/>
          </a:xfrm>
        </p:grpSpPr>
        <p:grpSp>
          <p:nvGrpSpPr>
            <p:cNvPr id="19480" name="组合 16"/>
            <p:cNvGrpSpPr/>
            <p:nvPr/>
          </p:nvGrpSpPr>
          <p:grpSpPr>
            <a:xfrm>
              <a:off x="4652966" y="3701628"/>
              <a:ext cx="2250754" cy="2312893"/>
              <a:chOff x="5576510" y="968753"/>
              <a:chExt cx="1884994" cy="188499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481" name="文本框 17"/>
            <p:cNvSpPr txBox="1"/>
            <p:nvPr/>
          </p:nvSpPr>
          <p:spPr>
            <a:xfrm>
              <a:off x="4959201" y="4142841"/>
              <a:ext cx="1851445" cy="1430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9471" name="组合 20"/>
          <p:cNvGrpSpPr/>
          <p:nvPr/>
        </p:nvGrpSpPr>
        <p:grpSpPr>
          <a:xfrm>
            <a:off x="4818063" y="4430713"/>
            <a:ext cx="920750" cy="946150"/>
            <a:chOff x="4652966" y="3701628"/>
            <a:chExt cx="2250754" cy="2312893"/>
          </a:xfrm>
        </p:grpSpPr>
        <p:grpSp>
          <p:nvGrpSpPr>
            <p:cNvPr id="19472" name="组合 21"/>
            <p:cNvGrpSpPr/>
            <p:nvPr/>
          </p:nvGrpSpPr>
          <p:grpSpPr>
            <a:xfrm>
              <a:off x="4652966" y="3701628"/>
              <a:ext cx="2250754" cy="2312893"/>
              <a:chOff x="5576510" y="968753"/>
              <a:chExt cx="1884994" cy="188499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473" name="文本框 22"/>
            <p:cNvSpPr txBox="1"/>
            <p:nvPr/>
          </p:nvSpPr>
          <p:spPr>
            <a:xfrm>
              <a:off x="4959201" y="4142841"/>
              <a:ext cx="1851445" cy="1430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0483" name="组合 2"/>
          <p:cNvGrpSpPr/>
          <p:nvPr/>
        </p:nvGrpSpPr>
        <p:grpSpPr>
          <a:xfrm>
            <a:off x="6235700" y="1916113"/>
            <a:ext cx="4500563" cy="4178300"/>
            <a:chOff x="795525" y="1444752"/>
            <a:chExt cx="10533891" cy="4773168"/>
          </a:xfrm>
        </p:grpSpPr>
        <p:sp>
          <p:nvSpPr>
            <p:cNvPr id="4" name="矩形 3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484" name="组合 5"/>
          <p:cNvGrpSpPr/>
          <p:nvPr/>
        </p:nvGrpSpPr>
        <p:grpSpPr>
          <a:xfrm>
            <a:off x="1285875" y="1916113"/>
            <a:ext cx="4500563" cy="4178300"/>
            <a:chOff x="795525" y="1444752"/>
            <a:chExt cx="10533891" cy="4773168"/>
          </a:xfrm>
        </p:grpSpPr>
        <p:sp>
          <p:nvSpPr>
            <p:cNvPr id="7" name="矩形 6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485" name="组合 8"/>
          <p:cNvGrpSpPr/>
          <p:nvPr/>
        </p:nvGrpSpPr>
        <p:grpSpPr>
          <a:xfrm>
            <a:off x="1550988" y="1689100"/>
            <a:ext cx="3971925" cy="4087311"/>
            <a:chOff x="1464133" y="1780161"/>
            <a:chExt cx="3972674" cy="4088453"/>
          </a:xfrm>
        </p:grpSpPr>
        <p:grpSp>
          <p:nvGrpSpPr>
            <p:cNvPr id="20492" name="组合 9"/>
            <p:cNvGrpSpPr/>
            <p:nvPr/>
          </p:nvGrpSpPr>
          <p:grpSpPr>
            <a:xfrm>
              <a:off x="2099221" y="1780161"/>
              <a:ext cx="2702498" cy="933855"/>
              <a:chOff x="1850047" y="1770433"/>
              <a:chExt cx="2702498" cy="93385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850047" y="1770433"/>
                <a:ext cx="2702498" cy="227434"/>
              </a:xfrm>
              <a:prstGeom prst="rect">
                <a:avLst/>
              </a:prstGeom>
              <a:solidFill>
                <a:srgbClr val="1D8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flipV="1">
                <a:off x="1850047" y="1770433"/>
                <a:ext cx="2702498" cy="933855"/>
              </a:xfrm>
              <a:prstGeom prst="triangle">
                <a:avLst/>
              </a:prstGeom>
              <a:solidFill>
                <a:srgbClr val="3CB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0493" name="TextBox 35"/>
            <p:cNvSpPr txBox="1"/>
            <p:nvPr/>
          </p:nvSpPr>
          <p:spPr>
            <a:xfrm>
              <a:off x="1464133" y="2760056"/>
              <a:ext cx="3972674" cy="31085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words here, according to your need to draw the text box size. Please read the instructions and more work at the end of the manual template.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your words here, according to your need to draw the text box size. Please read the instructions and more work at the end of the manual template.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your words here, according to your need to draw the text box size. Please read the instructions and more work at the end of the manual template.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494" name="文本框 11"/>
            <p:cNvSpPr txBox="1"/>
            <p:nvPr/>
          </p:nvSpPr>
          <p:spPr>
            <a:xfrm>
              <a:off x="2872829" y="1866545"/>
              <a:ext cx="1155283" cy="5221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486" name="组合 14"/>
          <p:cNvGrpSpPr/>
          <p:nvPr/>
        </p:nvGrpSpPr>
        <p:grpSpPr>
          <a:xfrm>
            <a:off x="6499225" y="1689100"/>
            <a:ext cx="3973513" cy="4087311"/>
            <a:chOff x="1464133" y="1780161"/>
            <a:chExt cx="3972674" cy="4088453"/>
          </a:xfrm>
        </p:grpSpPr>
        <p:grpSp>
          <p:nvGrpSpPr>
            <p:cNvPr id="20487" name="组合 15"/>
            <p:cNvGrpSpPr/>
            <p:nvPr/>
          </p:nvGrpSpPr>
          <p:grpSpPr>
            <a:xfrm>
              <a:off x="2099221" y="1780161"/>
              <a:ext cx="2702498" cy="933855"/>
              <a:chOff x="1850047" y="1770433"/>
              <a:chExt cx="2702498" cy="93385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850047" y="1770433"/>
                <a:ext cx="2702498" cy="227434"/>
              </a:xfrm>
              <a:prstGeom prst="rect">
                <a:avLst/>
              </a:prstGeom>
              <a:solidFill>
                <a:srgbClr val="1D8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V="1">
                <a:off x="1850047" y="1770433"/>
                <a:ext cx="2702498" cy="933855"/>
              </a:xfrm>
              <a:prstGeom prst="triangle">
                <a:avLst/>
              </a:prstGeom>
              <a:solidFill>
                <a:srgbClr val="3CBD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0488" name="TextBox 35"/>
            <p:cNvSpPr txBox="1"/>
            <p:nvPr/>
          </p:nvSpPr>
          <p:spPr>
            <a:xfrm>
              <a:off x="1464133" y="2760056"/>
              <a:ext cx="3972674" cy="31085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words here,according to your need to draw the text box size.Please read the instructions and more work at the end of the manual template.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your words here,according to your need to draw the text box size.Please read the instructions and more work at the end of the manual template.</a:t>
              </a:r>
              <a:endPara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eaLnBrk="1" hangingPunct="1"/>
              <a:endPara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Add your words here,according to your need to draw the text box size.Please read the instructions and more work at the end of the manual template.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489" name="文本框 17"/>
            <p:cNvSpPr txBox="1"/>
            <p:nvPr/>
          </p:nvSpPr>
          <p:spPr>
            <a:xfrm>
              <a:off x="2866076" y="1866545"/>
              <a:ext cx="1168788" cy="5221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TITLE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1507" name="图片 2"/>
          <p:cNvPicPr>
            <a:picLocks noChangeAspect="1"/>
          </p:cNvPicPr>
          <p:nvPr/>
        </p:nvPicPr>
        <p:blipFill>
          <a:blip r:embed="rId1"/>
          <a:srcRect t="12816" r="17390" b="12816"/>
          <a:stretch>
            <a:fillRect/>
          </a:stretch>
        </p:blipFill>
        <p:spPr>
          <a:xfrm>
            <a:off x="7788275" y="1965325"/>
            <a:ext cx="2805113" cy="16827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1508" name="图片 3"/>
          <p:cNvPicPr>
            <a:picLocks noChangeAspect="1"/>
          </p:cNvPicPr>
          <p:nvPr/>
        </p:nvPicPr>
        <p:blipFill>
          <a:blip r:embed="rId2"/>
          <a:srcRect t="10684"/>
          <a:stretch>
            <a:fillRect/>
          </a:stretch>
        </p:blipFill>
        <p:spPr>
          <a:xfrm>
            <a:off x="1128713" y="1965325"/>
            <a:ext cx="2805112" cy="16827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1509" name="图片 4"/>
          <p:cNvPicPr>
            <a:picLocks noChangeAspect="1"/>
          </p:cNvPicPr>
          <p:nvPr/>
        </p:nvPicPr>
        <p:blipFill>
          <a:blip r:embed="rId3"/>
          <a:srcRect t="11020" b="11020"/>
          <a:stretch>
            <a:fillRect/>
          </a:stretch>
        </p:blipFill>
        <p:spPr>
          <a:xfrm>
            <a:off x="4459288" y="1965325"/>
            <a:ext cx="2803525" cy="16827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1510" name="文本框 5"/>
          <p:cNvSpPr txBox="1"/>
          <p:nvPr/>
        </p:nvSpPr>
        <p:spPr>
          <a:xfrm>
            <a:off x="1030288" y="3932238"/>
            <a:ext cx="29035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11" name="TextBox 35"/>
          <p:cNvSpPr txBox="1"/>
          <p:nvPr/>
        </p:nvSpPr>
        <p:spPr>
          <a:xfrm>
            <a:off x="1030605" y="4415155"/>
            <a:ext cx="199517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4337050" y="3932238"/>
            <a:ext cx="29035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13" name="TextBox 35"/>
          <p:cNvSpPr txBox="1"/>
          <p:nvPr/>
        </p:nvSpPr>
        <p:spPr>
          <a:xfrm>
            <a:off x="4337050" y="4415155"/>
            <a:ext cx="20224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14" name="文本框 9"/>
          <p:cNvSpPr txBox="1"/>
          <p:nvPr/>
        </p:nvSpPr>
        <p:spPr>
          <a:xfrm>
            <a:off x="7670800" y="3932238"/>
            <a:ext cx="29035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15" name="TextBox 35"/>
          <p:cNvSpPr txBox="1"/>
          <p:nvPr/>
        </p:nvSpPr>
        <p:spPr>
          <a:xfrm>
            <a:off x="7670800" y="4415155"/>
            <a:ext cx="202438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2531" name="组合 2"/>
          <p:cNvGrpSpPr/>
          <p:nvPr/>
        </p:nvGrpSpPr>
        <p:grpSpPr>
          <a:xfrm>
            <a:off x="889000" y="1693863"/>
            <a:ext cx="8897938" cy="4359275"/>
            <a:chOff x="795525" y="1444752"/>
            <a:chExt cx="10533891" cy="4773168"/>
          </a:xfrm>
        </p:grpSpPr>
        <p:sp>
          <p:nvSpPr>
            <p:cNvPr id="4" name="矩形 3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32" name="组合 5"/>
          <p:cNvGrpSpPr/>
          <p:nvPr/>
        </p:nvGrpSpPr>
        <p:grpSpPr>
          <a:xfrm>
            <a:off x="9779000" y="2193925"/>
            <a:ext cx="1239838" cy="647700"/>
            <a:chOff x="9523285" y="2238976"/>
            <a:chExt cx="1239203" cy="648783"/>
          </a:xfrm>
        </p:grpSpPr>
        <p:sp>
          <p:nvSpPr>
            <p:cNvPr id="7" name="圆角矩形 6"/>
            <p:cNvSpPr/>
            <p:nvPr/>
          </p:nvSpPr>
          <p:spPr>
            <a:xfrm>
              <a:off x="9523285" y="2238976"/>
              <a:ext cx="1239203" cy="648783"/>
            </a:xfrm>
            <a:prstGeom prst="roundRect">
              <a:avLst/>
            </a:prstGeom>
            <a:solidFill>
              <a:srgbClr val="FF5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47" name="文本框 7"/>
            <p:cNvSpPr txBox="1"/>
            <p:nvPr/>
          </p:nvSpPr>
          <p:spPr>
            <a:xfrm>
              <a:off x="9531536" y="2363008"/>
              <a:ext cx="1224922" cy="368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Keyword</a:t>
              </a:r>
              <a:endPara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33" name="组合 8"/>
          <p:cNvGrpSpPr/>
          <p:nvPr/>
        </p:nvGrpSpPr>
        <p:grpSpPr>
          <a:xfrm>
            <a:off x="9779318" y="3105150"/>
            <a:ext cx="1239519" cy="647700"/>
            <a:chOff x="9523032" y="3147040"/>
            <a:chExt cx="1239566" cy="648783"/>
          </a:xfrm>
        </p:grpSpPr>
        <p:sp>
          <p:nvSpPr>
            <p:cNvPr id="10" name="圆角矩形 9"/>
            <p:cNvSpPr/>
            <p:nvPr/>
          </p:nvSpPr>
          <p:spPr>
            <a:xfrm>
              <a:off x="9531287" y="3147040"/>
              <a:ext cx="1231311" cy="648783"/>
            </a:xfrm>
            <a:prstGeom prst="roundRect">
              <a:avLst/>
            </a:prstGeom>
            <a:solidFill>
              <a:srgbClr val="93C1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45" name="文本框 10"/>
            <p:cNvSpPr txBox="1"/>
            <p:nvPr/>
          </p:nvSpPr>
          <p:spPr>
            <a:xfrm>
              <a:off x="9523032" y="3265347"/>
              <a:ext cx="1233852" cy="368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Keyword</a:t>
              </a:r>
              <a:endPara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34" name="组合 11"/>
          <p:cNvGrpSpPr/>
          <p:nvPr/>
        </p:nvGrpSpPr>
        <p:grpSpPr>
          <a:xfrm>
            <a:off x="9767888" y="4010025"/>
            <a:ext cx="1245235" cy="647700"/>
            <a:chOff x="9511215" y="4055104"/>
            <a:chExt cx="1246193" cy="648783"/>
          </a:xfrm>
        </p:grpSpPr>
        <p:sp>
          <p:nvSpPr>
            <p:cNvPr id="13" name="圆角矩形 12"/>
            <p:cNvSpPr/>
            <p:nvPr/>
          </p:nvSpPr>
          <p:spPr>
            <a:xfrm>
              <a:off x="9517570" y="4055104"/>
              <a:ext cx="1239203" cy="648783"/>
            </a:xfrm>
            <a:prstGeom prst="roundRect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43" name="文本框 13"/>
            <p:cNvSpPr txBox="1"/>
            <p:nvPr/>
          </p:nvSpPr>
          <p:spPr>
            <a:xfrm>
              <a:off x="9511215" y="4177228"/>
              <a:ext cx="1246193" cy="3689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Keyword</a:t>
              </a:r>
              <a:endPara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535" name="组合 14"/>
          <p:cNvGrpSpPr/>
          <p:nvPr/>
        </p:nvGrpSpPr>
        <p:grpSpPr>
          <a:xfrm>
            <a:off x="9774238" y="4908550"/>
            <a:ext cx="1238885" cy="649288"/>
            <a:chOff x="9517569" y="4954024"/>
            <a:chExt cx="1239838" cy="648783"/>
          </a:xfrm>
        </p:grpSpPr>
        <p:sp>
          <p:nvSpPr>
            <p:cNvPr id="16" name="圆角矩形 15"/>
            <p:cNvSpPr/>
            <p:nvPr/>
          </p:nvSpPr>
          <p:spPr>
            <a:xfrm>
              <a:off x="9517569" y="4954024"/>
              <a:ext cx="1239203" cy="648783"/>
            </a:xfrm>
            <a:prstGeom prst="roundRect">
              <a:avLst/>
            </a:prstGeom>
            <a:solidFill>
              <a:srgbClr val="3CBD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41" name="文本框 16"/>
            <p:cNvSpPr txBox="1"/>
            <p:nvPr/>
          </p:nvSpPr>
          <p:spPr>
            <a:xfrm>
              <a:off x="9530914" y="5078387"/>
              <a:ext cx="1226493" cy="368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Keyword</a:t>
              </a:r>
              <a:endPara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2536" name="图片 17"/>
          <p:cNvPicPr>
            <a:picLocks noChangeAspect="1"/>
          </p:cNvPicPr>
          <p:nvPr/>
        </p:nvPicPr>
        <p:blipFill>
          <a:blip r:embed="rId1"/>
          <a:srcRect t="9567" r="8257"/>
          <a:stretch>
            <a:fillRect/>
          </a:stretch>
        </p:blipFill>
        <p:spPr>
          <a:xfrm>
            <a:off x="1400175" y="2208213"/>
            <a:ext cx="2678113" cy="3298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4379913" y="2200275"/>
            <a:ext cx="0" cy="3314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8" name="文本框 19"/>
          <p:cNvSpPr txBox="1"/>
          <p:nvPr/>
        </p:nvSpPr>
        <p:spPr>
          <a:xfrm>
            <a:off x="4997450" y="2424113"/>
            <a:ext cx="220821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539" name="TextBox 35"/>
          <p:cNvSpPr txBox="1"/>
          <p:nvPr/>
        </p:nvSpPr>
        <p:spPr>
          <a:xfrm>
            <a:off x="4557713" y="2841625"/>
            <a:ext cx="43942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algn="just" eaLnBrk="1" hangingPunct="1"/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3555" name="组合 2"/>
          <p:cNvGrpSpPr/>
          <p:nvPr/>
        </p:nvGrpSpPr>
        <p:grpSpPr>
          <a:xfrm>
            <a:off x="1144588" y="2566988"/>
            <a:ext cx="1874837" cy="1925637"/>
            <a:chOff x="6503135" y="2567145"/>
            <a:chExt cx="1392804" cy="1431256"/>
          </a:xfrm>
        </p:grpSpPr>
        <p:grpSp>
          <p:nvGrpSpPr>
            <p:cNvPr id="23565" name="组合 3"/>
            <p:cNvGrpSpPr/>
            <p:nvPr/>
          </p:nvGrpSpPr>
          <p:grpSpPr>
            <a:xfrm>
              <a:off x="6503135" y="2567145"/>
              <a:ext cx="1392804" cy="1431256"/>
              <a:chOff x="5576510" y="968753"/>
              <a:chExt cx="1884994" cy="188499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3566" name="Freeform 8"/>
            <p:cNvSpPr>
              <a:spLocks noEditPoints="1"/>
            </p:cNvSpPr>
            <p:nvPr/>
          </p:nvSpPr>
          <p:spPr>
            <a:xfrm>
              <a:off x="6933037" y="3010853"/>
              <a:ext cx="569069" cy="543202"/>
            </a:xfrm>
            <a:custGeom>
              <a:avLst/>
              <a:gdLst/>
              <a:ahLst/>
              <a:cxnLst>
                <a:cxn ang="0">
                  <a:pos x="110832" y="455156"/>
                </a:cxn>
                <a:cxn ang="0">
                  <a:pos x="173951" y="455156"/>
                </a:cxn>
                <a:cxn ang="0">
                  <a:pos x="186376" y="443217"/>
                </a:cxn>
                <a:cxn ang="0">
                  <a:pos x="186376" y="335770"/>
                </a:cxn>
                <a:cxn ang="0">
                  <a:pos x="173951" y="323832"/>
                </a:cxn>
                <a:cxn ang="0">
                  <a:pos x="110832" y="323832"/>
                </a:cxn>
                <a:cxn ang="0">
                  <a:pos x="98407" y="335770"/>
                </a:cxn>
                <a:cxn ang="0">
                  <a:pos x="98407" y="443217"/>
                </a:cxn>
                <a:cxn ang="0">
                  <a:pos x="110832" y="455156"/>
                </a:cxn>
                <a:cxn ang="0">
                  <a:pos x="541237" y="487986"/>
                </a:cxn>
                <a:cxn ang="0">
                  <a:pos x="55167" y="487986"/>
                </a:cxn>
                <a:cxn ang="0">
                  <a:pos x="55167" y="27359"/>
                </a:cxn>
                <a:cxn ang="0">
                  <a:pos x="27335" y="0"/>
                </a:cxn>
                <a:cxn ang="0">
                  <a:pos x="0" y="27359"/>
                </a:cxn>
                <a:cxn ang="0">
                  <a:pos x="0" y="515843"/>
                </a:cxn>
                <a:cxn ang="0">
                  <a:pos x="27335" y="543202"/>
                </a:cxn>
                <a:cxn ang="0">
                  <a:pos x="541237" y="543202"/>
                </a:cxn>
                <a:cxn ang="0">
                  <a:pos x="569069" y="515843"/>
                </a:cxn>
                <a:cxn ang="0">
                  <a:pos x="541237" y="487986"/>
                </a:cxn>
                <a:cxn ang="0">
                  <a:pos x="261424" y="455156"/>
                </a:cxn>
                <a:cxn ang="0">
                  <a:pos x="325040" y="455156"/>
                </a:cxn>
                <a:cxn ang="0">
                  <a:pos x="336968" y="443217"/>
                </a:cxn>
                <a:cxn ang="0">
                  <a:pos x="336968" y="193503"/>
                </a:cxn>
                <a:cxn ang="0">
                  <a:pos x="325040" y="181067"/>
                </a:cxn>
                <a:cxn ang="0">
                  <a:pos x="261424" y="181067"/>
                </a:cxn>
                <a:cxn ang="0">
                  <a:pos x="249496" y="193503"/>
                </a:cxn>
                <a:cxn ang="0">
                  <a:pos x="249496" y="443217"/>
                </a:cxn>
                <a:cxn ang="0">
                  <a:pos x="261424" y="455156"/>
                </a:cxn>
                <a:cxn ang="0">
                  <a:pos x="412513" y="455156"/>
                </a:cxn>
                <a:cxn ang="0">
                  <a:pos x="475632" y="455156"/>
                </a:cxn>
                <a:cxn ang="0">
                  <a:pos x="487560" y="443217"/>
                </a:cxn>
                <a:cxn ang="0">
                  <a:pos x="487560" y="61682"/>
                </a:cxn>
                <a:cxn ang="0">
                  <a:pos x="475632" y="49246"/>
                </a:cxn>
                <a:cxn ang="0">
                  <a:pos x="412513" y="49246"/>
                </a:cxn>
                <a:cxn ang="0">
                  <a:pos x="400088" y="61682"/>
                </a:cxn>
                <a:cxn ang="0">
                  <a:pos x="400088" y="443217"/>
                </a:cxn>
                <a:cxn ang="0">
                  <a:pos x="412513" y="455156"/>
                </a:cxn>
              </a:cxnLst>
              <a:pathLst>
                <a:path w="1145" h="1092">
                  <a:moveTo>
                    <a:pt x="223" y="915"/>
                  </a:moveTo>
                  <a:lnTo>
                    <a:pt x="350" y="915"/>
                  </a:lnTo>
                  <a:cubicBezTo>
                    <a:pt x="364" y="915"/>
                    <a:pt x="375" y="904"/>
                    <a:pt x="375" y="891"/>
                  </a:cubicBezTo>
                  <a:lnTo>
                    <a:pt x="375" y="675"/>
                  </a:lnTo>
                  <a:cubicBezTo>
                    <a:pt x="375" y="662"/>
                    <a:pt x="364" y="651"/>
                    <a:pt x="350" y="651"/>
                  </a:cubicBezTo>
                  <a:lnTo>
                    <a:pt x="223" y="651"/>
                  </a:lnTo>
                  <a:cubicBezTo>
                    <a:pt x="209" y="651"/>
                    <a:pt x="198" y="662"/>
                    <a:pt x="198" y="675"/>
                  </a:cubicBezTo>
                  <a:lnTo>
                    <a:pt x="198" y="891"/>
                  </a:lnTo>
                  <a:cubicBezTo>
                    <a:pt x="198" y="904"/>
                    <a:pt x="209" y="915"/>
                    <a:pt x="223" y="915"/>
                  </a:cubicBezTo>
                  <a:close/>
                  <a:moveTo>
                    <a:pt x="1089" y="981"/>
                  </a:moveTo>
                  <a:lnTo>
                    <a:pt x="111" y="981"/>
                  </a:lnTo>
                  <a:lnTo>
                    <a:pt x="111" y="55"/>
                  </a:ln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lnTo>
                    <a:pt x="0" y="1037"/>
                  </a:lnTo>
                  <a:cubicBezTo>
                    <a:pt x="0" y="1067"/>
                    <a:pt x="25" y="1092"/>
                    <a:pt x="55" y="1092"/>
                  </a:cubicBezTo>
                  <a:lnTo>
                    <a:pt x="1089" y="1092"/>
                  </a:lnTo>
                  <a:cubicBezTo>
                    <a:pt x="1120" y="1092"/>
                    <a:pt x="1145" y="1067"/>
                    <a:pt x="1145" y="1037"/>
                  </a:cubicBezTo>
                  <a:cubicBezTo>
                    <a:pt x="1145" y="1006"/>
                    <a:pt x="1120" y="981"/>
                    <a:pt x="1089" y="981"/>
                  </a:cubicBezTo>
                  <a:close/>
                  <a:moveTo>
                    <a:pt x="526" y="915"/>
                  </a:moveTo>
                  <a:lnTo>
                    <a:pt x="654" y="915"/>
                  </a:lnTo>
                  <a:cubicBezTo>
                    <a:pt x="667" y="915"/>
                    <a:pt x="678" y="904"/>
                    <a:pt x="678" y="891"/>
                  </a:cubicBezTo>
                  <a:lnTo>
                    <a:pt x="678" y="389"/>
                  </a:lnTo>
                  <a:cubicBezTo>
                    <a:pt x="678" y="375"/>
                    <a:pt x="667" y="364"/>
                    <a:pt x="654" y="364"/>
                  </a:cubicBezTo>
                  <a:lnTo>
                    <a:pt x="526" y="364"/>
                  </a:lnTo>
                  <a:cubicBezTo>
                    <a:pt x="513" y="364"/>
                    <a:pt x="502" y="375"/>
                    <a:pt x="502" y="389"/>
                  </a:cubicBezTo>
                  <a:lnTo>
                    <a:pt x="502" y="891"/>
                  </a:lnTo>
                  <a:cubicBezTo>
                    <a:pt x="502" y="904"/>
                    <a:pt x="513" y="915"/>
                    <a:pt x="526" y="915"/>
                  </a:cubicBezTo>
                  <a:close/>
                  <a:moveTo>
                    <a:pt x="830" y="915"/>
                  </a:moveTo>
                  <a:lnTo>
                    <a:pt x="957" y="915"/>
                  </a:lnTo>
                  <a:cubicBezTo>
                    <a:pt x="970" y="915"/>
                    <a:pt x="981" y="904"/>
                    <a:pt x="981" y="891"/>
                  </a:cubicBezTo>
                  <a:lnTo>
                    <a:pt x="981" y="124"/>
                  </a:lnTo>
                  <a:cubicBezTo>
                    <a:pt x="981" y="110"/>
                    <a:pt x="970" y="99"/>
                    <a:pt x="957" y="99"/>
                  </a:cubicBezTo>
                  <a:lnTo>
                    <a:pt x="830" y="99"/>
                  </a:lnTo>
                  <a:cubicBezTo>
                    <a:pt x="816" y="99"/>
                    <a:pt x="805" y="110"/>
                    <a:pt x="805" y="124"/>
                  </a:cubicBezTo>
                  <a:lnTo>
                    <a:pt x="805" y="891"/>
                  </a:lnTo>
                  <a:cubicBezTo>
                    <a:pt x="805" y="904"/>
                    <a:pt x="816" y="915"/>
                    <a:pt x="830" y="9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3556" name="组合 7"/>
          <p:cNvGrpSpPr/>
          <p:nvPr/>
        </p:nvGrpSpPr>
        <p:grpSpPr>
          <a:xfrm>
            <a:off x="3776663" y="2592388"/>
            <a:ext cx="8415337" cy="1870075"/>
            <a:chOff x="795525" y="1444752"/>
            <a:chExt cx="10533891" cy="4773168"/>
          </a:xfrm>
        </p:grpSpPr>
        <p:sp>
          <p:nvSpPr>
            <p:cNvPr id="9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57" name="文本框 10"/>
          <p:cNvSpPr txBox="1"/>
          <p:nvPr/>
        </p:nvSpPr>
        <p:spPr>
          <a:xfrm>
            <a:off x="4014788" y="2859088"/>
            <a:ext cx="4652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58" name="文本框 11"/>
          <p:cNvSpPr txBox="1"/>
          <p:nvPr/>
        </p:nvSpPr>
        <p:spPr>
          <a:xfrm>
            <a:off x="4033838" y="3416300"/>
            <a:ext cx="785336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4579" name="组合 2"/>
          <p:cNvGrpSpPr/>
          <p:nvPr/>
        </p:nvGrpSpPr>
        <p:grpSpPr>
          <a:xfrm rot="10800000">
            <a:off x="2514600" y="1408113"/>
            <a:ext cx="1776413" cy="1773237"/>
            <a:chOff x="3764182" y="1433288"/>
            <a:chExt cx="3860439" cy="3738152"/>
          </a:xfrm>
        </p:grpSpPr>
        <p:sp>
          <p:nvSpPr>
            <p:cNvPr id="4" name="等腰三角形 43"/>
            <p:cNvSpPr/>
            <p:nvPr/>
          </p:nvSpPr>
          <p:spPr>
            <a:xfrm>
              <a:off x="3764182" y="1433288"/>
              <a:ext cx="3860439" cy="3738152"/>
            </a:xfrm>
            <a:custGeom>
              <a:avLst/>
              <a:gdLst>
                <a:gd name="connsiteX0" fmla="*/ 0 w 3789680"/>
                <a:gd name="connsiteY0" fmla="*/ 2245360 h 2245360"/>
                <a:gd name="connsiteX1" fmla="*/ 1894840 w 3789680"/>
                <a:gd name="connsiteY1" fmla="*/ 0 h 2245360"/>
                <a:gd name="connsiteX2" fmla="*/ 3789680 w 3789680"/>
                <a:gd name="connsiteY2" fmla="*/ 2245360 h 2245360"/>
                <a:gd name="connsiteX3" fmla="*/ 0 w 3789680"/>
                <a:gd name="connsiteY3" fmla="*/ 2245360 h 2245360"/>
                <a:gd name="connsiteX0-1" fmla="*/ 0 w 3789680"/>
                <a:gd name="connsiteY0-2" fmla="*/ 3637280 h 3637280"/>
                <a:gd name="connsiteX1-3" fmla="*/ 1945640 w 3789680"/>
                <a:gd name="connsiteY1-4" fmla="*/ 0 h 3637280"/>
                <a:gd name="connsiteX2-5" fmla="*/ 3789680 w 3789680"/>
                <a:gd name="connsiteY2-6" fmla="*/ 3637280 h 3637280"/>
                <a:gd name="connsiteX3-7" fmla="*/ 0 w 3789680"/>
                <a:gd name="connsiteY3-8" fmla="*/ 3637280 h 3637280"/>
                <a:gd name="connsiteX0-9" fmla="*/ 0 w 4744720"/>
                <a:gd name="connsiteY0-10" fmla="*/ 5008880 h 5008880"/>
                <a:gd name="connsiteX1-11" fmla="*/ 2900680 w 4744720"/>
                <a:gd name="connsiteY1-12" fmla="*/ 0 h 5008880"/>
                <a:gd name="connsiteX2-13" fmla="*/ 4744720 w 4744720"/>
                <a:gd name="connsiteY2-14" fmla="*/ 3637280 h 5008880"/>
                <a:gd name="connsiteX3-15" fmla="*/ 0 w 4744720"/>
                <a:gd name="connsiteY3-16" fmla="*/ 5008880 h 5008880"/>
                <a:gd name="connsiteX0-17" fmla="*/ 0 w 5831840"/>
                <a:gd name="connsiteY0-18" fmla="*/ 5008880 h 5008880"/>
                <a:gd name="connsiteX1-19" fmla="*/ 2900680 w 5831840"/>
                <a:gd name="connsiteY1-20" fmla="*/ 0 h 5008880"/>
                <a:gd name="connsiteX2-21" fmla="*/ 5831840 w 5831840"/>
                <a:gd name="connsiteY2-22" fmla="*/ 4998720 h 5008880"/>
                <a:gd name="connsiteX3-23" fmla="*/ 0 w 5831840"/>
                <a:gd name="connsiteY3-24" fmla="*/ 5008880 h 5008880"/>
                <a:gd name="connsiteX0-25" fmla="*/ 0 w 5831840"/>
                <a:gd name="connsiteY0-26" fmla="*/ 5008880 h 5008880"/>
                <a:gd name="connsiteX1-27" fmla="*/ 2900680 w 5831840"/>
                <a:gd name="connsiteY1-28" fmla="*/ 0 h 5008880"/>
                <a:gd name="connsiteX2-29" fmla="*/ 5831840 w 5831840"/>
                <a:gd name="connsiteY2-30" fmla="*/ 4998720 h 5008880"/>
                <a:gd name="connsiteX3-31" fmla="*/ 0 w 5831840"/>
                <a:gd name="connsiteY3-32" fmla="*/ 5008880 h 5008880"/>
                <a:gd name="connsiteX0-33" fmla="*/ 60246 w 5892086"/>
                <a:gd name="connsiteY0-34" fmla="*/ 5008880 h 5008880"/>
                <a:gd name="connsiteX1-35" fmla="*/ 2960926 w 5892086"/>
                <a:gd name="connsiteY1-36" fmla="*/ 0 h 5008880"/>
                <a:gd name="connsiteX2-37" fmla="*/ 5892086 w 5892086"/>
                <a:gd name="connsiteY2-38" fmla="*/ 4998720 h 5008880"/>
                <a:gd name="connsiteX3-39" fmla="*/ 60246 w 5892086"/>
                <a:gd name="connsiteY3-40" fmla="*/ 5008880 h 5008880"/>
                <a:gd name="connsiteX0-41" fmla="*/ 60246 w 5892086"/>
                <a:gd name="connsiteY0-42" fmla="*/ 5008880 h 5533820"/>
                <a:gd name="connsiteX1-43" fmla="*/ 2960926 w 5892086"/>
                <a:gd name="connsiteY1-44" fmla="*/ 0 h 5533820"/>
                <a:gd name="connsiteX2-45" fmla="*/ 5892086 w 5892086"/>
                <a:gd name="connsiteY2-46" fmla="*/ 4998720 h 5533820"/>
                <a:gd name="connsiteX3-47" fmla="*/ 60246 w 5892086"/>
                <a:gd name="connsiteY3-48" fmla="*/ 5008880 h 5533820"/>
                <a:gd name="connsiteX0-49" fmla="*/ 60246 w 5892086"/>
                <a:gd name="connsiteY0-50" fmla="*/ 5008880 h 5747778"/>
                <a:gd name="connsiteX1-51" fmla="*/ 2960926 w 5892086"/>
                <a:gd name="connsiteY1-52" fmla="*/ 0 h 5747778"/>
                <a:gd name="connsiteX2-53" fmla="*/ 5892086 w 5892086"/>
                <a:gd name="connsiteY2-54" fmla="*/ 4998720 h 5747778"/>
                <a:gd name="connsiteX3-55" fmla="*/ 60246 w 5892086"/>
                <a:gd name="connsiteY3-56" fmla="*/ 5008880 h 5747778"/>
                <a:gd name="connsiteX0-57" fmla="*/ 60246 w 5892086"/>
                <a:gd name="connsiteY0-58" fmla="*/ 5008880 h 5747778"/>
                <a:gd name="connsiteX1-59" fmla="*/ 2960926 w 5892086"/>
                <a:gd name="connsiteY1-60" fmla="*/ 0 h 5747778"/>
                <a:gd name="connsiteX2-61" fmla="*/ 5892086 w 5892086"/>
                <a:gd name="connsiteY2-62" fmla="*/ 4998720 h 5747778"/>
                <a:gd name="connsiteX3-63" fmla="*/ 60246 w 5892086"/>
                <a:gd name="connsiteY3-64" fmla="*/ 5008880 h 5747778"/>
                <a:gd name="connsiteX0-65" fmla="*/ 60246 w 5935807"/>
                <a:gd name="connsiteY0-66" fmla="*/ 5008880 h 5747778"/>
                <a:gd name="connsiteX1-67" fmla="*/ 2960926 w 5935807"/>
                <a:gd name="connsiteY1-68" fmla="*/ 0 h 5747778"/>
                <a:gd name="connsiteX2-69" fmla="*/ 5892086 w 5935807"/>
                <a:gd name="connsiteY2-70" fmla="*/ 4998720 h 5747778"/>
                <a:gd name="connsiteX3-71" fmla="*/ 60246 w 5935807"/>
                <a:gd name="connsiteY3-72" fmla="*/ 5008880 h 57477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935807" h="5747778">
                  <a:moveTo>
                    <a:pt x="60246" y="5008880"/>
                  </a:moveTo>
                  <a:cubicBezTo>
                    <a:pt x="-344461" y="4477173"/>
                    <a:pt x="1364113" y="450427"/>
                    <a:pt x="2960926" y="0"/>
                  </a:cubicBezTo>
                  <a:cubicBezTo>
                    <a:pt x="4486619" y="538480"/>
                    <a:pt x="6235833" y="3850640"/>
                    <a:pt x="5892086" y="4998720"/>
                  </a:cubicBezTo>
                  <a:cubicBezTo>
                    <a:pt x="5401019" y="5774267"/>
                    <a:pt x="1607953" y="6194213"/>
                    <a:pt x="60246" y="5008880"/>
                  </a:cubicBezTo>
                  <a:close/>
                </a:path>
              </a:pathLst>
            </a:cu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764182" y="1452624"/>
              <a:ext cx="3590901" cy="3181848"/>
            </a:xfrm>
            <a:custGeom>
              <a:avLst/>
              <a:gdLst>
                <a:gd name="connsiteX0" fmla="*/ 1925682 w 3590901"/>
                <a:gd name="connsiteY0" fmla="*/ 0 h 3181848"/>
                <a:gd name="connsiteX1" fmla="*/ 3588707 w 3590901"/>
                <a:gd name="connsiteY1" fmla="*/ 1986571 h 3181848"/>
                <a:gd name="connsiteX2" fmla="*/ 3590901 w 3590901"/>
                <a:gd name="connsiteY2" fmla="*/ 1992055 h 3181848"/>
                <a:gd name="connsiteX3" fmla="*/ 3395649 w 3590901"/>
                <a:gd name="connsiteY3" fmla="*/ 1954888 h 3181848"/>
                <a:gd name="connsiteX4" fmla="*/ 1361172 w 3590901"/>
                <a:gd name="connsiteY4" fmla="*/ 2274277 h 3181848"/>
                <a:gd name="connsiteX5" fmla="*/ 24808 w 3590901"/>
                <a:gd name="connsiteY5" fmla="*/ 3164777 h 3181848"/>
                <a:gd name="connsiteX6" fmla="*/ 9249 w 3590901"/>
                <a:gd name="connsiteY6" fmla="*/ 3181848 h 3181848"/>
                <a:gd name="connsiteX7" fmla="*/ 5584 w 3590901"/>
                <a:gd name="connsiteY7" fmla="*/ 3167247 h 3181848"/>
                <a:gd name="connsiteX8" fmla="*/ 1925682 w 3590901"/>
                <a:gd name="connsiteY8" fmla="*/ 0 h 31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0901" h="3181848">
                  <a:moveTo>
                    <a:pt x="1925682" y="0"/>
                  </a:moveTo>
                  <a:cubicBezTo>
                    <a:pt x="2545842" y="218880"/>
                    <a:pt x="3222788" y="1142411"/>
                    <a:pt x="3588707" y="1986571"/>
                  </a:cubicBezTo>
                  <a:lnTo>
                    <a:pt x="3590901" y="1992055"/>
                  </a:lnTo>
                  <a:lnTo>
                    <a:pt x="3395649" y="1954888"/>
                  </a:lnTo>
                  <a:cubicBezTo>
                    <a:pt x="2803244" y="1868555"/>
                    <a:pt x="2078280" y="1968197"/>
                    <a:pt x="1361172" y="2274277"/>
                  </a:cubicBezTo>
                  <a:cubicBezTo>
                    <a:pt x="823341" y="2503837"/>
                    <a:pt x="366305" y="2816919"/>
                    <a:pt x="24808" y="3164777"/>
                  </a:cubicBezTo>
                  <a:lnTo>
                    <a:pt x="9249" y="3181848"/>
                  </a:lnTo>
                  <a:lnTo>
                    <a:pt x="5584" y="3167247"/>
                  </a:lnTo>
                  <a:cubicBezTo>
                    <a:pt x="-85410" y="2593524"/>
                    <a:pt x="952078" y="274633"/>
                    <a:pt x="1925682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80" name="组合 5"/>
          <p:cNvGrpSpPr/>
          <p:nvPr/>
        </p:nvGrpSpPr>
        <p:grpSpPr>
          <a:xfrm rot="-7003225">
            <a:off x="3765550" y="2152650"/>
            <a:ext cx="1776413" cy="1773238"/>
            <a:chOff x="3764182" y="1433288"/>
            <a:chExt cx="3860439" cy="3738152"/>
          </a:xfrm>
        </p:grpSpPr>
        <p:sp>
          <p:nvSpPr>
            <p:cNvPr id="7" name="等腰三角形 43"/>
            <p:cNvSpPr/>
            <p:nvPr/>
          </p:nvSpPr>
          <p:spPr>
            <a:xfrm>
              <a:off x="3764182" y="1433288"/>
              <a:ext cx="3860439" cy="3738152"/>
            </a:xfrm>
            <a:custGeom>
              <a:avLst/>
              <a:gdLst>
                <a:gd name="connsiteX0" fmla="*/ 0 w 3789680"/>
                <a:gd name="connsiteY0" fmla="*/ 2245360 h 2245360"/>
                <a:gd name="connsiteX1" fmla="*/ 1894840 w 3789680"/>
                <a:gd name="connsiteY1" fmla="*/ 0 h 2245360"/>
                <a:gd name="connsiteX2" fmla="*/ 3789680 w 3789680"/>
                <a:gd name="connsiteY2" fmla="*/ 2245360 h 2245360"/>
                <a:gd name="connsiteX3" fmla="*/ 0 w 3789680"/>
                <a:gd name="connsiteY3" fmla="*/ 2245360 h 2245360"/>
                <a:gd name="connsiteX0-1" fmla="*/ 0 w 3789680"/>
                <a:gd name="connsiteY0-2" fmla="*/ 3637280 h 3637280"/>
                <a:gd name="connsiteX1-3" fmla="*/ 1945640 w 3789680"/>
                <a:gd name="connsiteY1-4" fmla="*/ 0 h 3637280"/>
                <a:gd name="connsiteX2-5" fmla="*/ 3789680 w 3789680"/>
                <a:gd name="connsiteY2-6" fmla="*/ 3637280 h 3637280"/>
                <a:gd name="connsiteX3-7" fmla="*/ 0 w 3789680"/>
                <a:gd name="connsiteY3-8" fmla="*/ 3637280 h 3637280"/>
                <a:gd name="connsiteX0-9" fmla="*/ 0 w 4744720"/>
                <a:gd name="connsiteY0-10" fmla="*/ 5008880 h 5008880"/>
                <a:gd name="connsiteX1-11" fmla="*/ 2900680 w 4744720"/>
                <a:gd name="connsiteY1-12" fmla="*/ 0 h 5008880"/>
                <a:gd name="connsiteX2-13" fmla="*/ 4744720 w 4744720"/>
                <a:gd name="connsiteY2-14" fmla="*/ 3637280 h 5008880"/>
                <a:gd name="connsiteX3-15" fmla="*/ 0 w 4744720"/>
                <a:gd name="connsiteY3-16" fmla="*/ 5008880 h 5008880"/>
                <a:gd name="connsiteX0-17" fmla="*/ 0 w 5831840"/>
                <a:gd name="connsiteY0-18" fmla="*/ 5008880 h 5008880"/>
                <a:gd name="connsiteX1-19" fmla="*/ 2900680 w 5831840"/>
                <a:gd name="connsiteY1-20" fmla="*/ 0 h 5008880"/>
                <a:gd name="connsiteX2-21" fmla="*/ 5831840 w 5831840"/>
                <a:gd name="connsiteY2-22" fmla="*/ 4998720 h 5008880"/>
                <a:gd name="connsiteX3-23" fmla="*/ 0 w 5831840"/>
                <a:gd name="connsiteY3-24" fmla="*/ 5008880 h 5008880"/>
                <a:gd name="connsiteX0-25" fmla="*/ 0 w 5831840"/>
                <a:gd name="connsiteY0-26" fmla="*/ 5008880 h 5008880"/>
                <a:gd name="connsiteX1-27" fmla="*/ 2900680 w 5831840"/>
                <a:gd name="connsiteY1-28" fmla="*/ 0 h 5008880"/>
                <a:gd name="connsiteX2-29" fmla="*/ 5831840 w 5831840"/>
                <a:gd name="connsiteY2-30" fmla="*/ 4998720 h 5008880"/>
                <a:gd name="connsiteX3-31" fmla="*/ 0 w 5831840"/>
                <a:gd name="connsiteY3-32" fmla="*/ 5008880 h 5008880"/>
                <a:gd name="connsiteX0-33" fmla="*/ 60246 w 5892086"/>
                <a:gd name="connsiteY0-34" fmla="*/ 5008880 h 5008880"/>
                <a:gd name="connsiteX1-35" fmla="*/ 2960926 w 5892086"/>
                <a:gd name="connsiteY1-36" fmla="*/ 0 h 5008880"/>
                <a:gd name="connsiteX2-37" fmla="*/ 5892086 w 5892086"/>
                <a:gd name="connsiteY2-38" fmla="*/ 4998720 h 5008880"/>
                <a:gd name="connsiteX3-39" fmla="*/ 60246 w 5892086"/>
                <a:gd name="connsiteY3-40" fmla="*/ 5008880 h 5008880"/>
                <a:gd name="connsiteX0-41" fmla="*/ 60246 w 5892086"/>
                <a:gd name="connsiteY0-42" fmla="*/ 5008880 h 5533820"/>
                <a:gd name="connsiteX1-43" fmla="*/ 2960926 w 5892086"/>
                <a:gd name="connsiteY1-44" fmla="*/ 0 h 5533820"/>
                <a:gd name="connsiteX2-45" fmla="*/ 5892086 w 5892086"/>
                <a:gd name="connsiteY2-46" fmla="*/ 4998720 h 5533820"/>
                <a:gd name="connsiteX3-47" fmla="*/ 60246 w 5892086"/>
                <a:gd name="connsiteY3-48" fmla="*/ 5008880 h 5533820"/>
                <a:gd name="connsiteX0-49" fmla="*/ 60246 w 5892086"/>
                <a:gd name="connsiteY0-50" fmla="*/ 5008880 h 5747778"/>
                <a:gd name="connsiteX1-51" fmla="*/ 2960926 w 5892086"/>
                <a:gd name="connsiteY1-52" fmla="*/ 0 h 5747778"/>
                <a:gd name="connsiteX2-53" fmla="*/ 5892086 w 5892086"/>
                <a:gd name="connsiteY2-54" fmla="*/ 4998720 h 5747778"/>
                <a:gd name="connsiteX3-55" fmla="*/ 60246 w 5892086"/>
                <a:gd name="connsiteY3-56" fmla="*/ 5008880 h 5747778"/>
                <a:gd name="connsiteX0-57" fmla="*/ 60246 w 5892086"/>
                <a:gd name="connsiteY0-58" fmla="*/ 5008880 h 5747778"/>
                <a:gd name="connsiteX1-59" fmla="*/ 2960926 w 5892086"/>
                <a:gd name="connsiteY1-60" fmla="*/ 0 h 5747778"/>
                <a:gd name="connsiteX2-61" fmla="*/ 5892086 w 5892086"/>
                <a:gd name="connsiteY2-62" fmla="*/ 4998720 h 5747778"/>
                <a:gd name="connsiteX3-63" fmla="*/ 60246 w 5892086"/>
                <a:gd name="connsiteY3-64" fmla="*/ 5008880 h 5747778"/>
                <a:gd name="connsiteX0-65" fmla="*/ 60246 w 5935807"/>
                <a:gd name="connsiteY0-66" fmla="*/ 5008880 h 5747778"/>
                <a:gd name="connsiteX1-67" fmla="*/ 2960926 w 5935807"/>
                <a:gd name="connsiteY1-68" fmla="*/ 0 h 5747778"/>
                <a:gd name="connsiteX2-69" fmla="*/ 5892086 w 5935807"/>
                <a:gd name="connsiteY2-70" fmla="*/ 4998720 h 5747778"/>
                <a:gd name="connsiteX3-71" fmla="*/ 60246 w 5935807"/>
                <a:gd name="connsiteY3-72" fmla="*/ 5008880 h 57477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935807" h="5747778">
                  <a:moveTo>
                    <a:pt x="60246" y="5008880"/>
                  </a:moveTo>
                  <a:cubicBezTo>
                    <a:pt x="-344461" y="4477173"/>
                    <a:pt x="1364113" y="450427"/>
                    <a:pt x="2960926" y="0"/>
                  </a:cubicBezTo>
                  <a:cubicBezTo>
                    <a:pt x="4486619" y="538480"/>
                    <a:pt x="6235833" y="3850640"/>
                    <a:pt x="5892086" y="4998720"/>
                  </a:cubicBezTo>
                  <a:cubicBezTo>
                    <a:pt x="5401019" y="5774267"/>
                    <a:pt x="1607953" y="6194213"/>
                    <a:pt x="60246" y="5008880"/>
                  </a:cubicBezTo>
                  <a:close/>
                </a:path>
              </a:pathLst>
            </a:cu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764182" y="1452624"/>
              <a:ext cx="3590901" cy="3181848"/>
            </a:xfrm>
            <a:custGeom>
              <a:avLst/>
              <a:gdLst>
                <a:gd name="connsiteX0" fmla="*/ 1925682 w 3590901"/>
                <a:gd name="connsiteY0" fmla="*/ 0 h 3181848"/>
                <a:gd name="connsiteX1" fmla="*/ 3588707 w 3590901"/>
                <a:gd name="connsiteY1" fmla="*/ 1986571 h 3181848"/>
                <a:gd name="connsiteX2" fmla="*/ 3590901 w 3590901"/>
                <a:gd name="connsiteY2" fmla="*/ 1992055 h 3181848"/>
                <a:gd name="connsiteX3" fmla="*/ 3395649 w 3590901"/>
                <a:gd name="connsiteY3" fmla="*/ 1954888 h 3181848"/>
                <a:gd name="connsiteX4" fmla="*/ 1361172 w 3590901"/>
                <a:gd name="connsiteY4" fmla="*/ 2274277 h 3181848"/>
                <a:gd name="connsiteX5" fmla="*/ 24808 w 3590901"/>
                <a:gd name="connsiteY5" fmla="*/ 3164777 h 3181848"/>
                <a:gd name="connsiteX6" fmla="*/ 9249 w 3590901"/>
                <a:gd name="connsiteY6" fmla="*/ 3181848 h 3181848"/>
                <a:gd name="connsiteX7" fmla="*/ 5584 w 3590901"/>
                <a:gd name="connsiteY7" fmla="*/ 3167247 h 3181848"/>
                <a:gd name="connsiteX8" fmla="*/ 1925682 w 3590901"/>
                <a:gd name="connsiteY8" fmla="*/ 0 h 31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0901" h="3181848">
                  <a:moveTo>
                    <a:pt x="1925682" y="0"/>
                  </a:moveTo>
                  <a:cubicBezTo>
                    <a:pt x="2545842" y="218880"/>
                    <a:pt x="3222788" y="1142411"/>
                    <a:pt x="3588707" y="1986571"/>
                  </a:cubicBezTo>
                  <a:lnTo>
                    <a:pt x="3590901" y="1992055"/>
                  </a:lnTo>
                  <a:lnTo>
                    <a:pt x="3395649" y="1954888"/>
                  </a:lnTo>
                  <a:cubicBezTo>
                    <a:pt x="2803244" y="1868555"/>
                    <a:pt x="2078280" y="1968197"/>
                    <a:pt x="1361172" y="2274277"/>
                  </a:cubicBezTo>
                  <a:cubicBezTo>
                    <a:pt x="823341" y="2503837"/>
                    <a:pt x="366305" y="2816919"/>
                    <a:pt x="24808" y="3164777"/>
                  </a:cubicBezTo>
                  <a:lnTo>
                    <a:pt x="9249" y="3181848"/>
                  </a:lnTo>
                  <a:lnTo>
                    <a:pt x="5584" y="3167247"/>
                  </a:lnTo>
                  <a:cubicBezTo>
                    <a:pt x="-85410" y="2593524"/>
                    <a:pt x="952078" y="274633"/>
                    <a:pt x="1925682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81" name="组合 8"/>
          <p:cNvGrpSpPr/>
          <p:nvPr/>
        </p:nvGrpSpPr>
        <p:grpSpPr>
          <a:xfrm rot="7421425">
            <a:off x="1247775" y="2163763"/>
            <a:ext cx="1776413" cy="1773237"/>
            <a:chOff x="3764182" y="1433288"/>
            <a:chExt cx="3860439" cy="3738152"/>
          </a:xfrm>
        </p:grpSpPr>
        <p:sp>
          <p:nvSpPr>
            <p:cNvPr id="10" name="等腰三角形 43"/>
            <p:cNvSpPr/>
            <p:nvPr/>
          </p:nvSpPr>
          <p:spPr>
            <a:xfrm>
              <a:off x="3764182" y="1433288"/>
              <a:ext cx="3860439" cy="3738152"/>
            </a:xfrm>
            <a:custGeom>
              <a:avLst/>
              <a:gdLst>
                <a:gd name="connsiteX0" fmla="*/ 0 w 3789680"/>
                <a:gd name="connsiteY0" fmla="*/ 2245360 h 2245360"/>
                <a:gd name="connsiteX1" fmla="*/ 1894840 w 3789680"/>
                <a:gd name="connsiteY1" fmla="*/ 0 h 2245360"/>
                <a:gd name="connsiteX2" fmla="*/ 3789680 w 3789680"/>
                <a:gd name="connsiteY2" fmla="*/ 2245360 h 2245360"/>
                <a:gd name="connsiteX3" fmla="*/ 0 w 3789680"/>
                <a:gd name="connsiteY3" fmla="*/ 2245360 h 2245360"/>
                <a:gd name="connsiteX0-1" fmla="*/ 0 w 3789680"/>
                <a:gd name="connsiteY0-2" fmla="*/ 3637280 h 3637280"/>
                <a:gd name="connsiteX1-3" fmla="*/ 1945640 w 3789680"/>
                <a:gd name="connsiteY1-4" fmla="*/ 0 h 3637280"/>
                <a:gd name="connsiteX2-5" fmla="*/ 3789680 w 3789680"/>
                <a:gd name="connsiteY2-6" fmla="*/ 3637280 h 3637280"/>
                <a:gd name="connsiteX3-7" fmla="*/ 0 w 3789680"/>
                <a:gd name="connsiteY3-8" fmla="*/ 3637280 h 3637280"/>
                <a:gd name="connsiteX0-9" fmla="*/ 0 w 4744720"/>
                <a:gd name="connsiteY0-10" fmla="*/ 5008880 h 5008880"/>
                <a:gd name="connsiteX1-11" fmla="*/ 2900680 w 4744720"/>
                <a:gd name="connsiteY1-12" fmla="*/ 0 h 5008880"/>
                <a:gd name="connsiteX2-13" fmla="*/ 4744720 w 4744720"/>
                <a:gd name="connsiteY2-14" fmla="*/ 3637280 h 5008880"/>
                <a:gd name="connsiteX3-15" fmla="*/ 0 w 4744720"/>
                <a:gd name="connsiteY3-16" fmla="*/ 5008880 h 5008880"/>
                <a:gd name="connsiteX0-17" fmla="*/ 0 w 5831840"/>
                <a:gd name="connsiteY0-18" fmla="*/ 5008880 h 5008880"/>
                <a:gd name="connsiteX1-19" fmla="*/ 2900680 w 5831840"/>
                <a:gd name="connsiteY1-20" fmla="*/ 0 h 5008880"/>
                <a:gd name="connsiteX2-21" fmla="*/ 5831840 w 5831840"/>
                <a:gd name="connsiteY2-22" fmla="*/ 4998720 h 5008880"/>
                <a:gd name="connsiteX3-23" fmla="*/ 0 w 5831840"/>
                <a:gd name="connsiteY3-24" fmla="*/ 5008880 h 5008880"/>
                <a:gd name="connsiteX0-25" fmla="*/ 0 w 5831840"/>
                <a:gd name="connsiteY0-26" fmla="*/ 5008880 h 5008880"/>
                <a:gd name="connsiteX1-27" fmla="*/ 2900680 w 5831840"/>
                <a:gd name="connsiteY1-28" fmla="*/ 0 h 5008880"/>
                <a:gd name="connsiteX2-29" fmla="*/ 5831840 w 5831840"/>
                <a:gd name="connsiteY2-30" fmla="*/ 4998720 h 5008880"/>
                <a:gd name="connsiteX3-31" fmla="*/ 0 w 5831840"/>
                <a:gd name="connsiteY3-32" fmla="*/ 5008880 h 5008880"/>
                <a:gd name="connsiteX0-33" fmla="*/ 60246 w 5892086"/>
                <a:gd name="connsiteY0-34" fmla="*/ 5008880 h 5008880"/>
                <a:gd name="connsiteX1-35" fmla="*/ 2960926 w 5892086"/>
                <a:gd name="connsiteY1-36" fmla="*/ 0 h 5008880"/>
                <a:gd name="connsiteX2-37" fmla="*/ 5892086 w 5892086"/>
                <a:gd name="connsiteY2-38" fmla="*/ 4998720 h 5008880"/>
                <a:gd name="connsiteX3-39" fmla="*/ 60246 w 5892086"/>
                <a:gd name="connsiteY3-40" fmla="*/ 5008880 h 5008880"/>
                <a:gd name="connsiteX0-41" fmla="*/ 60246 w 5892086"/>
                <a:gd name="connsiteY0-42" fmla="*/ 5008880 h 5533820"/>
                <a:gd name="connsiteX1-43" fmla="*/ 2960926 w 5892086"/>
                <a:gd name="connsiteY1-44" fmla="*/ 0 h 5533820"/>
                <a:gd name="connsiteX2-45" fmla="*/ 5892086 w 5892086"/>
                <a:gd name="connsiteY2-46" fmla="*/ 4998720 h 5533820"/>
                <a:gd name="connsiteX3-47" fmla="*/ 60246 w 5892086"/>
                <a:gd name="connsiteY3-48" fmla="*/ 5008880 h 5533820"/>
                <a:gd name="connsiteX0-49" fmla="*/ 60246 w 5892086"/>
                <a:gd name="connsiteY0-50" fmla="*/ 5008880 h 5747778"/>
                <a:gd name="connsiteX1-51" fmla="*/ 2960926 w 5892086"/>
                <a:gd name="connsiteY1-52" fmla="*/ 0 h 5747778"/>
                <a:gd name="connsiteX2-53" fmla="*/ 5892086 w 5892086"/>
                <a:gd name="connsiteY2-54" fmla="*/ 4998720 h 5747778"/>
                <a:gd name="connsiteX3-55" fmla="*/ 60246 w 5892086"/>
                <a:gd name="connsiteY3-56" fmla="*/ 5008880 h 5747778"/>
                <a:gd name="connsiteX0-57" fmla="*/ 60246 w 5892086"/>
                <a:gd name="connsiteY0-58" fmla="*/ 5008880 h 5747778"/>
                <a:gd name="connsiteX1-59" fmla="*/ 2960926 w 5892086"/>
                <a:gd name="connsiteY1-60" fmla="*/ 0 h 5747778"/>
                <a:gd name="connsiteX2-61" fmla="*/ 5892086 w 5892086"/>
                <a:gd name="connsiteY2-62" fmla="*/ 4998720 h 5747778"/>
                <a:gd name="connsiteX3-63" fmla="*/ 60246 w 5892086"/>
                <a:gd name="connsiteY3-64" fmla="*/ 5008880 h 5747778"/>
                <a:gd name="connsiteX0-65" fmla="*/ 60246 w 5935807"/>
                <a:gd name="connsiteY0-66" fmla="*/ 5008880 h 5747778"/>
                <a:gd name="connsiteX1-67" fmla="*/ 2960926 w 5935807"/>
                <a:gd name="connsiteY1-68" fmla="*/ 0 h 5747778"/>
                <a:gd name="connsiteX2-69" fmla="*/ 5892086 w 5935807"/>
                <a:gd name="connsiteY2-70" fmla="*/ 4998720 h 5747778"/>
                <a:gd name="connsiteX3-71" fmla="*/ 60246 w 5935807"/>
                <a:gd name="connsiteY3-72" fmla="*/ 5008880 h 57477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935807" h="5747778">
                  <a:moveTo>
                    <a:pt x="60246" y="5008880"/>
                  </a:moveTo>
                  <a:cubicBezTo>
                    <a:pt x="-344461" y="4477173"/>
                    <a:pt x="1364113" y="450427"/>
                    <a:pt x="2960926" y="0"/>
                  </a:cubicBezTo>
                  <a:cubicBezTo>
                    <a:pt x="4486619" y="538480"/>
                    <a:pt x="6235833" y="3850640"/>
                    <a:pt x="5892086" y="4998720"/>
                  </a:cubicBezTo>
                  <a:cubicBezTo>
                    <a:pt x="5401019" y="5774267"/>
                    <a:pt x="1607953" y="6194213"/>
                    <a:pt x="60246" y="5008880"/>
                  </a:cubicBezTo>
                  <a:close/>
                </a:path>
              </a:pathLst>
            </a:cu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764182" y="1452624"/>
              <a:ext cx="3590901" cy="3181848"/>
            </a:xfrm>
            <a:custGeom>
              <a:avLst/>
              <a:gdLst>
                <a:gd name="connsiteX0" fmla="*/ 1925682 w 3590901"/>
                <a:gd name="connsiteY0" fmla="*/ 0 h 3181848"/>
                <a:gd name="connsiteX1" fmla="*/ 3588707 w 3590901"/>
                <a:gd name="connsiteY1" fmla="*/ 1986571 h 3181848"/>
                <a:gd name="connsiteX2" fmla="*/ 3590901 w 3590901"/>
                <a:gd name="connsiteY2" fmla="*/ 1992055 h 3181848"/>
                <a:gd name="connsiteX3" fmla="*/ 3395649 w 3590901"/>
                <a:gd name="connsiteY3" fmla="*/ 1954888 h 3181848"/>
                <a:gd name="connsiteX4" fmla="*/ 1361172 w 3590901"/>
                <a:gd name="connsiteY4" fmla="*/ 2274277 h 3181848"/>
                <a:gd name="connsiteX5" fmla="*/ 24808 w 3590901"/>
                <a:gd name="connsiteY5" fmla="*/ 3164777 h 3181848"/>
                <a:gd name="connsiteX6" fmla="*/ 9249 w 3590901"/>
                <a:gd name="connsiteY6" fmla="*/ 3181848 h 3181848"/>
                <a:gd name="connsiteX7" fmla="*/ 5584 w 3590901"/>
                <a:gd name="connsiteY7" fmla="*/ 3167247 h 3181848"/>
                <a:gd name="connsiteX8" fmla="*/ 1925682 w 3590901"/>
                <a:gd name="connsiteY8" fmla="*/ 0 h 31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0901" h="3181848">
                  <a:moveTo>
                    <a:pt x="1925682" y="0"/>
                  </a:moveTo>
                  <a:cubicBezTo>
                    <a:pt x="2545842" y="218880"/>
                    <a:pt x="3222788" y="1142411"/>
                    <a:pt x="3588707" y="1986571"/>
                  </a:cubicBezTo>
                  <a:lnTo>
                    <a:pt x="3590901" y="1992055"/>
                  </a:lnTo>
                  <a:lnTo>
                    <a:pt x="3395649" y="1954888"/>
                  </a:lnTo>
                  <a:cubicBezTo>
                    <a:pt x="2803244" y="1868555"/>
                    <a:pt x="2078280" y="1968197"/>
                    <a:pt x="1361172" y="2274277"/>
                  </a:cubicBezTo>
                  <a:cubicBezTo>
                    <a:pt x="823341" y="2503837"/>
                    <a:pt x="366305" y="2816919"/>
                    <a:pt x="24808" y="3164777"/>
                  </a:cubicBezTo>
                  <a:lnTo>
                    <a:pt x="9249" y="3181848"/>
                  </a:lnTo>
                  <a:lnTo>
                    <a:pt x="5584" y="3167247"/>
                  </a:lnTo>
                  <a:cubicBezTo>
                    <a:pt x="-85410" y="2593524"/>
                    <a:pt x="952078" y="274633"/>
                    <a:pt x="1925682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82" name="组合 11"/>
          <p:cNvGrpSpPr/>
          <p:nvPr/>
        </p:nvGrpSpPr>
        <p:grpSpPr>
          <a:xfrm rot="-10800000" flipV="1">
            <a:off x="2571750" y="4335463"/>
            <a:ext cx="1776413" cy="1773237"/>
            <a:chOff x="3764182" y="1433288"/>
            <a:chExt cx="3860439" cy="3738152"/>
          </a:xfrm>
        </p:grpSpPr>
        <p:sp>
          <p:nvSpPr>
            <p:cNvPr id="13" name="等腰三角形 43"/>
            <p:cNvSpPr/>
            <p:nvPr/>
          </p:nvSpPr>
          <p:spPr>
            <a:xfrm>
              <a:off x="3764182" y="1433288"/>
              <a:ext cx="3860439" cy="3738152"/>
            </a:xfrm>
            <a:custGeom>
              <a:avLst/>
              <a:gdLst>
                <a:gd name="connsiteX0" fmla="*/ 0 w 3789680"/>
                <a:gd name="connsiteY0" fmla="*/ 2245360 h 2245360"/>
                <a:gd name="connsiteX1" fmla="*/ 1894840 w 3789680"/>
                <a:gd name="connsiteY1" fmla="*/ 0 h 2245360"/>
                <a:gd name="connsiteX2" fmla="*/ 3789680 w 3789680"/>
                <a:gd name="connsiteY2" fmla="*/ 2245360 h 2245360"/>
                <a:gd name="connsiteX3" fmla="*/ 0 w 3789680"/>
                <a:gd name="connsiteY3" fmla="*/ 2245360 h 2245360"/>
                <a:gd name="connsiteX0-1" fmla="*/ 0 w 3789680"/>
                <a:gd name="connsiteY0-2" fmla="*/ 3637280 h 3637280"/>
                <a:gd name="connsiteX1-3" fmla="*/ 1945640 w 3789680"/>
                <a:gd name="connsiteY1-4" fmla="*/ 0 h 3637280"/>
                <a:gd name="connsiteX2-5" fmla="*/ 3789680 w 3789680"/>
                <a:gd name="connsiteY2-6" fmla="*/ 3637280 h 3637280"/>
                <a:gd name="connsiteX3-7" fmla="*/ 0 w 3789680"/>
                <a:gd name="connsiteY3-8" fmla="*/ 3637280 h 3637280"/>
                <a:gd name="connsiteX0-9" fmla="*/ 0 w 4744720"/>
                <a:gd name="connsiteY0-10" fmla="*/ 5008880 h 5008880"/>
                <a:gd name="connsiteX1-11" fmla="*/ 2900680 w 4744720"/>
                <a:gd name="connsiteY1-12" fmla="*/ 0 h 5008880"/>
                <a:gd name="connsiteX2-13" fmla="*/ 4744720 w 4744720"/>
                <a:gd name="connsiteY2-14" fmla="*/ 3637280 h 5008880"/>
                <a:gd name="connsiteX3-15" fmla="*/ 0 w 4744720"/>
                <a:gd name="connsiteY3-16" fmla="*/ 5008880 h 5008880"/>
                <a:gd name="connsiteX0-17" fmla="*/ 0 w 5831840"/>
                <a:gd name="connsiteY0-18" fmla="*/ 5008880 h 5008880"/>
                <a:gd name="connsiteX1-19" fmla="*/ 2900680 w 5831840"/>
                <a:gd name="connsiteY1-20" fmla="*/ 0 h 5008880"/>
                <a:gd name="connsiteX2-21" fmla="*/ 5831840 w 5831840"/>
                <a:gd name="connsiteY2-22" fmla="*/ 4998720 h 5008880"/>
                <a:gd name="connsiteX3-23" fmla="*/ 0 w 5831840"/>
                <a:gd name="connsiteY3-24" fmla="*/ 5008880 h 5008880"/>
                <a:gd name="connsiteX0-25" fmla="*/ 0 w 5831840"/>
                <a:gd name="connsiteY0-26" fmla="*/ 5008880 h 5008880"/>
                <a:gd name="connsiteX1-27" fmla="*/ 2900680 w 5831840"/>
                <a:gd name="connsiteY1-28" fmla="*/ 0 h 5008880"/>
                <a:gd name="connsiteX2-29" fmla="*/ 5831840 w 5831840"/>
                <a:gd name="connsiteY2-30" fmla="*/ 4998720 h 5008880"/>
                <a:gd name="connsiteX3-31" fmla="*/ 0 w 5831840"/>
                <a:gd name="connsiteY3-32" fmla="*/ 5008880 h 5008880"/>
                <a:gd name="connsiteX0-33" fmla="*/ 60246 w 5892086"/>
                <a:gd name="connsiteY0-34" fmla="*/ 5008880 h 5008880"/>
                <a:gd name="connsiteX1-35" fmla="*/ 2960926 w 5892086"/>
                <a:gd name="connsiteY1-36" fmla="*/ 0 h 5008880"/>
                <a:gd name="connsiteX2-37" fmla="*/ 5892086 w 5892086"/>
                <a:gd name="connsiteY2-38" fmla="*/ 4998720 h 5008880"/>
                <a:gd name="connsiteX3-39" fmla="*/ 60246 w 5892086"/>
                <a:gd name="connsiteY3-40" fmla="*/ 5008880 h 5008880"/>
                <a:gd name="connsiteX0-41" fmla="*/ 60246 w 5892086"/>
                <a:gd name="connsiteY0-42" fmla="*/ 5008880 h 5533820"/>
                <a:gd name="connsiteX1-43" fmla="*/ 2960926 w 5892086"/>
                <a:gd name="connsiteY1-44" fmla="*/ 0 h 5533820"/>
                <a:gd name="connsiteX2-45" fmla="*/ 5892086 w 5892086"/>
                <a:gd name="connsiteY2-46" fmla="*/ 4998720 h 5533820"/>
                <a:gd name="connsiteX3-47" fmla="*/ 60246 w 5892086"/>
                <a:gd name="connsiteY3-48" fmla="*/ 5008880 h 5533820"/>
                <a:gd name="connsiteX0-49" fmla="*/ 60246 w 5892086"/>
                <a:gd name="connsiteY0-50" fmla="*/ 5008880 h 5747778"/>
                <a:gd name="connsiteX1-51" fmla="*/ 2960926 w 5892086"/>
                <a:gd name="connsiteY1-52" fmla="*/ 0 h 5747778"/>
                <a:gd name="connsiteX2-53" fmla="*/ 5892086 w 5892086"/>
                <a:gd name="connsiteY2-54" fmla="*/ 4998720 h 5747778"/>
                <a:gd name="connsiteX3-55" fmla="*/ 60246 w 5892086"/>
                <a:gd name="connsiteY3-56" fmla="*/ 5008880 h 5747778"/>
                <a:gd name="connsiteX0-57" fmla="*/ 60246 w 5892086"/>
                <a:gd name="connsiteY0-58" fmla="*/ 5008880 h 5747778"/>
                <a:gd name="connsiteX1-59" fmla="*/ 2960926 w 5892086"/>
                <a:gd name="connsiteY1-60" fmla="*/ 0 h 5747778"/>
                <a:gd name="connsiteX2-61" fmla="*/ 5892086 w 5892086"/>
                <a:gd name="connsiteY2-62" fmla="*/ 4998720 h 5747778"/>
                <a:gd name="connsiteX3-63" fmla="*/ 60246 w 5892086"/>
                <a:gd name="connsiteY3-64" fmla="*/ 5008880 h 5747778"/>
                <a:gd name="connsiteX0-65" fmla="*/ 60246 w 5935807"/>
                <a:gd name="connsiteY0-66" fmla="*/ 5008880 h 5747778"/>
                <a:gd name="connsiteX1-67" fmla="*/ 2960926 w 5935807"/>
                <a:gd name="connsiteY1-68" fmla="*/ 0 h 5747778"/>
                <a:gd name="connsiteX2-69" fmla="*/ 5892086 w 5935807"/>
                <a:gd name="connsiteY2-70" fmla="*/ 4998720 h 5747778"/>
                <a:gd name="connsiteX3-71" fmla="*/ 60246 w 5935807"/>
                <a:gd name="connsiteY3-72" fmla="*/ 5008880 h 57477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935807" h="5747778">
                  <a:moveTo>
                    <a:pt x="60246" y="5008880"/>
                  </a:moveTo>
                  <a:cubicBezTo>
                    <a:pt x="-344461" y="4477173"/>
                    <a:pt x="1364113" y="450427"/>
                    <a:pt x="2960926" y="0"/>
                  </a:cubicBezTo>
                  <a:cubicBezTo>
                    <a:pt x="4486619" y="538480"/>
                    <a:pt x="6235833" y="3850640"/>
                    <a:pt x="5892086" y="4998720"/>
                  </a:cubicBezTo>
                  <a:cubicBezTo>
                    <a:pt x="5401019" y="5774267"/>
                    <a:pt x="1607953" y="6194213"/>
                    <a:pt x="60246" y="5008880"/>
                  </a:cubicBezTo>
                  <a:close/>
                </a:path>
              </a:pathLst>
            </a:cu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764182" y="1452624"/>
              <a:ext cx="3590901" cy="3181848"/>
            </a:xfrm>
            <a:custGeom>
              <a:avLst/>
              <a:gdLst>
                <a:gd name="connsiteX0" fmla="*/ 1925682 w 3590901"/>
                <a:gd name="connsiteY0" fmla="*/ 0 h 3181848"/>
                <a:gd name="connsiteX1" fmla="*/ 3588707 w 3590901"/>
                <a:gd name="connsiteY1" fmla="*/ 1986571 h 3181848"/>
                <a:gd name="connsiteX2" fmla="*/ 3590901 w 3590901"/>
                <a:gd name="connsiteY2" fmla="*/ 1992055 h 3181848"/>
                <a:gd name="connsiteX3" fmla="*/ 3395649 w 3590901"/>
                <a:gd name="connsiteY3" fmla="*/ 1954888 h 3181848"/>
                <a:gd name="connsiteX4" fmla="*/ 1361172 w 3590901"/>
                <a:gd name="connsiteY4" fmla="*/ 2274277 h 3181848"/>
                <a:gd name="connsiteX5" fmla="*/ 24808 w 3590901"/>
                <a:gd name="connsiteY5" fmla="*/ 3164777 h 3181848"/>
                <a:gd name="connsiteX6" fmla="*/ 9249 w 3590901"/>
                <a:gd name="connsiteY6" fmla="*/ 3181848 h 3181848"/>
                <a:gd name="connsiteX7" fmla="*/ 5584 w 3590901"/>
                <a:gd name="connsiteY7" fmla="*/ 3167247 h 3181848"/>
                <a:gd name="connsiteX8" fmla="*/ 1925682 w 3590901"/>
                <a:gd name="connsiteY8" fmla="*/ 0 h 31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0901" h="3181848">
                  <a:moveTo>
                    <a:pt x="1925682" y="0"/>
                  </a:moveTo>
                  <a:cubicBezTo>
                    <a:pt x="2545842" y="218880"/>
                    <a:pt x="3222788" y="1142411"/>
                    <a:pt x="3588707" y="1986571"/>
                  </a:cubicBezTo>
                  <a:lnTo>
                    <a:pt x="3590901" y="1992055"/>
                  </a:lnTo>
                  <a:lnTo>
                    <a:pt x="3395649" y="1954888"/>
                  </a:lnTo>
                  <a:cubicBezTo>
                    <a:pt x="2803244" y="1868555"/>
                    <a:pt x="2078280" y="1968197"/>
                    <a:pt x="1361172" y="2274277"/>
                  </a:cubicBezTo>
                  <a:cubicBezTo>
                    <a:pt x="823341" y="2503837"/>
                    <a:pt x="366305" y="2816919"/>
                    <a:pt x="24808" y="3164777"/>
                  </a:cubicBezTo>
                  <a:lnTo>
                    <a:pt x="9249" y="3181848"/>
                  </a:lnTo>
                  <a:lnTo>
                    <a:pt x="5584" y="3167247"/>
                  </a:lnTo>
                  <a:cubicBezTo>
                    <a:pt x="-85410" y="2593524"/>
                    <a:pt x="952078" y="274633"/>
                    <a:pt x="1925682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83" name="组合 14"/>
          <p:cNvGrpSpPr/>
          <p:nvPr/>
        </p:nvGrpSpPr>
        <p:grpSpPr>
          <a:xfrm rot="7003225" flipV="1">
            <a:off x="3765550" y="3581400"/>
            <a:ext cx="1776413" cy="1773238"/>
            <a:chOff x="3764182" y="1433288"/>
            <a:chExt cx="3860439" cy="3738152"/>
          </a:xfrm>
        </p:grpSpPr>
        <p:sp>
          <p:nvSpPr>
            <p:cNvPr id="16" name="等腰三角形 43"/>
            <p:cNvSpPr/>
            <p:nvPr/>
          </p:nvSpPr>
          <p:spPr>
            <a:xfrm>
              <a:off x="3764182" y="1433288"/>
              <a:ext cx="3860439" cy="3738152"/>
            </a:xfrm>
            <a:custGeom>
              <a:avLst/>
              <a:gdLst>
                <a:gd name="connsiteX0" fmla="*/ 0 w 3789680"/>
                <a:gd name="connsiteY0" fmla="*/ 2245360 h 2245360"/>
                <a:gd name="connsiteX1" fmla="*/ 1894840 w 3789680"/>
                <a:gd name="connsiteY1" fmla="*/ 0 h 2245360"/>
                <a:gd name="connsiteX2" fmla="*/ 3789680 w 3789680"/>
                <a:gd name="connsiteY2" fmla="*/ 2245360 h 2245360"/>
                <a:gd name="connsiteX3" fmla="*/ 0 w 3789680"/>
                <a:gd name="connsiteY3" fmla="*/ 2245360 h 2245360"/>
                <a:gd name="connsiteX0-1" fmla="*/ 0 w 3789680"/>
                <a:gd name="connsiteY0-2" fmla="*/ 3637280 h 3637280"/>
                <a:gd name="connsiteX1-3" fmla="*/ 1945640 w 3789680"/>
                <a:gd name="connsiteY1-4" fmla="*/ 0 h 3637280"/>
                <a:gd name="connsiteX2-5" fmla="*/ 3789680 w 3789680"/>
                <a:gd name="connsiteY2-6" fmla="*/ 3637280 h 3637280"/>
                <a:gd name="connsiteX3-7" fmla="*/ 0 w 3789680"/>
                <a:gd name="connsiteY3-8" fmla="*/ 3637280 h 3637280"/>
                <a:gd name="connsiteX0-9" fmla="*/ 0 w 4744720"/>
                <a:gd name="connsiteY0-10" fmla="*/ 5008880 h 5008880"/>
                <a:gd name="connsiteX1-11" fmla="*/ 2900680 w 4744720"/>
                <a:gd name="connsiteY1-12" fmla="*/ 0 h 5008880"/>
                <a:gd name="connsiteX2-13" fmla="*/ 4744720 w 4744720"/>
                <a:gd name="connsiteY2-14" fmla="*/ 3637280 h 5008880"/>
                <a:gd name="connsiteX3-15" fmla="*/ 0 w 4744720"/>
                <a:gd name="connsiteY3-16" fmla="*/ 5008880 h 5008880"/>
                <a:gd name="connsiteX0-17" fmla="*/ 0 w 5831840"/>
                <a:gd name="connsiteY0-18" fmla="*/ 5008880 h 5008880"/>
                <a:gd name="connsiteX1-19" fmla="*/ 2900680 w 5831840"/>
                <a:gd name="connsiteY1-20" fmla="*/ 0 h 5008880"/>
                <a:gd name="connsiteX2-21" fmla="*/ 5831840 w 5831840"/>
                <a:gd name="connsiteY2-22" fmla="*/ 4998720 h 5008880"/>
                <a:gd name="connsiteX3-23" fmla="*/ 0 w 5831840"/>
                <a:gd name="connsiteY3-24" fmla="*/ 5008880 h 5008880"/>
                <a:gd name="connsiteX0-25" fmla="*/ 0 w 5831840"/>
                <a:gd name="connsiteY0-26" fmla="*/ 5008880 h 5008880"/>
                <a:gd name="connsiteX1-27" fmla="*/ 2900680 w 5831840"/>
                <a:gd name="connsiteY1-28" fmla="*/ 0 h 5008880"/>
                <a:gd name="connsiteX2-29" fmla="*/ 5831840 w 5831840"/>
                <a:gd name="connsiteY2-30" fmla="*/ 4998720 h 5008880"/>
                <a:gd name="connsiteX3-31" fmla="*/ 0 w 5831840"/>
                <a:gd name="connsiteY3-32" fmla="*/ 5008880 h 5008880"/>
                <a:gd name="connsiteX0-33" fmla="*/ 60246 w 5892086"/>
                <a:gd name="connsiteY0-34" fmla="*/ 5008880 h 5008880"/>
                <a:gd name="connsiteX1-35" fmla="*/ 2960926 w 5892086"/>
                <a:gd name="connsiteY1-36" fmla="*/ 0 h 5008880"/>
                <a:gd name="connsiteX2-37" fmla="*/ 5892086 w 5892086"/>
                <a:gd name="connsiteY2-38" fmla="*/ 4998720 h 5008880"/>
                <a:gd name="connsiteX3-39" fmla="*/ 60246 w 5892086"/>
                <a:gd name="connsiteY3-40" fmla="*/ 5008880 h 5008880"/>
                <a:gd name="connsiteX0-41" fmla="*/ 60246 w 5892086"/>
                <a:gd name="connsiteY0-42" fmla="*/ 5008880 h 5533820"/>
                <a:gd name="connsiteX1-43" fmla="*/ 2960926 w 5892086"/>
                <a:gd name="connsiteY1-44" fmla="*/ 0 h 5533820"/>
                <a:gd name="connsiteX2-45" fmla="*/ 5892086 w 5892086"/>
                <a:gd name="connsiteY2-46" fmla="*/ 4998720 h 5533820"/>
                <a:gd name="connsiteX3-47" fmla="*/ 60246 w 5892086"/>
                <a:gd name="connsiteY3-48" fmla="*/ 5008880 h 5533820"/>
                <a:gd name="connsiteX0-49" fmla="*/ 60246 w 5892086"/>
                <a:gd name="connsiteY0-50" fmla="*/ 5008880 h 5747778"/>
                <a:gd name="connsiteX1-51" fmla="*/ 2960926 w 5892086"/>
                <a:gd name="connsiteY1-52" fmla="*/ 0 h 5747778"/>
                <a:gd name="connsiteX2-53" fmla="*/ 5892086 w 5892086"/>
                <a:gd name="connsiteY2-54" fmla="*/ 4998720 h 5747778"/>
                <a:gd name="connsiteX3-55" fmla="*/ 60246 w 5892086"/>
                <a:gd name="connsiteY3-56" fmla="*/ 5008880 h 5747778"/>
                <a:gd name="connsiteX0-57" fmla="*/ 60246 w 5892086"/>
                <a:gd name="connsiteY0-58" fmla="*/ 5008880 h 5747778"/>
                <a:gd name="connsiteX1-59" fmla="*/ 2960926 w 5892086"/>
                <a:gd name="connsiteY1-60" fmla="*/ 0 h 5747778"/>
                <a:gd name="connsiteX2-61" fmla="*/ 5892086 w 5892086"/>
                <a:gd name="connsiteY2-62" fmla="*/ 4998720 h 5747778"/>
                <a:gd name="connsiteX3-63" fmla="*/ 60246 w 5892086"/>
                <a:gd name="connsiteY3-64" fmla="*/ 5008880 h 5747778"/>
                <a:gd name="connsiteX0-65" fmla="*/ 60246 w 5935807"/>
                <a:gd name="connsiteY0-66" fmla="*/ 5008880 h 5747778"/>
                <a:gd name="connsiteX1-67" fmla="*/ 2960926 w 5935807"/>
                <a:gd name="connsiteY1-68" fmla="*/ 0 h 5747778"/>
                <a:gd name="connsiteX2-69" fmla="*/ 5892086 w 5935807"/>
                <a:gd name="connsiteY2-70" fmla="*/ 4998720 h 5747778"/>
                <a:gd name="connsiteX3-71" fmla="*/ 60246 w 5935807"/>
                <a:gd name="connsiteY3-72" fmla="*/ 5008880 h 57477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935807" h="5747778">
                  <a:moveTo>
                    <a:pt x="60246" y="5008880"/>
                  </a:moveTo>
                  <a:cubicBezTo>
                    <a:pt x="-344461" y="4477173"/>
                    <a:pt x="1364113" y="450427"/>
                    <a:pt x="2960926" y="0"/>
                  </a:cubicBezTo>
                  <a:cubicBezTo>
                    <a:pt x="4486619" y="538480"/>
                    <a:pt x="6235833" y="3850640"/>
                    <a:pt x="5892086" y="4998720"/>
                  </a:cubicBezTo>
                  <a:cubicBezTo>
                    <a:pt x="5401019" y="5774267"/>
                    <a:pt x="1607953" y="6194213"/>
                    <a:pt x="60246" y="5008880"/>
                  </a:cubicBezTo>
                  <a:close/>
                </a:path>
              </a:pathLst>
            </a:cu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764182" y="1452624"/>
              <a:ext cx="3590901" cy="3181848"/>
            </a:xfrm>
            <a:custGeom>
              <a:avLst/>
              <a:gdLst>
                <a:gd name="connsiteX0" fmla="*/ 1925682 w 3590901"/>
                <a:gd name="connsiteY0" fmla="*/ 0 h 3181848"/>
                <a:gd name="connsiteX1" fmla="*/ 3588707 w 3590901"/>
                <a:gd name="connsiteY1" fmla="*/ 1986571 h 3181848"/>
                <a:gd name="connsiteX2" fmla="*/ 3590901 w 3590901"/>
                <a:gd name="connsiteY2" fmla="*/ 1992055 h 3181848"/>
                <a:gd name="connsiteX3" fmla="*/ 3395649 w 3590901"/>
                <a:gd name="connsiteY3" fmla="*/ 1954888 h 3181848"/>
                <a:gd name="connsiteX4" fmla="*/ 1361172 w 3590901"/>
                <a:gd name="connsiteY4" fmla="*/ 2274277 h 3181848"/>
                <a:gd name="connsiteX5" fmla="*/ 24808 w 3590901"/>
                <a:gd name="connsiteY5" fmla="*/ 3164777 h 3181848"/>
                <a:gd name="connsiteX6" fmla="*/ 9249 w 3590901"/>
                <a:gd name="connsiteY6" fmla="*/ 3181848 h 3181848"/>
                <a:gd name="connsiteX7" fmla="*/ 5584 w 3590901"/>
                <a:gd name="connsiteY7" fmla="*/ 3167247 h 3181848"/>
                <a:gd name="connsiteX8" fmla="*/ 1925682 w 3590901"/>
                <a:gd name="connsiteY8" fmla="*/ 0 h 31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0901" h="3181848">
                  <a:moveTo>
                    <a:pt x="1925682" y="0"/>
                  </a:moveTo>
                  <a:cubicBezTo>
                    <a:pt x="2545842" y="218880"/>
                    <a:pt x="3222788" y="1142411"/>
                    <a:pt x="3588707" y="1986571"/>
                  </a:cubicBezTo>
                  <a:lnTo>
                    <a:pt x="3590901" y="1992055"/>
                  </a:lnTo>
                  <a:lnTo>
                    <a:pt x="3395649" y="1954888"/>
                  </a:lnTo>
                  <a:cubicBezTo>
                    <a:pt x="2803244" y="1868555"/>
                    <a:pt x="2078280" y="1968197"/>
                    <a:pt x="1361172" y="2274277"/>
                  </a:cubicBezTo>
                  <a:cubicBezTo>
                    <a:pt x="823341" y="2503837"/>
                    <a:pt x="366305" y="2816919"/>
                    <a:pt x="24808" y="3164777"/>
                  </a:cubicBezTo>
                  <a:lnTo>
                    <a:pt x="9249" y="3181848"/>
                  </a:lnTo>
                  <a:lnTo>
                    <a:pt x="5584" y="3167247"/>
                  </a:lnTo>
                  <a:cubicBezTo>
                    <a:pt x="-85410" y="2593524"/>
                    <a:pt x="952078" y="274633"/>
                    <a:pt x="1925682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84" name="组合 17"/>
          <p:cNvGrpSpPr/>
          <p:nvPr/>
        </p:nvGrpSpPr>
        <p:grpSpPr>
          <a:xfrm rot="-7421425" flipV="1">
            <a:off x="1282700" y="3665538"/>
            <a:ext cx="1776413" cy="1773237"/>
            <a:chOff x="3764182" y="1433288"/>
            <a:chExt cx="3860439" cy="3738152"/>
          </a:xfrm>
        </p:grpSpPr>
        <p:sp>
          <p:nvSpPr>
            <p:cNvPr id="19" name="等腰三角形 43"/>
            <p:cNvSpPr/>
            <p:nvPr/>
          </p:nvSpPr>
          <p:spPr>
            <a:xfrm>
              <a:off x="3764182" y="1433288"/>
              <a:ext cx="3860439" cy="3738152"/>
            </a:xfrm>
            <a:custGeom>
              <a:avLst/>
              <a:gdLst>
                <a:gd name="connsiteX0" fmla="*/ 0 w 3789680"/>
                <a:gd name="connsiteY0" fmla="*/ 2245360 h 2245360"/>
                <a:gd name="connsiteX1" fmla="*/ 1894840 w 3789680"/>
                <a:gd name="connsiteY1" fmla="*/ 0 h 2245360"/>
                <a:gd name="connsiteX2" fmla="*/ 3789680 w 3789680"/>
                <a:gd name="connsiteY2" fmla="*/ 2245360 h 2245360"/>
                <a:gd name="connsiteX3" fmla="*/ 0 w 3789680"/>
                <a:gd name="connsiteY3" fmla="*/ 2245360 h 2245360"/>
                <a:gd name="connsiteX0-1" fmla="*/ 0 w 3789680"/>
                <a:gd name="connsiteY0-2" fmla="*/ 3637280 h 3637280"/>
                <a:gd name="connsiteX1-3" fmla="*/ 1945640 w 3789680"/>
                <a:gd name="connsiteY1-4" fmla="*/ 0 h 3637280"/>
                <a:gd name="connsiteX2-5" fmla="*/ 3789680 w 3789680"/>
                <a:gd name="connsiteY2-6" fmla="*/ 3637280 h 3637280"/>
                <a:gd name="connsiteX3-7" fmla="*/ 0 w 3789680"/>
                <a:gd name="connsiteY3-8" fmla="*/ 3637280 h 3637280"/>
                <a:gd name="connsiteX0-9" fmla="*/ 0 w 4744720"/>
                <a:gd name="connsiteY0-10" fmla="*/ 5008880 h 5008880"/>
                <a:gd name="connsiteX1-11" fmla="*/ 2900680 w 4744720"/>
                <a:gd name="connsiteY1-12" fmla="*/ 0 h 5008880"/>
                <a:gd name="connsiteX2-13" fmla="*/ 4744720 w 4744720"/>
                <a:gd name="connsiteY2-14" fmla="*/ 3637280 h 5008880"/>
                <a:gd name="connsiteX3-15" fmla="*/ 0 w 4744720"/>
                <a:gd name="connsiteY3-16" fmla="*/ 5008880 h 5008880"/>
                <a:gd name="connsiteX0-17" fmla="*/ 0 w 5831840"/>
                <a:gd name="connsiteY0-18" fmla="*/ 5008880 h 5008880"/>
                <a:gd name="connsiteX1-19" fmla="*/ 2900680 w 5831840"/>
                <a:gd name="connsiteY1-20" fmla="*/ 0 h 5008880"/>
                <a:gd name="connsiteX2-21" fmla="*/ 5831840 w 5831840"/>
                <a:gd name="connsiteY2-22" fmla="*/ 4998720 h 5008880"/>
                <a:gd name="connsiteX3-23" fmla="*/ 0 w 5831840"/>
                <a:gd name="connsiteY3-24" fmla="*/ 5008880 h 5008880"/>
                <a:gd name="connsiteX0-25" fmla="*/ 0 w 5831840"/>
                <a:gd name="connsiteY0-26" fmla="*/ 5008880 h 5008880"/>
                <a:gd name="connsiteX1-27" fmla="*/ 2900680 w 5831840"/>
                <a:gd name="connsiteY1-28" fmla="*/ 0 h 5008880"/>
                <a:gd name="connsiteX2-29" fmla="*/ 5831840 w 5831840"/>
                <a:gd name="connsiteY2-30" fmla="*/ 4998720 h 5008880"/>
                <a:gd name="connsiteX3-31" fmla="*/ 0 w 5831840"/>
                <a:gd name="connsiteY3-32" fmla="*/ 5008880 h 5008880"/>
                <a:gd name="connsiteX0-33" fmla="*/ 60246 w 5892086"/>
                <a:gd name="connsiteY0-34" fmla="*/ 5008880 h 5008880"/>
                <a:gd name="connsiteX1-35" fmla="*/ 2960926 w 5892086"/>
                <a:gd name="connsiteY1-36" fmla="*/ 0 h 5008880"/>
                <a:gd name="connsiteX2-37" fmla="*/ 5892086 w 5892086"/>
                <a:gd name="connsiteY2-38" fmla="*/ 4998720 h 5008880"/>
                <a:gd name="connsiteX3-39" fmla="*/ 60246 w 5892086"/>
                <a:gd name="connsiteY3-40" fmla="*/ 5008880 h 5008880"/>
                <a:gd name="connsiteX0-41" fmla="*/ 60246 w 5892086"/>
                <a:gd name="connsiteY0-42" fmla="*/ 5008880 h 5533820"/>
                <a:gd name="connsiteX1-43" fmla="*/ 2960926 w 5892086"/>
                <a:gd name="connsiteY1-44" fmla="*/ 0 h 5533820"/>
                <a:gd name="connsiteX2-45" fmla="*/ 5892086 w 5892086"/>
                <a:gd name="connsiteY2-46" fmla="*/ 4998720 h 5533820"/>
                <a:gd name="connsiteX3-47" fmla="*/ 60246 w 5892086"/>
                <a:gd name="connsiteY3-48" fmla="*/ 5008880 h 5533820"/>
                <a:gd name="connsiteX0-49" fmla="*/ 60246 w 5892086"/>
                <a:gd name="connsiteY0-50" fmla="*/ 5008880 h 5747778"/>
                <a:gd name="connsiteX1-51" fmla="*/ 2960926 w 5892086"/>
                <a:gd name="connsiteY1-52" fmla="*/ 0 h 5747778"/>
                <a:gd name="connsiteX2-53" fmla="*/ 5892086 w 5892086"/>
                <a:gd name="connsiteY2-54" fmla="*/ 4998720 h 5747778"/>
                <a:gd name="connsiteX3-55" fmla="*/ 60246 w 5892086"/>
                <a:gd name="connsiteY3-56" fmla="*/ 5008880 h 5747778"/>
                <a:gd name="connsiteX0-57" fmla="*/ 60246 w 5892086"/>
                <a:gd name="connsiteY0-58" fmla="*/ 5008880 h 5747778"/>
                <a:gd name="connsiteX1-59" fmla="*/ 2960926 w 5892086"/>
                <a:gd name="connsiteY1-60" fmla="*/ 0 h 5747778"/>
                <a:gd name="connsiteX2-61" fmla="*/ 5892086 w 5892086"/>
                <a:gd name="connsiteY2-62" fmla="*/ 4998720 h 5747778"/>
                <a:gd name="connsiteX3-63" fmla="*/ 60246 w 5892086"/>
                <a:gd name="connsiteY3-64" fmla="*/ 5008880 h 5747778"/>
                <a:gd name="connsiteX0-65" fmla="*/ 60246 w 5935807"/>
                <a:gd name="connsiteY0-66" fmla="*/ 5008880 h 5747778"/>
                <a:gd name="connsiteX1-67" fmla="*/ 2960926 w 5935807"/>
                <a:gd name="connsiteY1-68" fmla="*/ 0 h 5747778"/>
                <a:gd name="connsiteX2-69" fmla="*/ 5892086 w 5935807"/>
                <a:gd name="connsiteY2-70" fmla="*/ 4998720 h 5747778"/>
                <a:gd name="connsiteX3-71" fmla="*/ 60246 w 5935807"/>
                <a:gd name="connsiteY3-72" fmla="*/ 5008880 h 57477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935807" h="5747778">
                  <a:moveTo>
                    <a:pt x="60246" y="5008880"/>
                  </a:moveTo>
                  <a:cubicBezTo>
                    <a:pt x="-344461" y="4477173"/>
                    <a:pt x="1364113" y="450427"/>
                    <a:pt x="2960926" y="0"/>
                  </a:cubicBezTo>
                  <a:cubicBezTo>
                    <a:pt x="4486619" y="538480"/>
                    <a:pt x="6235833" y="3850640"/>
                    <a:pt x="5892086" y="4998720"/>
                  </a:cubicBezTo>
                  <a:cubicBezTo>
                    <a:pt x="5401019" y="5774267"/>
                    <a:pt x="1607953" y="6194213"/>
                    <a:pt x="60246" y="5008880"/>
                  </a:cubicBezTo>
                  <a:close/>
                </a:path>
              </a:pathLst>
            </a:cu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764182" y="1452624"/>
              <a:ext cx="3590901" cy="3181848"/>
            </a:xfrm>
            <a:custGeom>
              <a:avLst/>
              <a:gdLst>
                <a:gd name="connsiteX0" fmla="*/ 1925682 w 3590901"/>
                <a:gd name="connsiteY0" fmla="*/ 0 h 3181848"/>
                <a:gd name="connsiteX1" fmla="*/ 3588707 w 3590901"/>
                <a:gd name="connsiteY1" fmla="*/ 1986571 h 3181848"/>
                <a:gd name="connsiteX2" fmla="*/ 3590901 w 3590901"/>
                <a:gd name="connsiteY2" fmla="*/ 1992055 h 3181848"/>
                <a:gd name="connsiteX3" fmla="*/ 3395649 w 3590901"/>
                <a:gd name="connsiteY3" fmla="*/ 1954888 h 3181848"/>
                <a:gd name="connsiteX4" fmla="*/ 1361172 w 3590901"/>
                <a:gd name="connsiteY4" fmla="*/ 2274277 h 3181848"/>
                <a:gd name="connsiteX5" fmla="*/ 24808 w 3590901"/>
                <a:gd name="connsiteY5" fmla="*/ 3164777 h 3181848"/>
                <a:gd name="connsiteX6" fmla="*/ 9249 w 3590901"/>
                <a:gd name="connsiteY6" fmla="*/ 3181848 h 3181848"/>
                <a:gd name="connsiteX7" fmla="*/ 5584 w 3590901"/>
                <a:gd name="connsiteY7" fmla="*/ 3167247 h 3181848"/>
                <a:gd name="connsiteX8" fmla="*/ 1925682 w 3590901"/>
                <a:gd name="connsiteY8" fmla="*/ 0 h 31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0901" h="3181848">
                  <a:moveTo>
                    <a:pt x="1925682" y="0"/>
                  </a:moveTo>
                  <a:cubicBezTo>
                    <a:pt x="2545842" y="218880"/>
                    <a:pt x="3222788" y="1142411"/>
                    <a:pt x="3588707" y="1986571"/>
                  </a:cubicBezTo>
                  <a:lnTo>
                    <a:pt x="3590901" y="1992055"/>
                  </a:lnTo>
                  <a:lnTo>
                    <a:pt x="3395649" y="1954888"/>
                  </a:lnTo>
                  <a:cubicBezTo>
                    <a:pt x="2803244" y="1868555"/>
                    <a:pt x="2078280" y="1968197"/>
                    <a:pt x="1361172" y="2274277"/>
                  </a:cubicBezTo>
                  <a:cubicBezTo>
                    <a:pt x="823341" y="2503837"/>
                    <a:pt x="366305" y="2816919"/>
                    <a:pt x="24808" y="3164777"/>
                  </a:cubicBezTo>
                  <a:lnTo>
                    <a:pt x="9249" y="3181848"/>
                  </a:lnTo>
                  <a:lnTo>
                    <a:pt x="5584" y="3167247"/>
                  </a:lnTo>
                  <a:cubicBezTo>
                    <a:pt x="-85410" y="2593524"/>
                    <a:pt x="952078" y="274633"/>
                    <a:pt x="1925682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4585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0" y="1749425"/>
            <a:ext cx="477838" cy="477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6" name="文本框 21"/>
          <p:cNvSpPr txBox="1"/>
          <p:nvPr/>
        </p:nvSpPr>
        <p:spPr>
          <a:xfrm>
            <a:off x="2830195" y="2332355"/>
            <a:ext cx="12261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4587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13" y="4117975"/>
            <a:ext cx="635000" cy="63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8" name="文本框 23"/>
          <p:cNvSpPr txBox="1"/>
          <p:nvPr/>
        </p:nvSpPr>
        <p:spPr>
          <a:xfrm>
            <a:off x="1444625" y="4758055"/>
            <a:ext cx="1225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4589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3" y="4083050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0" name="文本框 25"/>
          <p:cNvSpPr txBox="1"/>
          <p:nvPr/>
        </p:nvSpPr>
        <p:spPr>
          <a:xfrm>
            <a:off x="4265295" y="4752975"/>
            <a:ext cx="12261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1" name="文本框 26"/>
          <p:cNvSpPr txBox="1"/>
          <p:nvPr/>
        </p:nvSpPr>
        <p:spPr>
          <a:xfrm>
            <a:off x="1439545" y="3116580"/>
            <a:ext cx="12261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4592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25" y="2479675"/>
            <a:ext cx="671513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3" name="文本框 28"/>
          <p:cNvSpPr txBox="1"/>
          <p:nvPr/>
        </p:nvSpPr>
        <p:spPr>
          <a:xfrm>
            <a:off x="4187825" y="3021330"/>
            <a:ext cx="1225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4594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288" y="2397125"/>
            <a:ext cx="603250" cy="547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5" name="文本框 30"/>
          <p:cNvSpPr txBox="1"/>
          <p:nvPr/>
        </p:nvSpPr>
        <p:spPr>
          <a:xfrm>
            <a:off x="2834005" y="5473700"/>
            <a:ext cx="12287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4596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800" y="4814888"/>
            <a:ext cx="665163" cy="62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97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263" y="2012950"/>
            <a:ext cx="2395537" cy="151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98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6813" y="2012950"/>
            <a:ext cx="2397125" cy="15176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5" name="直接连接符 34"/>
          <p:cNvCxnSpPr/>
          <p:nvPr/>
        </p:nvCxnSpPr>
        <p:spPr>
          <a:xfrm>
            <a:off x="6164263" y="3814763"/>
            <a:ext cx="50196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0" name="TextBox 35"/>
          <p:cNvSpPr txBox="1"/>
          <p:nvPr/>
        </p:nvSpPr>
        <p:spPr>
          <a:xfrm>
            <a:off x="6119813" y="4049713"/>
            <a:ext cx="5229225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1" hangingPunct="1"/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3776980" y="2453640"/>
            <a:ext cx="8415020" cy="2315210"/>
          </a:xfrm>
          <a:prstGeom prst="rect">
            <a:avLst/>
          </a:prstGeom>
          <a:noFill/>
          <a:ln w="28575">
            <a:gradFill>
              <a:gsLst>
                <a:gs pos="100000">
                  <a:srgbClr val="858585">
                    <a:alpha val="42000"/>
                  </a:srgbClr>
                </a:gs>
                <a:gs pos="0">
                  <a:schemeClr val="tx1">
                    <a:alpha val="30000"/>
                  </a:schemeClr>
                </a:gs>
                <a:gs pos="48000">
                  <a:schemeClr val="bg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5"/>
          <p:cNvSpPr txBox="1"/>
          <p:nvPr/>
        </p:nvSpPr>
        <p:spPr>
          <a:xfrm>
            <a:off x="3776980" y="1856105"/>
            <a:ext cx="71100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3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Challenges with Overlapping Peaks</a:t>
            </a:r>
            <a:endParaRPr lang="en-US" altLang="zh-CN" sz="3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grpSp>
        <p:nvGrpSpPr>
          <p:cNvPr id="9222" name="组合 7"/>
          <p:cNvGrpSpPr/>
          <p:nvPr/>
        </p:nvGrpSpPr>
        <p:grpSpPr>
          <a:xfrm>
            <a:off x="1163638" y="2560638"/>
            <a:ext cx="1878012" cy="1931987"/>
            <a:chOff x="4077865" y="2571564"/>
            <a:chExt cx="1392804" cy="1431256"/>
          </a:xfrm>
        </p:grpSpPr>
        <p:grpSp>
          <p:nvGrpSpPr>
            <p:cNvPr id="9223" name="组合 8"/>
            <p:cNvGrpSpPr/>
            <p:nvPr/>
          </p:nvGrpSpPr>
          <p:grpSpPr>
            <a:xfrm>
              <a:off x="4077865" y="2571564"/>
              <a:ext cx="1392804" cy="1431256"/>
              <a:chOff x="5576510" y="968753"/>
              <a:chExt cx="1884994" cy="188499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24" name="Freeform 10"/>
            <p:cNvSpPr>
              <a:spLocks noEditPoints="1"/>
            </p:cNvSpPr>
            <p:nvPr/>
          </p:nvSpPr>
          <p:spPr>
            <a:xfrm>
              <a:off x="4464197" y="2979296"/>
              <a:ext cx="656715" cy="656715"/>
            </a:xfrm>
            <a:custGeom>
              <a:avLst/>
              <a:gdLst/>
              <a:ahLst/>
              <a:cxnLst>
                <a:cxn ang="0">
                  <a:pos x="328644" y="244332"/>
                </a:cxn>
                <a:cxn ang="0">
                  <a:pos x="244332" y="328644"/>
                </a:cxn>
                <a:cxn ang="0">
                  <a:pos x="328644" y="412956"/>
                </a:cxn>
                <a:cxn ang="0">
                  <a:pos x="412956" y="328644"/>
                </a:cxn>
                <a:cxn ang="0">
                  <a:pos x="328644" y="244332"/>
                </a:cxn>
                <a:cxn ang="0">
                  <a:pos x="363057" y="489238"/>
                </a:cxn>
                <a:cxn ang="0">
                  <a:pos x="363057" y="450810"/>
                </a:cxn>
                <a:cxn ang="0">
                  <a:pos x="294231" y="450810"/>
                </a:cxn>
                <a:cxn ang="0">
                  <a:pos x="294231" y="489238"/>
                </a:cxn>
                <a:cxn ang="0">
                  <a:pos x="168050" y="363057"/>
                </a:cxn>
                <a:cxn ang="0">
                  <a:pos x="205905" y="363057"/>
                </a:cxn>
                <a:cxn ang="0">
                  <a:pos x="205905" y="294231"/>
                </a:cxn>
                <a:cxn ang="0">
                  <a:pos x="168050" y="294231"/>
                </a:cxn>
                <a:cxn ang="0">
                  <a:pos x="294231" y="168050"/>
                </a:cxn>
                <a:cxn ang="0">
                  <a:pos x="294231" y="205905"/>
                </a:cxn>
                <a:cxn ang="0">
                  <a:pos x="363057" y="205905"/>
                </a:cxn>
                <a:cxn ang="0">
                  <a:pos x="363057" y="168050"/>
                </a:cxn>
                <a:cxn ang="0">
                  <a:pos x="489238" y="294231"/>
                </a:cxn>
                <a:cxn ang="0">
                  <a:pos x="451384" y="294231"/>
                </a:cxn>
                <a:cxn ang="0">
                  <a:pos x="451384" y="363057"/>
                </a:cxn>
                <a:cxn ang="0">
                  <a:pos x="489238" y="363057"/>
                </a:cxn>
                <a:cxn ang="0">
                  <a:pos x="363057" y="489238"/>
                </a:cxn>
                <a:cxn ang="0">
                  <a:pos x="559211" y="294231"/>
                </a:cxn>
                <a:cxn ang="0">
                  <a:pos x="363057" y="98077"/>
                </a:cxn>
                <a:cxn ang="0">
                  <a:pos x="363057" y="0"/>
                </a:cxn>
                <a:cxn ang="0">
                  <a:pos x="294231" y="0"/>
                </a:cxn>
                <a:cxn ang="0">
                  <a:pos x="294231" y="98077"/>
                </a:cxn>
                <a:cxn ang="0">
                  <a:pos x="98077" y="294231"/>
                </a:cxn>
                <a:cxn ang="0">
                  <a:pos x="0" y="294231"/>
                </a:cxn>
                <a:cxn ang="0">
                  <a:pos x="0" y="363057"/>
                </a:cxn>
                <a:cxn ang="0">
                  <a:pos x="98077" y="363057"/>
                </a:cxn>
                <a:cxn ang="0">
                  <a:pos x="294231" y="559211"/>
                </a:cxn>
                <a:cxn ang="0">
                  <a:pos x="294231" y="656715"/>
                </a:cxn>
                <a:cxn ang="0">
                  <a:pos x="363057" y="656715"/>
                </a:cxn>
                <a:cxn ang="0">
                  <a:pos x="363057" y="559211"/>
                </a:cxn>
                <a:cxn ang="0">
                  <a:pos x="559211" y="363057"/>
                </a:cxn>
                <a:cxn ang="0">
                  <a:pos x="656715" y="363057"/>
                </a:cxn>
                <a:cxn ang="0">
                  <a:pos x="656715" y="294231"/>
                </a:cxn>
                <a:cxn ang="0">
                  <a:pos x="559211" y="294231"/>
                </a:cxn>
              </a:cxnLst>
              <a:pathLst>
                <a:path w="1145" h="1145">
                  <a:moveTo>
                    <a:pt x="573" y="426"/>
                  </a:moveTo>
                  <a:cubicBezTo>
                    <a:pt x="492" y="426"/>
                    <a:pt x="426" y="492"/>
                    <a:pt x="426" y="573"/>
                  </a:cubicBezTo>
                  <a:cubicBezTo>
                    <a:pt x="426" y="654"/>
                    <a:pt x="492" y="720"/>
                    <a:pt x="573" y="720"/>
                  </a:cubicBezTo>
                  <a:cubicBezTo>
                    <a:pt x="654" y="720"/>
                    <a:pt x="720" y="654"/>
                    <a:pt x="720" y="573"/>
                  </a:cubicBezTo>
                  <a:cubicBezTo>
                    <a:pt x="720" y="492"/>
                    <a:pt x="654" y="426"/>
                    <a:pt x="573" y="426"/>
                  </a:cubicBezTo>
                  <a:close/>
                  <a:moveTo>
                    <a:pt x="633" y="853"/>
                  </a:moveTo>
                  <a:lnTo>
                    <a:pt x="633" y="786"/>
                  </a:lnTo>
                  <a:lnTo>
                    <a:pt x="513" y="786"/>
                  </a:lnTo>
                  <a:lnTo>
                    <a:pt x="513" y="853"/>
                  </a:lnTo>
                  <a:cubicBezTo>
                    <a:pt x="403" y="829"/>
                    <a:pt x="316" y="743"/>
                    <a:pt x="293" y="633"/>
                  </a:cubicBezTo>
                  <a:lnTo>
                    <a:pt x="359" y="633"/>
                  </a:lnTo>
                  <a:lnTo>
                    <a:pt x="359" y="513"/>
                  </a:lnTo>
                  <a:lnTo>
                    <a:pt x="293" y="513"/>
                  </a:lnTo>
                  <a:cubicBezTo>
                    <a:pt x="316" y="403"/>
                    <a:pt x="403" y="316"/>
                    <a:pt x="513" y="293"/>
                  </a:cubicBezTo>
                  <a:lnTo>
                    <a:pt x="513" y="359"/>
                  </a:lnTo>
                  <a:lnTo>
                    <a:pt x="633" y="359"/>
                  </a:lnTo>
                  <a:lnTo>
                    <a:pt x="633" y="293"/>
                  </a:lnTo>
                  <a:cubicBezTo>
                    <a:pt x="743" y="316"/>
                    <a:pt x="830" y="403"/>
                    <a:pt x="853" y="513"/>
                  </a:cubicBezTo>
                  <a:lnTo>
                    <a:pt x="787" y="513"/>
                  </a:lnTo>
                  <a:lnTo>
                    <a:pt x="787" y="633"/>
                  </a:lnTo>
                  <a:lnTo>
                    <a:pt x="853" y="633"/>
                  </a:lnTo>
                  <a:cubicBezTo>
                    <a:pt x="830" y="743"/>
                    <a:pt x="743" y="829"/>
                    <a:pt x="633" y="853"/>
                  </a:cubicBezTo>
                  <a:close/>
                  <a:moveTo>
                    <a:pt x="975" y="513"/>
                  </a:moveTo>
                  <a:cubicBezTo>
                    <a:pt x="949" y="337"/>
                    <a:pt x="809" y="197"/>
                    <a:pt x="633" y="171"/>
                  </a:cubicBezTo>
                  <a:lnTo>
                    <a:pt x="633" y="0"/>
                  </a:lnTo>
                  <a:lnTo>
                    <a:pt x="513" y="0"/>
                  </a:lnTo>
                  <a:lnTo>
                    <a:pt x="513" y="171"/>
                  </a:lnTo>
                  <a:cubicBezTo>
                    <a:pt x="337" y="197"/>
                    <a:pt x="197" y="337"/>
                    <a:pt x="171" y="513"/>
                  </a:cubicBezTo>
                  <a:lnTo>
                    <a:pt x="0" y="513"/>
                  </a:lnTo>
                  <a:lnTo>
                    <a:pt x="0" y="633"/>
                  </a:lnTo>
                  <a:lnTo>
                    <a:pt x="171" y="633"/>
                  </a:lnTo>
                  <a:cubicBezTo>
                    <a:pt x="197" y="809"/>
                    <a:pt x="337" y="949"/>
                    <a:pt x="513" y="975"/>
                  </a:cubicBezTo>
                  <a:lnTo>
                    <a:pt x="513" y="1145"/>
                  </a:lnTo>
                  <a:lnTo>
                    <a:pt x="633" y="1145"/>
                  </a:lnTo>
                  <a:lnTo>
                    <a:pt x="633" y="975"/>
                  </a:lnTo>
                  <a:cubicBezTo>
                    <a:pt x="809" y="949"/>
                    <a:pt x="949" y="809"/>
                    <a:pt x="975" y="633"/>
                  </a:cubicBezTo>
                  <a:lnTo>
                    <a:pt x="1145" y="633"/>
                  </a:lnTo>
                  <a:lnTo>
                    <a:pt x="1145" y="513"/>
                  </a:lnTo>
                  <a:lnTo>
                    <a:pt x="975" y="513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3" name="文本框 6"/>
          <p:cNvSpPr txBox="1"/>
          <p:nvPr>
            <p:custDataLst>
              <p:tags r:id="rId2"/>
            </p:custDataLst>
          </p:nvPr>
        </p:nvSpPr>
        <p:spPr>
          <a:xfrm>
            <a:off x="3863340" y="2653665"/>
            <a:ext cx="71456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Overlapping peaks occur when multiple substances have similar masses, making it hard to distinguish them.</a:t>
            </a:r>
            <a:endParaRPr lang="zh-CN" altLang="en-US" sz="24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Existing methods often fail to accurately separate these overlaps.</a:t>
            </a:r>
            <a:endParaRPr lang="zh-CN" altLang="en-US" sz="24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603" name="组合 2"/>
          <p:cNvGrpSpPr/>
          <p:nvPr/>
        </p:nvGrpSpPr>
        <p:grpSpPr>
          <a:xfrm>
            <a:off x="1149350" y="2574925"/>
            <a:ext cx="1852613" cy="1903413"/>
            <a:chOff x="8936110" y="2566826"/>
            <a:chExt cx="1392804" cy="1431256"/>
          </a:xfrm>
        </p:grpSpPr>
        <p:grpSp>
          <p:nvGrpSpPr>
            <p:cNvPr id="25613" name="组合 3"/>
            <p:cNvGrpSpPr/>
            <p:nvPr/>
          </p:nvGrpSpPr>
          <p:grpSpPr>
            <a:xfrm>
              <a:off x="8936110" y="2566826"/>
              <a:ext cx="1392804" cy="1431256"/>
              <a:chOff x="5576510" y="968753"/>
              <a:chExt cx="1884994" cy="188499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5614" name="Freeform 16"/>
            <p:cNvSpPr>
              <a:spLocks noEditPoints="1"/>
            </p:cNvSpPr>
            <p:nvPr/>
          </p:nvSpPr>
          <p:spPr>
            <a:xfrm>
              <a:off x="9330025" y="2964190"/>
              <a:ext cx="604974" cy="656715"/>
            </a:xfrm>
            <a:custGeom>
              <a:avLst/>
              <a:gdLst/>
              <a:ahLst/>
              <a:cxnLst>
                <a:cxn ang="0">
                  <a:pos x="257387" y="587315"/>
                </a:cxn>
                <a:cxn ang="0">
                  <a:pos x="248194" y="617140"/>
                </a:cxn>
                <a:cxn ang="0">
                  <a:pos x="256812" y="631479"/>
                </a:cxn>
                <a:cxn ang="0">
                  <a:pos x="265430" y="635494"/>
                </a:cxn>
                <a:cxn ang="0">
                  <a:pos x="282666" y="652700"/>
                </a:cxn>
                <a:cxn ang="0">
                  <a:pos x="300476" y="656715"/>
                </a:cxn>
                <a:cxn ang="0">
                  <a:pos x="319435" y="653847"/>
                </a:cxn>
                <a:cxn ang="0">
                  <a:pos x="338969" y="636067"/>
                </a:cxn>
                <a:cxn ang="0">
                  <a:pos x="342991" y="634920"/>
                </a:cxn>
                <a:cxn ang="0">
                  <a:pos x="355630" y="622876"/>
                </a:cxn>
                <a:cxn ang="0">
                  <a:pos x="357354" y="596492"/>
                </a:cxn>
                <a:cxn ang="0">
                  <a:pos x="302774" y="137652"/>
                </a:cxn>
                <a:cxn ang="0">
                  <a:pos x="174081" y="404353"/>
                </a:cxn>
                <a:cxn ang="0">
                  <a:pos x="245896" y="536269"/>
                </a:cxn>
                <a:cxn ang="0">
                  <a:pos x="251067" y="571256"/>
                </a:cxn>
                <a:cxn ang="0">
                  <a:pos x="372292" y="552902"/>
                </a:cxn>
                <a:cxn ang="0">
                  <a:pos x="415956" y="423854"/>
                </a:cxn>
                <a:cxn ang="0">
                  <a:pos x="463641" y="305129"/>
                </a:cxn>
                <a:cxn ang="0">
                  <a:pos x="302774" y="137652"/>
                </a:cxn>
                <a:cxn ang="0">
                  <a:pos x="523966" y="400912"/>
                </a:cxn>
                <a:cxn ang="0">
                  <a:pos x="498687" y="444501"/>
                </a:cxn>
                <a:cxn ang="0">
                  <a:pos x="564183" y="453105"/>
                </a:cxn>
                <a:cxn ang="0">
                  <a:pos x="194189" y="114710"/>
                </a:cxn>
                <a:cxn ang="0">
                  <a:pos x="185571" y="49899"/>
                </a:cxn>
                <a:cxn ang="0">
                  <a:pos x="141907" y="74562"/>
                </a:cxn>
                <a:cxn ang="0">
                  <a:pos x="194189" y="114710"/>
                </a:cxn>
                <a:cxn ang="0">
                  <a:pos x="419403" y="49899"/>
                </a:cxn>
                <a:cxn ang="0">
                  <a:pos x="410785" y="114710"/>
                </a:cxn>
                <a:cxn ang="0">
                  <a:pos x="463067" y="74562"/>
                </a:cxn>
                <a:cxn ang="0">
                  <a:pos x="579695" y="277025"/>
                </a:cxn>
                <a:cxn ang="0">
                  <a:pos x="518795" y="301687"/>
                </a:cxn>
                <a:cxn ang="0">
                  <a:pos x="579695" y="326924"/>
                </a:cxn>
                <a:cxn ang="0">
                  <a:pos x="579695" y="277025"/>
                </a:cxn>
                <a:cxn ang="0">
                  <a:pos x="327479" y="60796"/>
                </a:cxn>
                <a:cxn ang="0">
                  <a:pos x="302200" y="0"/>
                </a:cxn>
                <a:cxn ang="0">
                  <a:pos x="277495" y="60796"/>
                </a:cxn>
                <a:cxn ang="0">
                  <a:pos x="105712" y="159447"/>
                </a:cxn>
                <a:cxn ang="0">
                  <a:pos x="40217" y="150844"/>
                </a:cxn>
                <a:cxn ang="0">
                  <a:pos x="80433" y="203037"/>
                </a:cxn>
                <a:cxn ang="0">
                  <a:pos x="105712" y="159447"/>
                </a:cxn>
                <a:cxn ang="0">
                  <a:pos x="554990" y="185257"/>
                </a:cxn>
                <a:cxn ang="0">
                  <a:pos x="530286" y="141667"/>
                </a:cxn>
                <a:cxn ang="0">
                  <a:pos x="489495" y="193860"/>
                </a:cxn>
                <a:cxn ang="0">
                  <a:pos x="80433" y="400912"/>
                </a:cxn>
                <a:cxn ang="0">
                  <a:pos x="40217" y="453105"/>
                </a:cxn>
                <a:cxn ang="0">
                  <a:pos x="105712" y="444501"/>
                </a:cxn>
                <a:cxn ang="0">
                  <a:pos x="80433" y="400912"/>
                </a:cxn>
                <a:cxn ang="0">
                  <a:pos x="60900" y="277025"/>
                </a:cxn>
                <a:cxn ang="0">
                  <a:pos x="0" y="301687"/>
                </a:cxn>
                <a:cxn ang="0">
                  <a:pos x="60900" y="326924"/>
                </a:cxn>
              </a:cxnLst>
              <a:pathLst>
                <a:path w="1053" h="1145">
                  <a:moveTo>
                    <a:pt x="606" y="1024"/>
                  </a:moveTo>
                  <a:lnTo>
                    <a:pt x="448" y="1024"/>
                  </a:lnTo>
                  <a:cubicBezTo>
                    <a:pt x="439" y="1024"/>
                    <a:pt x="432" y="1031"/>
                    <a:pt x="432" y="1040"/>
                  </a:cubicBezTo>
                  <a:lnTo>
                    <a:pt x="432" y="1076"/>
                  </a:lnTo>
                  <a:cubicBezTo>
                    <a:pt x="432" y="1079"/>
                    <a:pt x="433" y="1083"/>
                    <a:pt x="435" y="1086"/>
                  </a:cubicBezTo>
                  <a:lnTo>
                    <a:pt x="447" y="1101"/>
                  </a:lnTo>
                  <a:cubicBezTo>
                    <a:pt x="449" y="1103"/>
                    <a:pt x="452" y="1105"/>
                    <a:pt x="455" y="1106"/>
                  </a:cubicBezTo>
                  <a:cubicBezTo>
                    <a:pt x="457" y="1107"/>
                    <a:pt x="459" y="1107"/>
                    <a:pt x="462" y="1108"/>
                  </a:cubicBezTo>
                  <a:cubicBezTo>
                    <a:pt x="463" y="1108"/>
                    <a:pt x="464" y="1108"/>
                    <a:pt x="465" y="1109"/>
                  </a:cubicBezTo>
                  <a:lnTo>
                    <a:pt x="492" y="1138"/>
                  </a:lnTo>
                  <a:cubicBezTo>
                    <a:pt x="494" y="1139"/>
                    <a:pt x="496" y="1141"/>
                    <a:pt x="498" y="1142"/>
                  </a:cubicBezTo>
                  <a:cubicBezTo>
                    <a:pt x="504" y="1144"/>
                    <a:pt x="513" y="1145"/>
                    <a:pt x="523" y="1145"/>
                  </a:cubicBezTo>
                  <a:lnTo>
                    <a:pt x="525" y="1145"/>
                  </a:lnTo>
                  <a:cubicBezTo>
                    <a:pt x="542" y="1145"/>
                    <a:pt x="551" y="1142"/>
                    <a:pt x="556" y="1140"/>
                  </a:cubicBezTo>
                  <a:cubicBezTo>
                    <a:pt x="558" y="1139"/>
                    <a:pt x="560" y="1138"/>
                    <a:pt x="561" y="1137"/>
                  </a:cubicBezTo>
                  <a:cubicBezTo>
                    <a:pt x="561" y="1137"/>
                    <a:pt x="589" y="1109"/>
                    <a:pt x="590" y="1109"/>
                  </a:cubicBezTo>
                  <a:cubicBezTo>
                    <a:pt x="591" y="1108"/>
                    <a:pt x="592" y="1108"/>
                    <a:pt x="593" y="1108"/>
                  </a:cubicBezTo>
                  <a:cubicBezTo>
                    <a:pt x="595" y="1108"/>
                    <a:pt x="596" y="1108"/>
                    <a:pt x="597" y="1107"/>
                  </a:cubicBezTo>
                  <a:cubicBezTo>
                    <a:pt x="602" y="1107"/>
                    <a:pt x="606" y="1105"/>
                    <a:pt x="609" y="1101"/>
                  </a:cubicBezTo>
                  <a:lnTo>
                    <a:pt x="619" y="1086"/>
                  </a:lnTo>
                  <a:cubicBezTo>
                    <a:pt x="621" y="1083"/>
                    <a:pt x="622" y="1080"/>
                    <a:pt x="622" y="1077"/>
                  </a:cubicBezTo>
                  <a:lnTo>
                    <a:pt x="622" y="1040"/>
                  </a:lnTo>
                  <a:cubicBezTo>
                    <a:pt x="622" y="1031"/>
                    <a:pt x="615" y="1024"/>
                    <a:pt x="606" y="1024"/>
                  </a:cubicBezTo>
                  <a:close/>
                  <a:moveTo>
                    <a:pt x="527" y="240"/>
                  </a:moveTo>
                  <a:cubicBezTo>
                    <a:pt x="373" y="240"/>
                    <a:pt x="248" y="370"/>
                    <a:pt x="247" y="531"/>
                  </a:cubicBezTo>
                  <a:cubicBezTo>
                    <a:pt x="247" y="594"/>
                    <a:pt x="266" y="654"/>
                    <a:pt x="303" y="705"/>
                  </a:cubicBezTo>
                  <a:cubicBezTo>
                    <a:pt x="304" y="707"/>
                    <a:pt x="322" y="730"/>
                    <a:pt x="331" y="740"/>
                  </a:cubicBezTo>
                  <a:cubicBezTo>
                    <a:pt x="396" y="820"/>
                    <a:pt x="428" y="884"/>
                    <a:pt x="428" y="935"/>
                  </a:cubicBezTo>
                  <a:cubicBezTo>
                    <a:pt x="415" y="939"/>
                    <a:pt x="406" y="950"/>
                    <a:pt x="406" y="964"/>
                  </a:cubicBezTo>
                  <a:cubicBezTo>
                    <a:pt x="406" y="982"/>
                    <a:pt x="420" y="996"/>
                    <a:pt x="437" y="996"/>
                  </a:cubicBezTo>
                  <a:lnTo>
                    <a:pt x="617" y="996"/>
                  </a:lnTo>
                  <a:cubicBezTo>
                    <a:pt x="634" y="996"/>
                    <a:pt x="648" y="982"/>
                    <a:pt x="648" y="964"/>
                  </a:cubicBezTo>
                  <a:cubicBezTo>
                    <a:pt x="648" y="954"/>
                    <a:pt x="643" y="944"/>
                    <a:pt x="635" y="939"/>
                  </a:cubicBezTo>
                  <a:cubicBezTo>
                    <a:pt x="634" y="881"/>
                    <a:pt x="663" y="815"/>
                    <a:pt x="724" y="739"/>
                  </a:cubicBezTo>
                  <a:cubicBezTo>
                    <a:pt x="733" y="729"/>
                    <a:pt x="750" y="707"/>
                    <a:pt x="751" y="706"/>
                  </a:cubicBezTo>
                  <a:cubicBezTo>
                    <a:pt x="787" y="655"/>
                    <a:pt x="807" y="595"/>
                    <a:pt x="807" y="532"/>
                  </a:cubicBezTo>
                  <a:cubicBezTo>
                    <a:pt x="807" y="454"/>
                    <a:pt x="778" y="381"/>
                    <a:pt x="726" y="326"/>
                  </a:cubicBezTo>
                  <a:cubicBezTo>
                    <a:pt x="673" y="271"/>
                    <a:pt x="603" y="240"/>
                    <a:pt x="527" y="240"/>
                  </a:cubicBezTo>
                  <a:close/>
                  <a:moveTo>
                    <a:pt x="966" y="730"/>
                  </a:moveTo>
                  <a:lnTo>
                    <a:pt x="912" y="699"/>
                  </a:lnTo>
                  <a:cubicBezTo>
                    <a:pt x="891" y="687"/>
                    <a:pt x="864" y="694"/>
                    <a:pt x="852" y="715"/>
                  </a:cubicBezTo>
                  <a:cubicBezTo>
                    <a:pt x="840" y="736"/>
                    <a:pt x="847" y="762"/>
                    <a:pt x="868" y="775"/>
                  </a:cubicBezTo>
                  <a:lnTo>
                    <a:pt x="923" y="806"/>
                  </a:lnTo>
                  <a:cubicBezTo>
                    <a:pt x="943" y="818"/>
                    <a:pt x="970" y="811"/>
                    <a:pt x="982" y="790"/>
                  </a:cubicBezTo>
                  <a:cubicBezTo>
                    <a:pt x="994" y="769"/>
                    <a:pt x="987" y="742"/>
                    <a:pt x="966" y="730"/>
                  </a:cubicBezTo>
                  <a:close/>
                  <a:moveTo>
                    <a:pt x="338" y="200"/>
                  </a:moveTo>
                  <a:cubicBezTo>
                    <a:pt x="359" y="188"/>
                    <a:pt x="366" y="162"/>
                    <a:pt x="354" y="141"/>
                  </a:cubicBezTo>
                  <a:lnTo>
                    <a:pt x="323" y="87"/>
                  </a:lnTo>
                  <a:cubicBezTo>
                    <a:pt x="311" y="66"/>
                    <a:pt x="284" y="58"/>
                    <a:pt x="263" y="71"/>
                  </a:cubicBezTo>
                  <a:cubicBezTo>
                    <a:pt x="242" y="83"/>
                    <a:pt x="235" y="109"/>
                    <a:pt x="247" y="130"/>
                  </a:cubicBezTo>
                  <a:lnTo>
                    <a:pt x="278" y="184"/>
                  </a:lnTo>
                  <a:cubicBezTo>
                    <a:pt x="290" y="205"/>
                    <a:pt x="317" y="213"/>
                    <a:pt x="338" y="200"/>
                  </a:cubicBezTo>
                  <a:close/>
                  <a:moveTo>
                    <a:pt x="790" y="71"/>
                  </a:moveTo>
                  <a:cubicBezTo>
                    <a:pt x="769" y="58"/>
                    <a:pt x="742" y="66"/>
                    <a:pt x="730" y="87"/>
                  </a:cubicBezTo>
                  <a:lnTo>
                    <a:pt x="699" y="141"/>
                  </a:lnTo>
                  <a:cubicBezTo>
                    <a:pt x="686" y="162"/>
                    <a:pt x="694" y="188"/>
                    <a:pt x="715" y="200"/>
                  </a:cubicBezTo>
                  <a:cubicBezTo>
                    <a:pt x="735" y="213"/>
                    <a:pt x="762" y="205"/>
                    <a:pt x="774" y="184"/>
                  </a:cubicBezTo>
                  <a:lnTo>
                    <a:pt x="806" y="130"/>
                  </a:lnTo>
                  <a:cubicBezTo>
                    <a:pt x="818" y="109"/>
                    <a:pt x="811" y="83"/>
                    <a:pt x="790" y="71"/>
                  </a:cubicBezTo>
                  <a:close/>
                  <a:moveTo>
                    <a:pt x="1009" y="483"/>
                  </a:moveTo>
                  <a:lnTo>
                    <a:pt x="947" y="483"/>
                  </a:lnTo>
                  <a:cubicBezTo>
                    <a:pt x="922" y="483"/>
                    <a:pt x="903" y="502"/>
                    <a:pt x="903" y="526"/>
                  </a:cubicBezTo>
                  <a:cubicBezTo>
                    <a:pt x="903" y="551"/>
                    <a:pt x="922" y="570"/>
                    <a:pt x="947" y="570"/>
                  </a:cubicBezTo>
                  <a:lnTo>
                    <a:pt x="1009" y="570"/>
                  </a:lnTo>
                  <a:cubicBezTo>
                    <a:pt x="1033" y="570"/>
                    <a:pt x="1053" y="551"/>
                    <a:pt x="1053" y="526"/>
                  </a:cubicBezTo>
                  <a:cubicBezTo>
                    <a:pt x="1053" y="502"/>
                    <a:pt x="1033" y="483"/>
                    <a:pt x="1009" y="483"/>
                  </a:cubicBezTo>
                  <a:close/>
                  <a:moveTo>
                    <a:pt x="526" y="150"/>
                  </a:moveTo>
                  <a:cubicBezTo>
                    <a:pt x="550" y="150"/>
                    <a:pt x="570" y="130"/>
                    <a:pt x="570" y="106"/>
                  </a:cubicBezTo>
                  <a:lnTo>
                    <a:pt x="570" y="44"/>
                  </a:lnTo>
                  <a:cubicBezTo>
                    <a:pt x="570" y="20"/>
                    <a:pt x="550" y="0"/>
                    <a:pt x="526" y="0"/>
                  </a:cubicBezTo>
                  <a:cubicBezTo>
                    <a:pt x="502" y="0"/>
                    <a:pt x="483" y="20"/>
                    <a:pt x="483" y="44"/>
                  </a:cubicBezTo>
                  <a:lnTo>
                    <a:pt x="483" y="106"/>
                  </a:lnTo>
                  <a:cubicBezTo>
                    <a:pt x="483" y="130"/>
                    <a:pt x="502" y="150"/>
                    <a:pt x="526" y="150"/>
                  </a:cubicBezTo>
                  <a:close/>
                  <a:moveTo>
                    <a:pt x="184" y="278"/>
                  </a:moveTo>
                  <a:lnTo>
                    <a:pt x="130" y="247"/>
                  </a:lnTo>
                  <a:cubicBezTo>
                    <a:pt x="109" y="235"/>
                    <a:pt x="82" y="242"/>
                    <a:pt x="70" y="263"/>
                  </a:cubicBezTo>
                  <a:cubicBezTo>
                    <a:pt x="58" y="284"/>
                    <a:pt x="65" y="311"/>
                    <a:pt x="86" y="323"/>
                  </a:cubicBezTo>
                  <a:lnTo>
                    <a:pt x="140" y="354"/>
                  </a:lnTo>
                  <a:cubicBezTo>
                    <a:pt x="161" y="366"/>
                    <a:pt x="188" y="359"/>
                    <a:pt x="200" y="338"/>
                  </a:cubicBezTo>
                  <a:cubicBezTo>
                    <a:pt x="212" y="317"/>
                    <a:pt x="205" y="291"/>
                    <a:pt x="184" y="278"/>
                  </a:cubicBezTo>
                  <a:close/>
                  <a:moveTo>
                    <a:pt x="912" y="354"/>
                  </a:moveTo>
                  <a:lnTo>
                    <a:pt x="966" y="323"/>
                  </a:lnTo>
                  <a:cubicBezTo>
                    <a:pt x="987" y="311"/>
                    <a:pt x="994" y="284"/>
                    <a:pt x="982" y="263"/>
                  </a:cubicBezTo>
                  <a:cubicBezTo>
                    <a:pt x="970" y="242"/>
                    <a:pt x="943" y="235"/>
                    <a:pt x="923" y="247"/>
                  </a:cubicBezTo>
                  <a:lnTo>
                    <a:pt x="868" y="278"/>
                  </a:lnTo>
                  <a:cubicBezTo>
                    <a:pt x="847" y="291"/>
                    <a:pt x="840" y="317"/>
                    <a:pt x="852" y="338"/>
                  </a:cubicBezTo>
                  <a:cubicBezTo>
                    <a:pt x="864" y="359"/>
                    <a:pt x="891" y="366"/>
                    <a:pt x="912" y="354"/>
                  </a:cubicBezTo>
                  <a:close/>
                  <a:moveTo>
                    <a:pt x="140" y="699"/>
                  </a:moveTo>
                  <a:lnTo>
                    <a:pt x="86" y="730"/>
                  </a:lnTo>
                  <a:cubicBezTo>
                    <a:pt x="65" y="742"/>
                    <a:pt x="58" y="769"/>
                    <a:pt x="70" y="790"/>
                  </a:cubicBezTo>
                  <a:cubicBezTo>
                    <a:pt x="82" y="811"/>
                    <a:pt x="109" y="818"/>
                    <a:pt x="130" y="806"/>
                  </a:cubicBezTo>
                  <a:lnTo>
                    <a:pt x="184" y="775"/>
                  </a:lnTo>
                  <a:cubicBezTo>
                    <a:pt x="205" y="762"/>
                    <a:pt x="212" y="736"/>
                    <a:pt x="200" y="715"/>
                  </a:cubicBezTo>
                  <a:cubicBezTo>
                    <a:pt x="188" y="694"/>
                    <a:pt x="161" y="687"/>
                    <a:pt x="140" y="699"/>
                  </a:cubicBezTo>
                  <a:close/>
                  <a:moveTo>
                    <a:pt x="150" y="526"/>
                  </a:moveTo>
                  <a:cubicBezTo>
                    <a:pt x="150" y="502"/>
                    <a:pt x="130" y="483"/>
                    <a:pt x="106" y="483"/>
                  </a:cubicBezTo>
                  <a:lnTo>
                    <a:pt x="44" y="483"/>
                  </a:lnTo>
                  <a:cubicBezTo>
                    <a:pt x="19" y="483"/>
                    <a:pt x="0" y="502"/>
                    <a:pt x="0" y="526"/>
                  </a:cubicBezTo>
                  <a:cubicBezTo>
                    <a:pt x="0" y="551"/>
                    <a:pt x="19" y="570"/>
                    <a:pt x="44" y="570"/>
                  </a:cubicBezTo>
                  <a:lnTo>
                    <a:pt x="106" y="570"/>
                  </a:lnTo>
                  <a:cubicBezTo>
                    <a:pt x="130" y="570"/>
                    <a:pt x="150" y="551"/>
                    <a:pt x="150" y="52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604" name="组合 7"/>
          <p:cNvGrpSpPr/>
          <p:nvPr/>
        </p:nvGrpSpPr>
        <p:grpSpPr>
          <a:xfrm>
            <a:off x="3776663" y="2592388"/>
            <a:ext cx="8415337" cy="1870075"/>
            <a:chOff x="795525" y="1444752"/>
            <a:chExt cx="10533891" cy="4773168"/>
          </a:xfrm>
        </p:grpSpPr>
        <p:sp>
          <p:nvSpPr>
            <p:cNvPr id="9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605" name="文本框 10"/>
          <p:cNvSpPr txBox="1"/>
          <p:nvPr/>
        </p:nvSpPr>
        <p:spPr>
          <a:xfrm>
            <a:off x="4014788" y="2859088"/>
            <a:ext cx="4652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06" name="文本框 11"/>
          <p:cNvSpPr txBox="1"/>
          <p:nvPr/>
        </p:nvSpPr>
        <p:spPr>
          <a:xfrm>
            <a:off x="4033838" y="3416300"/>
            <a:ext cx="785336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627" name="组合 36"/>
          <p:cNvGrpSpPr/>
          <p:nvPr/>
        </p:nvGrpSpPr>
        <p:grpSpPr>
          <a:xfrm>
            <a:off x="1157288" y="1906588"/>
            <a:ext cx="3421062" cy="3514725"/>
            <a:chOff x="1283373" y="2179164"/>
            <a:chExt cx="3421724" cy="3516188"/>
          </a:xfrm>
        </p:grpSpPr>
        <p:grpSp>
          <p:nvGrpSpPr>
            <p:cNvPr id="26664" name="组合 37"/>
            <p:cNvGrpSpPr/>
            <p:nvPr/>
          </p:nvGrpSpPr>
          <p:grpSpPr>
            <a:xfrm>
              <a:off x="1283373" y="2179164"/>
              <a:ext cx="3421724" cy="3516188"/>
              <a:chOff x="9165482" y="4756572"/>
              <a:chExt cx="1766122" cy="1814880"/>
            </a:xfrm>
          </p:grpSpPr>
          <p:grpSp>
            <p:nvGrpSpPr>
              <p:cNvPr id="26667" name="组合 40"/>
              <p:cNvGrpSpPr/>
              <p:nvPr/>
            </p:nvGrpSpPr>
            <p:grpSpPr>
              <a:xfrm>
                <a:off x="9307166" y="4902168"/>
                <a:ext cx="1482753" cy="1523688"/>
                <a:chOff x="5576510" y="968754"/>
                <a:chExt cx="1884994" cy="1884994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5576510" y="968754"/>
                  <a:ext cx="1884994" cy="1884994"/>
                </a:xfrm>
                <a:prstGeom prst="ellipse">
                  <a:avLst/>
                </a:prstGeom>
                <a:noFill/>
                <a:ln w="28575">
                  <a:gradFill>
                    <a:gsLst>
                      <a:gs pos="100000">
                        <a:srgbClr val="858585">
                          <a:alpha val="42000"/>
                        </a:srgbClr>
                      </a:gs>
                      <a:gs pos="0">
                        <a:schemeClr val="tx1">
                          <a:alpha val="30000"/>
                        </a:schemeClr>
                      </a:gs>
                      <a:gs pos="48000">
                        <a:schemeClr val="bg1"/>
                      </a:gs>
                    </a:gsLst>
                    <a:lin ang="27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>
                  <a:off x="5576510" y="968754"/>
                  <a:ext cx="1702993" cy="1440334"/>
                </a:xfrm>
                <a:custGeom>
                  <a:avLst/>
                  <a:gdLst>
                    <a:gd name="connsiteX0" fmla="*/ 942497 w 1702993"/>
                    <a:gd name="connsiteY0" fmla="*/ 0 h 1440334"/>
                    <a:gd name="connsiteX1" fmla="*/ 1608943 w 1702993"/>
                    <a:gd name="connsiteY1" fmla="*/ 276051 h 1440334"/>
                    <a:gd name="connsiteX2" fmla="*/ 1702993 w 1702993"/>
                    <a:gd name="connsiteY2" fmla="*/ 390040 h 1440334"/>
                    <a:gd name="connsiteX3" fmla="*/ 1456630 w 1702993"/>
                    <a:gd name="connsiteY3" fmla="*/ 499396 h 1440334"/>
                    <a:gd name="connsiteX4" fmla="*/ 214073 w 1702993"/>
                    <a:gd name="connsiteY4" fmla="*/ 1352754 h 1440334"/>
                    <a:gd name="connsiteX5" fmla="*/ 143272 w 1702993"/>
                    <a:gd name="connsiteY5" fmla="*/ 1440334 h 1440334"/>
                    <a:gd name="connsiteX6" fmla="*/ 113755 w 1702993"/>
                    <a:gd name="connsiteY6" fmla="*/ 1391747 h 1440334"/>
                    <a:gd name="connsiteX7" fmla="*/ 0 w 1702993"/>
                    <a:gd name="connsiteY7" fmla="*/ 942497 h 1440334"/>
                    <a:gd name="connsiteX8" fmla="*/ 942497 w 1702993"/>
                    <a:gd name="connsiteY8" fmla="*/ 0 h 144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02993" h="1440334">
                      <a:moveTo>
                        <a:pt x="942497" y="0"/>
                      </a:moveTo>
                      <a:cubicBezTo>
                        <a:pt x="1202761" y="0"/>
                        <a:pt x="1438385" y="105493"/>
                        <a:pt x="1608943" y="276051"/>
                      </a:cubicBezTo>
                      <a:lnTo>
                        <a:pt x="1702993" y="390040"/>
                      </a:lnTo>
                      <a:lnTo>
                        <a:pt x="1456630" y="499396"/>
                      </a:lnTo>
                      <a:cubicBezTo>
                        <a:pt x="929930" y="744630"/>
                        <a:pt x="519602" y="1009794"/>
                        <a:pt x="214073" y="1352754"/>
                      </a:cubicBezTo>
                      <a:lnTo>
                        <a:pt x="143272" y="1440334"/>
                      </a:lnTo>
                      <a:lnTo>
                        <a:pt x="113755" y="1391747"/>
                      </a:lnTo>
                      <a:cubicBezTo>
                        <a:pt x="41208" y="1258202"/>
                        <a:pt x="0" y="1105162"/>
                        <a:pt x="0" y="942497"/>
                      </a:cubicBezTo>
                      <a:cubicBezTo>
                        <a:pt x="0" y="421970"/>
                        <a:pt x="421970" y="0"/>
                        <a:pt x="942497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alpha val="58000"/>
                      </a:schemeClr>
                    </a:gs>
                    <a:gs pos="0">
                      <a:schemeClr val="tx1">
                        <a:alpha val="0"/>
                      </a:schemeClr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" name="椭圆 41"/>
              <p:cNvSpPr/>
              <p:nvPr/>
            </p:nvSpPr>
            <p:spPr>
              <a:xfrm>
                <a:off x="9165482" y="4756572"/>
                <a:ext cx="1766122" cy="1814880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6665" name="TextBox 6"/>
            <p:cNvSpPr/>
            <p:nvPr/>
          </p:nvSpPr>
          <p:spPr>
            <a:xfrm>
              <a:off x="2013137" y="3120696"/>
              <a:ext cx="2328330" cy="3989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title</a:t>
              </a:r>
              <a:endPara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66" name="TextBox 35"/>
            <p:cNvSpPr txBox="1"/>
            <p:nvPr/>
          </p:nvSpPr>
          <p:spPr>
            <a:xfrm>
              <a:off x="1921679" y="3539569"/>
              <a:ext cx="2217695" cy="13842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words here,according to your need to draw the text box size.Please read the instructions and more work at the end of the manual template.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6628" name="组合 44"/>
          <p:cNvGrpSpPr/>
          <p:nvPr/>
        </p:nvGrpSpPr>
        <p:grpSpPr>
          <a:xfrm>
            <a:off x="5645150" y="1439863"/>
            <a:ext cx="960438" cy="982662"/>
            <a:chOff x="4487088" y="622973"/>
            <a:chExt cx="960144" cy="982070"/>
          </a:xfrm>
        </p:grpSpPr>
        <p:grpSp>
          <p:nvGrpSpPr>
            <p:cNvPr id="26656" name="组合 45"/>
            <p:cNvGrpSpPr/>
            <p:nvPr/>
          </p:nvGrpSpPr>
          <p:grpSpPr>
            <a:xfrm>
              <a:off x="4487088" y="622973"/>
              <a:ext cx="955686" cy="982070"/>
              <a:chOff x="5576510" y="968753"/>
              <a:chExt cx="1884994" cy="1884995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6657" name="文本框 34"/>
            <p:cNvSpPr/>
            <p:nvPr/>
          </p:nvSpPr>
          <p:spPr>
            <a:xfrm>
              <a:off x="4720157" y="658990"/>
              <a:ext cx="727075" cy="7699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</a:t>
              </a:r>
              <a:endParaRPr lang="zh-CN" altLang="en-US" sz="4400" b="1" dirty="0">
                <a:solidFill>
                  <a:schemeClr val="bg1"/>
                </a:solidFill>
                <a:latin typeface="Calibri" panose="020F0502020204030204" pitchFamily="34" charset="0"/>
                <a:sym typeface="SimSun" panose="02010600030101010101" pitchFamily="2" charset="-122"/>
              </a:endParaRPr>
            </a:p>
          </p:txBody>
        </p:sp>
      </p:grpSp>
      <p:grpSp>
        <p:nvGrpSpPr>
          <p:cNvPr id="26629" name="组合 49"/>
          <p:cNvGrpSpPr/>
          <p:nvPr/>
        </p:nvGrpSpPr>
        <p:grpSpPr>
          <a:xfrm>
            <a:off x="6754813" y="1440770"/>
            <a:ext cx="4278312" cy="1367518"/>
            <a:chOff x="6804120" y="1604673"/>
            <a:chExt cx="4278407" cy="1366690"/>
          </a:xfrm>
        </p:grpSpPr>
        <p:sp>
          <p:nvSpPr>
            <p:cNvPr id="26654" name="Rectangle 42"/>
            <p:cNvSpPr/>
            <p:nvPr/>
          </p:nvSpPr>
          <p:spPr>
            <a:xfrm>
              <a:off x="6804120" y="2002785"/>
              <a:ext cx="4278407" cy="968578"/>
            </a:xfrm>
            <a:prstGeom prst="rect">
              <a:avLst/>
            </a:prstGeom>
            <a:noFill/>
            <a:ln w="12700">
              <a:noFill/>
            </a:ln>
          </p:spPr>
          <p:txBody>
            <a:bodyPr tIns="0" bIns="0"/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here,according to your need to draw the text box size.Please read the instructions and more work at the end of the manual template.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55" name="TextBox 73"/>
            <p:cNvSpPr/>
            <p:nvPr/>
          </p:nvSpPr>
          <p:spPr>
            <a:xfrm>
              <a:off x="6804121" y="1604673"/>
              <a:ext cx="2879725" cy="3680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630" name="组合 52"/>
          <p:cNvGrpSpPr/>
          <p:nvPr/>
        </p:nvGrpSpPr>
        <p:grpSpPr>
          <a:xfrm>
            <a:off x="5645150" y="3067050"/>
            <a:ext cx="960438" cy="982663"/>
            <a:chOff x="4487088" y="622973"/>
            <a:chExt cx="960144" cy="982070"/>
          </a:xfrm>
        </p:grpSpPr>
        <p:grpSp>
          <p:nvGrpSpPr>
            <p:cNvPr id="26646" name="组合 53"/>
            <p:cNvGrpSpPr/>
            <p:nvPr/>
          </p:nvGrpSpPr>
          <p:grpSpPr>
            <a:xfrm>
              <a:off x="4487088" y="622973"/>
              <a:ext cx="955686" cy="982070"/>
              <a:chOff x="5576510" y="968753"/>
              <a:chExt cx="1884994" cy="1884995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6647" name="文本框 34"/>
            <p:cNvSpPr/>
            <p:nvPr/>
          </p:nvSpPr>
          <p:spPr>
            <a:xfrm>
              <a:off x="4720157" y="658990"/>
              <a:ext cx="727075" cy="7699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B</a:t>
              </a:r>
              <a:endParaRPr lang="zh-CN" altLang="en-US" sz="4400" b="1" dirty="0">
                <a:solidFill>
                  <a:schemeClr val="bg1"/>
                </a:solidFill>
                <a:latin typeface="Calibri" panose="020F0502020204030204" pitchFamily="34" charset="0"/>
                <a:sym typeface="SimSun" panose="02010600030101010101" pitchFamily="2" charset="-122"/>
              </a:endParaRPr>
            </a:p>
          </p:txBody>
        </p:sp>
      </p:grpSp>
      <p:grpSp>
        <p:nvGrpSpPr>
          <p:cNvPr id="26631" name="组合 57"/>
          <p:cNvGrpSpPr/>
          <p:nvPr/>
        </p:nvGrpSpPr>
        <p:grpSpPr>
          <a:xfrm>
            <a:off x="6769100" y="3067957"/>
            <a:ext cx="4278313" cy="1367518"/>
            <a:chOff x="6804121" y="1604673"/>
            <a:chExt cx="4278406" cy="1366690"/>
          </a:xfrm>
        </p:grpSpPr>
        <p:sp>
          <p:nvSpPr>
            <p:cNvPr id="26644" name="Rectangle 42"/>
            <p:cNvSpPr/>
            <p:nvPr/>
          </p:nvSpPr>
          <p:spPr>
            <a:xfrm>
              <a:off x="6804121" y="2002785"/>
              <a:ext cx="4278406" cy="968578"/>
            </a:xfrm>
            <a:prstGeom prst="rect">
              <a:avLst/>
            </a:prstGeom>
            <a:noFill/>
            <a:ln w="12700">
              <a:noFill/>
            </a:ln>
          </p:spPr>
          <p:txBody>
            <a:bodyPr tIns="0" bIns="0"/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here,according to your need to draw the text box size.Please read the instructions and more work at the end of the manual template.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45" name="TextBox 73"/>
            <p:cNvSpPr/>
            <p:nvPr/>
          </p:nvSpPr>
          <p:spPr>
            <a:xfrm>
              <a:off x="6804121" y="1604673"/>
              <a:ext cx="2879725" cy="3680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632" name="组合 60"/>
          <p:cNvGrpSpPr/>
          <p:nvPr/>
        </p:nvGrpSpPr>
        <p:grpSpPr>
          <a:xfrm>
            <a:off x="5641975" y="4616450"/>
            <a:ext cx="958850" cy="981075"/>
            <a:chOff x="4487088" y="622973"/>
            <a:chExt cx="960144" cy="982070"/>
          </a:xfrm>
        </p:grpSpPr>
        <p:grpSp>
          <p:nvGrpSpPr>
            <p:cNvPr id="26636" name="组合 61"/>
            <p:cNvGrpSpPr/>
            <p:nvPr/>
          </p:nvGrpSpPr>
          <p:grpSpPr>
            <a:xfrm>
              <a:off x="4487088" y="622973"/>
              <a:ext cx="955686" cy="982070"/>
              <a:chOff x="5576510" y="968753"/>
              <a:chExt cx="1884994" cy="1884995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6637" name="文本框 34"/>
            <p:cNvSpPr/>
            <p:nvPr/>
          </p:nvSpPr>
          <p:spPr>
            <a:xfrm>
              <a:off x="4720157" y="658990"/>
              <a:ext cx="727075" cy="7699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C</a:t>
              </a:r>
              <a:endParaRPr lang="zh-CN" altLang="en-US" sz="4400" b="1" dirty="0">
                <a:solidFill>
                  <a:schemeClr val="bg1"/>
                </a:solidFill>
                <a:latin typeface="Calibri" panose="020F0502020204030204" pitchFamily="34" charset="0"/>
                <a:sym typeface="SimSun" panose="02010600030101010101" pitchFamily="2" charset="-122"/>
              </a:endParaRPr>
            </a:p>
          </p:txBody>
        </p:sp>
      </p:grpSp>
      <p:grpSp>
        <p:nvGrpSpPr>
          <p:cNvPr id="26633" name="组合 65"/>
          <p:cNvGrpSpPr/>
          <p:nvPr/>
        </p:nvGrpSpPr>
        <p:grpSpPr>
          <a:xfrm>
            <a:off x="6769100" y="4617142"/>
            <a:ext cx="4281488" cy="1366146"/>
            <a:chOff x="6804121" y="1604459"/>
            <a:chExt cx="4282864" cy="1366904"/>
          </a:xfrm>
        </p:grpSpPr>
        <p:sp>
          <p:nvSpPr>
            <p:cNvPr id="26634" name="Rectangle 42"/>
            <p:cNvSpPr/>
            <p:nvPr/>
          </p:nvSpPr>
          <p:spPr>
            <a:xfrm>
              <a:off x="6804121" y="2002785"/>
              <a:ext cx="4282864" cy="968578"/>
            </a:xfrm>
            <a:prstGeom prst="rect">
              <a:avLst/>
            </a:prstGeom>
            <a:noFill/>
            <a:ln w="12700">
              <a:noFill/>
            </a:ln>
          </p:spPr>
          <p:txBody>
            <a:bodyPr tIns="0" bIns="0"/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words here,according to your need to draw the text box size.Please read the instructions and more work at the end of the manual template.</a:t>
              </a:r>
              <a:endPara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635" name="TextBox 73"/>
            <p:cNvSpPr/>
            <p:nvPr/>
          </p:nvSpPr>
          <p:spPr>
            <a:xfrm>
              <a:off x="6804121" y="1604459"/>
              <a:ext cx="2879725" cy="3685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Add 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7651" name="组合 29"/>
          <p:cNvGrpSpPr/>
          <p:nvPr/>
        </p:nvGrpSpPr>
        <p:grpSpPr>
          <a:xfrm>
            <a:off x="1622425" y="1771650"/>
            <a:ext cx="4865688" cy="790575"/>
            <a:chOff x="1754731" y="1925664"/>
            <a:chExt cx="4865121" cy="791048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764838" y="2716712"/>
              <a:ext cx="48550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97" name="TextBox 10"/>
            <p:cNvSpPr txBox="1"/>
            <p:nvPr/>
          </p:nvSpPr>
          <p:spPr>
            <a:xfrm>
              <a:off x="1754731" y="1925664"/>
              <a:ext cx="4225739" cy="5222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words here,according to your need to draw the text box size.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7652" name="TextBox 10"/>
          <p:cNvSpPr txBox="1"/>
          <p:nvPr/>
        </p:nvSpPr>
        <p:spPr>
          <a:xfrm>
            <a:off x="1581150" y="2854325"/>
            <a:ext cx="42259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7653" name="组合 33"/>
          <p:cNvGrpSpPr/>
          <p:nvPr/>
        </p:nvGrpSpPr>
        <p:grpSpPr>
          <a:xfrm>
            <a:off x="1622425" y="3781425"/>
            <a:ext cx="4365625" cy="977900"/>
            <a:chOff x="1754731" y="3639880"/>
            <a:chExt cx="4364724" cy="97832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64838" y="3639880"/>
              <a:ext cx="435461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764838" y="4618203"/>
              <a:ext cx="37804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95" name="TextBox 10"/>
            <p:cNvSpPr txBox="1"/>
            <p:nvPr/>
          </p:nvSpPr>
          <p:spPr>
            <a:xfrm>
              <a:off x="1754731" y="3801406"/>
              <a:ext cx="3999553" cy="5221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words here,according to your need to draw the text box size.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7654" name="组合 37"/>
          <p:cNvGrpSpPr/>
          <p:nvPr/>
        </p:nvGrpSpPr>
        <p:grpSpPr>
          <a:xfrm>
            <a:off x="1622425" y="5099050"/>
            <a:ext cx="4000500" cy="768350"/>
            <a:chOff x="1754730" y="4710446"/>
            <a:chExt cx="3999553" cy="768818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1764838" y="5479264"/>
              <a:ext cx="32137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92" name="TextBox 10"/>
            <p:cNvSpPr txBox="1"/>
            <p:nvPr/>
          </p:nvSpPr>
          <p:spPr>
            <a:xfrm>
              <a:off x="1754730" y="4710446"/>
              <a:ext cx="3999553" cy="522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words here,according to your need to draw the text box size.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7655" name="组合 40"/>
          <p:cNvGrpSpPr/>
          <p:nvPr/>
        </p:nvGrpSpPr>
        <p:grpSpPr>
          <a:xfrm>
            <a:off x="7742556" y="1466850"/>
            <a:ext cx="1219200" cy="1095375"/>
            <a:chOff x="7917811" y="1494380"/>
            <a:chExt cx="1218474" cy="1095918"/>
          </a:xfrm>
        </p:grpSpPr>
        <p:grpSp>
          <p:nvGrpSpPr>
            <p:cNvPr id="27683" name="组合 41"/>
            <p:cNvGrpSpPr/>
            <p:nvPr/>
          </p:nvGrpSpPr>
          <p:grpSpPr>
            <a:xfrm>
              <a:off x="7917811" y="1494380"/>
              <a:ext cx="1218474" cy="1095918"/>
              <a:chOff x="7917811" y="1494380"/>
              <a:chExt cx="1218474" cy="1095918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8115286" y="1494380"/>
                <a:ext cx="1020998" cy="1095918"/>
              </a:xfrm>
              <a:custGeom>
                <a:avLst/>
                <a:gdLst>
                  <a:gd name="connsiteX0" fmla="*/ 411761 w 1020998"/>
                  <a:gd name="connsiteY0" fmla="*/ 0 h 1095918"/>
                  <a:gd name="connsiteX1" fmla="*/ 1020998 w 1020998"/>
                  <a:gd name="connsiteY1" fmla="*/ 1095918 h 1095918"/>
                  <a:gd name="connsiteX2" fmla="*/ 458617 w 1020998"/>
                  <a:gd name="connsiteY2" fmla="*/ 1095918 h 1095918"/>
                  <a:gd name="connsiteX3" fmla="*/ 328203 w 1020998"/>
                  <a:gd name="connsiteY3" fmla="*/ 977132 h 1095918"/>
                  <a:gd name="connsiteX4" fmla="*/ 122273 w 1020998"/>
                  <a:gd name="connsiteY4" fmla="*/ 818989 h 1095918"/>
                  <a:gd name="connsiteX5" fmla="*/ 0 w 1020998"/>
                  <a:gd name="connsiteY5" fmla="*/ 740691 h 109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0998" h="1095918">
                    <a:moveTo>
                      <a:pt x="411761" y="0"/>
                    </a:moveTo>
                    <a:lnTo>
                      <a:pt x="1020998" y="1095918"/>
                    </a:lnTo>
                    <a:lnTo>
                      <a:pt x="458617" y="1095918"/>
                    </a:lnTo>
                    <a:lnTo>
                      <a:pt x="328203" y="977132"/>
                    </a:lnTo>
                    <a:cubicBezTo>
                      <a:pt x="261117" y="920983"/>
                      <a:pt x="192380" y="868235"/>
                      <a:pt x="122273" y="818989"/>
                    </a:cubicBezTo>
                    <a:lnTo>
                      <a:pt x="0" y="740691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梯形 44"/>
              <p:cNvSpPr/>
              <p:nvPr/>
            </p:nvSpPr>
            <p:spPr>
              <a:xfrm>
                <a:off x="7917811" y="1494380"/>
                <a:ext cx="1218474" cy="1095918"/>
              </a:xfrm>
              <a:prstGeom prst="trapezoid">
                <a:avLst>
                  <a:gd name="adj" fmla="val 124638"/>
                </a:avLst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684" name="文本框 42"/>
            <p:cNvSpPr txBox="1"/>
            <p:nvPr/>
          </p:nvSpPr>
          <p:spPr>
            <a:xfrm>
              <a:off x="8139611" y="2003901"/>
              <a:ext cx="773604" cy="368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7656" name="组合 45"/>
          <p:cNvGrpSpPr/>
          <p:nvPr/>
        </p:nvGrpSpPr>
        <p:grpSpPr>
          <a:xfrm>
            <a:off x="7144068" y="2706688"/>
            <a:ext cx="2416175" cy="968375"/>
            <a:chOff x="7319484" y="2734411"/>
            <a:chExt cx="2415128" cy="968859"/>
          </a:xfrm>
        </p:grpSpPr>
        <p:grpSp>
          <p:nvGrpSpPr>
            <p:cNvPr id="27675" name="组合 46"/>
            <p:cNvGrpSpPr/>
            <p:nvPr/>
          </p:nvGrpSpPr>
          <p:grpSpPr>
            <a:xfrm>
              <a:off x="7319484" y="2734411"/>
              <a:ext cx="2415128" cy="968859"/>
              <a:chOff x="7319484" y="2734411"/>
              <a:chExt cx="2415128" cy="968859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8721983" y="2734411"/>
                <a:ext cx="1012629" cy="968859"/>
              </a:xfrm>
              <a:custGeom>
                <a:avLst/>
                <a:gdLst>
                  <a:gd name="connsiteX0" fmla="*/ 0 w 1012629"/>
                  <a:gd name="connsiteY0" fmla="*/ 0 h 968859"/>
                  <a:gd name="connsiteX1" fmla="*/ 493224 w 1012629"/>
                  <a:gd name="connsiteY1" fmla="*/ 0 h 968859"/>
                  <a:gd name="connsiteX2" fmla="*/ 1012629 w 1012629"/>
                  <a:gd name="connsiteY2" fmla="*/ 968859 h 968859"/>
                  <a:gd name="connsiteX3" fmla="*/ 638232 w 1012629"/>
                  <a:gd name="connsiteY3" fmla="*/ 968859 h 968859"/>
                  <a:gd name="connsiteX4" fmla="*/ 569784 w 1012629"/>
                  <a:gd name="connsiteY4" fmla="*/ 815767 h 968859"/>
                  <a:gd name="connsiteX5" fmla="*/ 433393 w 1012629"/>
                  <a:gd name="connsiteY5" fmla="*/ 567663 h 968859"/>
                  <a:gd name="connsiteX6" fmla="*/ 106006 w 1012629"/>
                  <a:gd name="connsiteY6" fmla="*/ 113999 h 96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629" h="968859">
                    <a:moveTo>
                      <a:pt x="0" y="0"/>
                    </a:moveTo>
                    <a:lnTo>
                      <a:pt x="493224" y="0"/>
                    </a:lnTo>
                    <a:lnTo>
                      <a:pt x="1012629" y="968859"/>
                    </a:lnTo>
                    <a:lnTo>
                      <a:pt x="638232" y="968859"/>
                    </a:lnTo>
                    <a:lnTo>
                      <a:pt x="569784" y="815767"/>
                    </a:lnTo>
                    <a:cubicBezTo>
                      <a:pt x="528235" y="732201"/>
                      <a:pt x="482785" y="649402"/>
                      <a:pt x="433393" y="567663"/>
                    </a:cubicBezTo>
                    <a:cubicBezTo>
                      <a:pt x="334608" y="404187"/>
                      <a:pt x="224731" y="252696"/>
                      <a:pt x="106006" y="113999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" name="梯形 49"/>
              <p:cNvSpPr/>
              <p:nvPr/>
            </p:nvSpPr>
            <p:spPr>
              <a:xfrm>
                <a:off x="7319484" y="2734411"/>
                <a:ext cx="2415128" cy="968859"/>
              </a:xfrm>
              <a:prstGeom prst="trapezoid">
                <a:avLst>
                  <a:gd name="adj" fmla="val 53610"/>
                </a:avLst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676" name="文本框 47"/>
            <p:cNvSpPr txBox="1"/>
            <p:nvPr/>
          </p:nvSpPr>
          <p:spPr>
            <a:xfrm>
              <a:off x="7977059" y="2943431"/>
              <a:ext cx="1100613" cy="4606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TEXT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7657" name="组合 50"/>
          <p:cNvGrpSpPr/>
          <p:nvPr/>
        </p:nvGrpSpPr>
        <p:grpSpPr>
          <a:xfrm>
            <a:off x="6592888" y="3803650"/>
            <a:ext cx="3521075" cy="968375"/>
            <a:chOff x="6784358" y="3830330"/>
            <a:chExt cx="3521311" cy="968859"/>
          </a:xfrm>
        </p:grpSpPr>
        <p:grpSp>
          <p:nvGrpSpPr>
            <p:cNvPr id="27667" name="组合 51"/>
            <p:cNvGrpSpPr/>
            <p:nvPr/>
          </p:nvGrpSpPr>
          <p:grpSpPr>
            <a:xfrm>
              <a:off x="6784358" y="3830330"/>
              <a:ext cx="3521311" cy="968859"/>
              <a:chOff x="6784358" y="3830330"/>
              <a:chExt cx="3521311" cy="968859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9393700" y="3830330"/>
                <a:ext cx="911968" cy="968859"/>
              </a:xfrm>
              <a:custGeom>
                <a:avLst/>
                <a:gdLst>
                  <a:gd name="connsiteX0" fmla="*/ 0 w 911968"/>
                  <a:gd name="connsiteY0" fmla="*/ 0 h 968859"/>
                  <a:gd name="connsiteX1" fmla="*/ 392563 w 911968"/>
                  <a:gd name="connsiteY1" fmla="*/ 0 h 968859"/>
                  <a:gd name="connsiteX2" fmla="*/ 911968 w 911968"/>
                  <a:gd name="connsiteY2" fmla="*/ 968859 h 968859"/>
                  <a:gd name="connsiteX3" fmla="*/ 214585 w 911968"/>
                  <a:gd name="connsiteY3" fmla="*/ 968859 h 968859"/>
                  <a:gd name="connsiteX4" fmla="*/ 196096 w 911968"/>
                  <a:gd name="connsiteY4" fmla="*/ 754099 h 968859"/>
                  <a:gd name="connsiteX5" fmla="*/ 84954 w 911968"/>
                  <a:gd name="connsiteY5" fmla="*/ 241674 h 96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1968" h="968859">
                    <a:moveTo>
                      <a:pt x="0" y="0"/>
                    </a:moveTo>
                    <a:lnTo>
                      <a:pt x="392563" y="0"/>
                    </a:lnTo>
                    <a:lnTo>
                      <a:pt x="911968" y="968859"/>
                    </a:lnTo>
                    <a:lnTo>
                      <a:pt x="214585" y="968859"/>
                    </a:lnTo>
                    <a:lnTo>
                      <a:pt x="196096" y="754099"/>
                    </a:lnTo>
                    <a:cubicBezTo>
                      <a:pt x="174107" y="584167"/>
                      <a:pt x="137169" y="412571"/>
                      <a:pt x="84954" y="24167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梯形 54"/>
              <p:cNvSpPr/>
              <p:nvPr/>
            </p:nvSpPr>
            <p:spPr>
              <a:xfrm>
                <a:off x="6784358" y="3830330"/>
                <a:ext cx="3521311" cy="968859"/>
              </a:xfrm>
              <a:prstGeom prst="trapezoid">
                <a:avLst>
                  <a:gd name="adj" fmla="val 53610"/>
                </a:avLst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668" name="文本框 52"/>
            <p:cNvSpPr txBox="1"/>
            <p:nvPr/>
          </p:nvSpPr>
          <p:spPr>
            <a:xfrm>
              <a:off x="8021421" y="4084457"/>
              <a:ext cx="1013528" cy="4606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TEXT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7658" name="组合 55"/>
          <p:cNvGrpSpPr/>
          <p:nvPr/>
        </p:nvGrpSpPr>
        <p:grpSpPr>
          <a:xfrm>
            <a:off x="5985669" y="4899025"/>
            <a:ext cx="4735512" cy="968375"/>
            <a:chOff x="6201752" y="4926248"/>
            <a:chExt cx="4735289" cy="968859"/>
          </a:xfrm>
        </p:grpSpPr>
        <p:grpSp>
          <p:nvGrpSpPr>
            <p:cNvPr id="27659" name="组合 56"/>
            <p:cNvGrpSpPr/>
            <p:nvPr/>
          </p:nvGrpSpPr>
          <p:grpSpPr>
            <a:xfrm>
              <a:off x="6201752" y="4926248"/>
              <a:ext cx="4735289" cy="968859"/>
              <a:chOff x="6201752" y="4926248"/>
              <a:chExt cx="4735289" cy="968859"/>
            </a:xfrm>
          </p:grpSpPr>
          <p:sp>
            <p:nvSpPr>
              <p:cNvPr id="59" name="任意多边形 58"/>
              <p:cNvSpPr/>
              <p:nvPr/>
            </p:nvSpPr>
            <p:spPr>
              <a:xfrm>
                <a:off x="9419252" y="4926248"/>
                <a:ext cx="1517788" cy="968859"/>
              </a:xfrm>
              <a:custGeom>
                <a:avLst/>
                <a:gdLst>
                  <a:gd name="connsiteX0" fmla="*/ 185092 w 1517788"/>
                  <a:gd name="connsiteY0" fmla="*/ 0 h 968859"/>
                  <a:gd name="connsiteX1" fmla="*/ 998383 w 1517788"/>
                  <a:gd name="connsiteY1" fmla="*/ 0 h 968859"/>
                  <a:gd name="connsiteX2" fmla="*/ 1517788 w 1517788"/>
                  <a:gd name="connsiteY2" fmla="*/ 968859 h 968859"/>
                  <a:gd name="connsiteX3" fmla="*/ 0 w 1517788"/>
                  <a:gd name="connsiteY3" fmla="*/ 968859 h 968859"/>
                  <a:gd name="connsiteX4" fmla="*/ 53182 w 1517788"/>
                  <a:gd name="connsiteY4" fmla="*/ 837312 h 968859"/>
                  <a:gd name="connsiteX5" fmla="*/ 184895 w 1517788"/>
                  <a:gd name="connsiteY5" fmla="*/ 133419 h 96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7788" h="968859">
                    <a:moveTo>
                      <a:pt x="185092" y="0"/>
                    </a:moveTo>
                    <a:lnTo>
                      <a:pt x="998383" y="0"/>
                    </a:lnTo>
                    <a:lnTo>
                      <a:pt x="1517788" y="968859"/>
                    </a:lnTo>
                    <a:lnTo>
                      <a:pt x="0" y="968859"/>
                    </a:lnTo>
                    <a:lnTo>
                      <a:pt x="53182" y="837312"/>
                    </a:lnTo>
                    <a:cubicBezTo>
                      <a:pt x="129248" y="617067"/>
                      <a:pt x="173521" y="379776"/>
                      <a:pt x="184895" y="133419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梯形 59"/>
              <p:cNvSpPr/>
              <p:nvPr/>
            </p:nvSpPr>
            <p:spPr>
              <a:xfrm>
                <a:off x="6201752" y="4926248"/>
                <a:ext cx="4735289" cy="968859"/>
              </a:xfrm>
              <a:prstGeom prst="trapezoid">
                <a:avLst>
                  <a:gd name="adj" fmla="val 53610"/>
                </a:avLst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660" name="文本框 57"/>
            <p:cNvSpPr txBox="1"/>
            <p:nvPr/>
          </p:nvSpPr>
          <p:spPr>
            <a:xfrm>
              <a:off x="8082533" y="5187999"/>
              <a:ext cx="974044" cy="4606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TEXT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" name="组合 50"/>
          <p:cNvGrpSpPr/>
          <p:nvPr/>
        </p:nvGrpSpPr>
        <p:grpSpPr>
          <a:xfrm>
            <a:off x="6591618" y="3790950"/>
            <a:ext cx="3521075" cy="968375"/>
            <a:chOff x="6784358" y="3830330"/>
            <a:chExt cx="3521311" cy="968859"/>
          </a:xfrm>
        </p:grpSpPr>
        <p:grpSp>
          <p:nvGrpSpPr>
            <p:cNvPr id="13" name="组合 51"/>
            <p:cNvGrpSpPr/>
            <p:nvPr/>
          </p:nvGrpSpPr>
          <p:grpSpPr>
            <a:xfrm>
              <a:off x="6784358" y="3830330"/>
              <a:ext cx="3521311" cy="968859"/>
              <a:chOff x="6784358" y="3830330"/>
              <a:chExt cx="3521311" cy="968859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9393700" y="3830330"/>
                <a:ext cx="911968" cy="968859"/>
              </a:xfrm>
              <a:custGeom>
                <a:avLst/>
                <a:gdLst>
                  <a:gd name="connsiteX0" fmla="*/ 0 w 911968"/>
                  <a:gd name="connsiteY0" fmla="*/ 0 h 968859"/>
                  <a:gd name="connsiteX1" fmla="*/ 392563 w 911968"/>
                  <a:gd name="connsiteY1" fmla="*/ 0 h 968859"/>
                  <a:gd name="connsiteX2" fmla="*/ 911968 w 911968"/>
                  <a:gd name="connsiteY2" fmla="*/ 968859 h 968859"/>
                  <a:gd name="connsiteX3" fmla="*/ 214585 w 911968"/>
                  <a:gd name="connsiteY3" fmla="*/ 968859 h 968859"/>
                  <a:gd name="connsiteX4" fmla="*/ 196096 w 911968"/>
                  <a:gd name="connsiteY4" fmla="*/ 754099 h 968859"/>
                  <a:gd name="connsiteX5" fmla="*/ 84954 w 911968"/>
                  <a:gd name="connsiteY5" fmla="*/ 241674 h 96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1968" h="968859">
                    <a:moveTo>
                      <a:pt x="0" y="0"/>
                    </a:moveTo>
                    <a:lnTo>
                      <a:pt x="392563" y="0"/>
                    </a:lnTo>
                    <a:lnTo>
                      <a:pt x="911968" y="968859"/>
                    </a:lnTo>
                    <a:lnTo>
                      <a:pt x="214585" y="968859"/>
                    </a:lnTo>
                    <a:lnTo>
                      <a:pt x="196096" y="754099"/>
                    </a:lnTo>
                    <a:cubicBezTo>
                      <a:pt x="174107" y="584167"/>
                      <a:pt x="137169" y="412571"/>
                      <a:pt x="84954" y="24167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梯形 14"/>
              <p:cNvSpPr/>
              <p:nvPr/>
            </p:nvSpPr>
            <p:spPr>
              <a:xfrm>
                <a:off x="6784358" y="3830330"/>
                <a:ext cx="3521311" cy="968859"/>
              </a:xfrm>
              <a:prstGeom prst="trapezoid">
                <a:avLst>
                  <a:gd name="adj" fmla="val 53610"/>
                </a:avLst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6" name="文本框 52"/>
            <p:cNvSpPr txBox="1"/>
            <p:nvPr/>
          </p:nvSpPr>
          <p:spPr>
            <a:xfrm>
              <a:off x="8021421" y="4084457"/>
              <a:ext cx="1013528" cy="4606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TEXT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8675" name="组合 2"/>
          <p:cNvGrpSpPr/>
          <p:nvPr/>
        </p:nvGrpSpPr>
        <p:grpSpPr>
          <a:xfrm>
            <a:off x="1222375" y="1749425"/>
            <a:ext cx="2881313" cy="3970338"/>
            <a:chOff x="1111864" y="2050635"/>
            <a:chExt cx="2882083" cy="3971561"/>
          </a:xfrm>
        </p:grpSpPr>
        <p:grpSp>
          <p:nvGrpSpPr>
            <p:cNvPr id="28702" name="组合 3"/>
            <p:cNvGrpSpPr/>
            <p:nvPr/>
          </p:nvGrpSpPr>
          <p:grpSpPr>
            <a:xfrm>
              <a:off x="1111864" y="2050635"/>
              <a:ext cx="2882083" cy="3971561"/>
              <a:chOff x="795525" y="1444752"/>
              <a:chExt cx="10533891" cy="4773168"/>
            </a:xfrm>
          </p:grpSpPr>
          <p:sp>
            <p:nvSpPr>
              <p:cNvPr id="10" name="矩形 9"/>
              <p:cNvSpPr/>
              <p:nvPr/>
            </p:nvSpPr>
            <p:spPr>
              <a:xfrm flipH="1">
                <a:off x="795528" y="1444752"/>
                <a:ext cx="10533888" cy="4773168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flipH="1">
                <a:off x="795525" y="1444753"/>
                <a:ext cx="10511848" cy="3064922"/>
              </a:xfrm>
              <a:custGeom>
                <a:avLst/>
                <a:gdLst>
                  <a:gd name="connsiteX0" fmla="*/ 10511848 w 10511848"/>
                  <a:gd name="connsiteY0" fmla="*/ 0 h 3064922"/>
                  <a:gd name="connsiteX1" fmla="*/ 0 w 10511848"/>
                  <a:gd name="connsiteY1" fmla="*/ 0 h 3064922"/>
                  <a:gd name="connsiteX2" fmla="*/ 0 w 10511848"/>
                  <a:gd name="connsiteY2" fmla="*/ 3064922 h 3064922"/>
                  <a:gd name="connsiteX3" fmla="*/ 87949 w 10511848"/>
                  <a:gd name="connsiteY3" fmla="*/ 3020965 h 3064922"/>
                  <a:gd name="connsiteX4" fmla="*/ 6048113 w 10511848"/>
                  <a:gd name="connsiteY4" fmla="*/ 1747487 h 3064922"/>
                  <a:gd name="connsiteX5" fmla="*/ 10511198 w 10511848"/>
                  <a:gd name="connsiteY5" fmla="*/ 1239930 h 3064922"/>
                  <a:gd name="connsiteX6" fmla="*/ 10511848 w 10511848"/>
                  <a:gd name="connsiteY6" fmla="*/ 1239895 h 306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1848" h="3064922">
                    <a:moveTo>
                      <a:pt x="10511848" y="0"/>
                    </a:moveTo>
                    <a:lnTo>
                      <a:pt x="0" y="0"/>
                    </a:lnTo>
                    <a:lnTo>
                      <a:pt x="0" y="3064922"/>
                    </a:lnTo>
                    <a:lnTo>
                      <a:pt x="87949" y="3020965"/>
                    </a:lnTo>
                    <a:cubicBezTo>
                      <a:pt x="858709" y="2684075"/>
                      <a:pt x="3227310" y="2169093"/>
                      <a:pt x="6048113" y="1747487"/>
                    </a:cubicBezTo>
                    <a:cubicBezTo>
                      <a:pt x="7783991" y="1488037"/>
                      <a:pt x="9362448" y="1313073"/>
                      <a:pt x="10511198" y="1239930"/>
                    </a:cubicBezTo>
                    <a:lnTo>
                      <a:pt x="10511848" y="12398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9992" y="2348829"/>
              <a:ext cx="811441" cy="9114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325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</a:rPr>
                <a:t>01</a:t>
              </a:r>
              <a:endParaRPr kumimoji="0" lang="zh-CN" altLang="en-US" sz="532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066495" y="2566287"/>
              <a:ext cx="1227148" cy="316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YOUR TITLE</a:t>
              </a:r>
              <a:endParaRPr kumimoji="0" lang="zh-CN" altLang="en-US" sz="14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99701" y="2802891"/>
              <a:ext cx="1661032" cy="25622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6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ADD YOUR TEXT HERE</a:t>
              </a:r>
              <a:endParaRPr kumimoji="0" lang="zh-CN" altLang="en-US" sz="10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91689" y="3326347"/>
              <a:ext cx="2522293" cy="1815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Add your words here,according to your need to draw the text box size.Please read the instructions and more work at the end of the manual template.</a:t>
              </a:r>
              <a:endParaRPr kumimoji="0" lang="zh-CN" altLang="en-US" sz="15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270693" y="3290833"/>
              <a:ext cx="254328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76" name="组合 11"/>
          <p:cNvGrpSpPr/>
          <p:nvPr/>
        </p:nvGrpSpPr>
        <p:grpSpPr>
          <a:xfrm>
            <a:off x="4638675" y="1749425"/>
            <a:ext cx="2881313" cy="3970338"/>
            <a:chOff x="1111864" y="2050635"/>
            <a:chExt cx="2882083" cy="3971561"/>
          </a:xfrm>
        </p:grpSpPr>
        <p:grpSp>
          <p:nvGrpSpPr>
            <p:cNvPr id="28690" name="组合 12"/>
            <p:cNvGrpSpPr/>
            <p:nvPr/>
          </p:nvGrpSpPr>
          <p:grpSpPr>
            <a:xfrm>
              <a:off x="1111864" y="2050635"/>
              <a:ext cx="2882083" cy="3971561"/>
              <a:chOff x="795525" y="1444752"/>
              <a:chExt cx="10533891" cy="4773168"/>
            </a:xfrm>
          </p:grpSpPr>
          <p:sp>
            <p:nvSpPr>
              <p:cNvPr id="19" name="矩形 18"/>
              <p:cNvSpPr/>
              <p:nvPr/>
            </p:nvSpPr>
            <p:spPr>
              <a:xfrm flipH="1">
                <a:off x="795528" y="1444752"/>
                <a:ext cx="10533888" cy="4773168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flipH="1">
                <a:off x="795525" y="1444753"/>
                <a:ext cx="10511848" cy="3064922"/>
              </a:xfrm>
              <a:custGeom>
                <a:avLst/>
                <a:gdLst>
                  <a:gd name="connsiteX0" fmla="*/ 10511848 w 10511848"/>
                  <a:gd name="connsiteY0" fmla="*/ 0 h 3064922"/>
                  <a:gd name="connsiteX1" fmla="*/ 0 w 10511848"/>
                  <a:gd name="connsiteY1" fmla="*/ 0 h 3064922"/>
                  <a:gd name="connsiteX2" fmla="*/ 0 w 10511848"/>
                  <a:gd name="connsiteY2" fmla="*/ 3064922 h 3064922"/>
                  <a:gd name="connsiteX3" fmla="*/ 87949 w 10511848"/>
                  <a:gd name="connsiteY3" fmla="*/ 3020965 h 3064922"/>
                  <a:gd name="connsiteX4" fmla="*/ 6048113 w 10511848"/>
                  <a:gd name="connsiteY4" fmla="*/ 1747487 h 3064922"/>
                  <a:gd name="connsiteX5" fmla="*/ 10511198 w 10511848"/>
                  <a:gd name="connsiteY5" fmla="*/ 1239930 h 3064922"/>
                  <a:gd name="connsiteX6" fmla="*/ 10511848 w 10511848"/>
                  <a:gd name="connsiteY6" fmla="*/ 1239895 h 306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1848" h="3064922">
                    <a:moveTo>
                      <a:pt x="10511848" y="0"/>
                    </a:moveTo>
                    <a:lnTo>
                      <a:pt x="0" y="0"/>
                    </a:lnTo>
                    <a:lnTo>
                      <a:pt x="0" y="3064922"/>
                    </a:lnTo>
                    <a:lnTo>
                      <a:pt x="87949" y="3020965"/>
                    </a:lnTo>
                    <a:cubicBezTo>
                      <a:pt x="858709" y="2684075"/>
                      <a:pt x="3227310" y="2169093"/>
                      <a:pt x="6048113" y="1747487"/>
                    </a:cubicBezTo>
                    <a:cubicBezTo>
                      <a:pt x="7783991" y="1488037"/>
                      <a:pt x="9362448" y="1313073"/>
                      <a:pt x="10511198" y="1239930"/>
                    </a:cubicBezTo>
                    <a:lnTo>
                      <a:pt x="10511848" y="12398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219992" y="2348829"/>
              <a:ext cx="894797" cy="9114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325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</a:rPr>
                <a:t>02</a:t>
              </a:r>
              <a:endParaRPr kumimoji="0" lang="zh-CN" altLang="en-US" sz="532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66495" y="2566287"/>
              <a:ext cx="1227148" cy="316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YOUR TITLE</a:t>
              </a:r>
              <a:endParaRPr kumimoji="0" lang="zh-CN" altLang="en-US" sz="14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99701" y="2802891"/>
              <a:ext cx="1661032" cy="25622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6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ADD YOUR TEXT HERE</a:t>
              </a:r>
              <a:endParaRPr kumimoji="0" lang="zh-CN" altLang="en-US" sz="10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91689" y="3326347"/>
              <a:ext cx="2522293" cy="1815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Add your words here,according to your need to draw the text box size.Please read the instructions and more work at the end of the manual template.</a:t>
              </a:r>
              <a:endParaRPr kumimoji="0" lang="zh-CN" altLang="en-US" sz="15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270693" y="3290833"/>
              <a:ext cx="254328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77" name="组合 20"/>
          <p:cNvGrpSpPr/>
          <p:nvPr/>
        </p:nvGrpSpPr>
        <p:grpSpPr>
          <a:xfrm>
            <a:off x="8051800" y="1751013"/>
            <a:ext cx="2881313" cy="3971925"/>
            <a:chOff x="1111864" y="2050635"/>
            <a:chExt cx="2882083" cy="3971561"/>
          </a:xfrm>
        </p:grpSpPr>
        <p:grpSp>
          <p:nvGrpSpPr>
            <p:cNvPr id="28678" name="组合 21"/>
            <p:cNvGrpSpPr/>
            <p:nvPr/>
          </p:nvGrpSpPr>
          <p:grpSpPr>
            <a:xfrm>
              <a:off x="1111864" y="2050635"/>
              <a:ext cx="2882083" cy="3971561"/>
              <a:chOff x="795525" y="1444752"/>
              <a:chExt cx="10533891" cy="4773168"/>
            </a:xfrm>
          </p:grpSpPr>
          <p:sp>
            <p:nvSpPr>
              <p:cNvPr id="28" name="矩形 27"/>
              <p:cNvSpPr/>
              <p:nvPr/>
            </p:nvSpPr>
            <p:spPr>
              <a:xfrm flipH="1">
                <a:off x="795528" y="1444752"/>
                <a:ext cx="10533888" cy="4773168"/>
              </a:xfrm>
              <a:prstGeom prst="rect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flipH="1">
                <a:off x="795525" y="1444753"/>
                <a:ext cx="10511848" cy="3064922"/>
              </a:xfrm>
              <a:custGeom>
                <a:avLst/>
                <a:gdLst>
                  <a:gd name="connsiteX0" fmla="*/ 10511848 w 10511848"/>
                  <a:gd name="connsiteY0" fmla="*/ 0 h 3064922"/>
                  <a:gd name="connsiteX1" fmla="*/ 0 w 10511848"/>
                  <a:gd name="connsiteY1" fmla="*/ 0 h 3064922"/>
                  <a:gd name="connsiteX2" fmla="*/ 0 w 10511848"/>
                  <a:gd name="connsiteY2" fmla="*/ 3064922 h 3064922"/>
                  <a:gd name="connsiteX3" fmla="*/ 87949 w 10511848"/>
                  <a:gd name="connsiteY3" fmla="*/ 3020965 h 3064922"/>
                  <a:gd name="connsiteX4" fmla="*/ 6048113 w 10511848"/>
                  <a:gd name="connsiteY4" fmla="*/ 1747487 h 3064922"/>
                  <a:gd name="connsiteX5" fmla="*/ 10511198 w 10511848"/>
                  <a:gd name="connsiteY5" fmla="*/ 1239930 h 3064922"/>
                  <a:gd name="connsiteX6" fmla="*/ 10511848 w 10511848"/>
                  <a:gd name="connsiteY6" fmla="*/ 1239895 h 306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1848" h="3064922">
                    <a:moveTo>
                      <a:pt x="10511848" y="0"/>
                    </a:moveTo>
                    <a:lnTo>
                      <a:pt x="0" y="0"/>
                    </a:lnTo>
                    <a:lnTo>
                      <a:pt x="0" y="3064922"/>
                    </a:lnTo>
                    <a:lnTo>
                      <a:pt x="87949" y="3020965"/>
                    </a:lnTo>
                    <a:cubicBezTo>
                      <a:pt x="858709" y="2684075"/>
                      <a:pt x="3227310" y="2169093"/>
                      <a:pt x="6048113" y="1747487"/>
                    </a:cubicBezTo>
                    <a:cubicBezTo>
                      <a:pt x="7783991" y="1488037"/>
                      <a:pt x="9362448" y="1313073"/>
                      <a:pt x="10511198" y="1239930"/>
                    </a:cubicBezTo>
                    <a:lnTo>
                      <a:pt x="10511848" y="123989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  <a:lumMod val="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219992" y="2348829"/>
              <a:ext cx="914033" cy="91146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325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</a:rPr>
                <a:t>03</a:t>
              </a:r>
              <a:endParaRPr kumimoji="0" lang="zh-CN" altLang="en-US" sz="532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66495" y="2566287"/>
              <a:ext cx="1227148" cy="31683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YOUR TITLE</a:t>
              </a:r>
              <a:endParaRPr kumimoji="0" lang="zh-CN" altLang="en-US" sz="14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701" y="2802891"/>
              <a:ext cx="1661032" cy="25622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6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ADD YOUR TEXT HERE</a:t>
              </a:r>
              <a:endParaRPr kumimoji="0" lang="zh-CN" altLang="en-US" sz="10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91689" y="3326347"/>
              <a:ext cx="2522293" cy="1814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Add your words here,according to your need to draw the text box size.Please read the instructions and more work at the end of the manual template.</a:t>
              </a:r>
              <a:endParaRPr kumimoji="0" lang="zh-CN" altLang="en-US" sz="15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270693" y="3290833"/>
              <a:ext cx="254328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1"/>
          <p:cNvSpPr txBox="1"/>
          <p:nvPr/>
        </p:nvSpPr>
        <p:spPr>
          <a:xfrm>
            <a:off x="347663" y="219075"/>
            <a:ext cx="279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699" name="组合 2"/>
          <p:cNvGrpSpPr/>
          <p:nvPr/>
        </p:nvGrpSpPr>
        <p:grpSpPr>
          <a:xfrm>
            <a:off x="1127125" y="1571625"/>
            <a:ext cx="2859088" cy="2008188"/>
            <a:chOff x="1115335" y="1607641"/>
            <a:chExt cx="2859270" cy="2007941"/>
          </a:xfrm>
        </p:grpSpPr>
        <p:sp>
          <p:nvSpPr>
            <p:cNvPr id="4" name="矩形 3"/>
            <p:cNvSpPr/>
            <p:nvPr/>
          </p:nvSpPr>
          <p:spPr>
            <a:xfrm rot="20493403">
              <a:off x="1115335" y="1607641"/>
              <a:ext cx="2859270" cy="2007941"/>
            </a:xfrm>
            <a:prstGeom prst="rect">
              <a:avLst/>
            </a:prstGeom>
            <a:solidFill>
              <a:srgbClr val="4AA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9746" name="图片 4"/>
            <p:cNvPicPr>
              <a:picLocks noChangeAspect="1"/>
            </p:cNvPicPr>
            <p:nvPr/>
          </p:nvPicPr>
          <p:blipFill>
            <a:blip r:embed="rId1"/>
            <a:srcRect t="14935" r="25266" b="10440"/>
            <a:stretch>
              <a:fillRect/>
            </a:stretch>
          </p:blipFill>
          <p:spPr>
            <a:xfrm rot="-1110771">
              <a:off x="1232247" y="1737373"/>
              <a:ext cx="2613705" cy="173819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9700" name="组合 5"/>
          <p:cNvGrpSpPr/>
          <p:nvPr/>
        </p:nvGrpSpPr>
        <p:grpSpPr>
          <a:xfrm>
            <a:off x="2354263" y="2649538"/>
            <a:ext cx="2533650" cy="1847850"/>
            <a:chOff x="5319414" y="1996901"/>
            <a:chExt cx="2533668" cy="1848646"/>
          </a:xfrm>
        </p:grpSpPr>
        <p:sp>
          <p:nvSpPr>
            <p:cNvPr id="7" name="矩形 6"/>
            <p:cNvSpPr/>
            <p:nvPr/>
          </p:nvSpPr>
          <p:spPr>
            <a:xfrm>
              <a:off x="5319414" y="1996901"/>
              <a:ext cx="2533668" cy="1848646"/>
            </a:xfrm>
            <a:prstGeom prst="rect">
              <a:avLst/>
            </a:prstGeom>
            <a:solidFill>
              <a:srgbClr val="1F3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9744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4853" y="2142563"/>
              <a:ext cx="2299448" cy="153296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9701" name="组合 8"/>
          <p:cNvGrpSpPr/>
          <p:nvPr/>
        </p:nvGrpSpPr>
        <p:grpSpPr>
          <a:xfrm>
            <a:off x="1528763" y="4044950"/>
            <a:ext cx="2860675" cy="2006600"/>
            <a:chOff x="2181766" y="3872906"/>
            <a:chExt cx="2859270" cy="2007941"/>
          </a:xfrm>
        </p:grpSpPr>
        <p:sp>
          <p:nvSpPr>
            <p:cNvPr id="10" name="矩形 9"/>
            <p:cNvSpPr/>
            <p:nvPr/>
          </p:nvSpPr>
          <p:spPr>
            <a:xfrm rot="1349179">
              <a:off x="2181766" y="3872906"/>
              <a:ext cx="2859270" cy="2007941"/>
            </a:xfrm>
            <a:prstGeom prst="rect">
              <a:avLst/>
            </a:prstGeom>
            <a:solidFill>
              <a:srgbClr val="90A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9742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344695">
              <a:off x="2314845" y="4015030"/>
              <a:ext cx="2608151" cy="174862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9702" name="组合 11"/>
          <p:cNvGrpSpPr/>
          <p:nvPr/>
        </p:nvGrpSpPr>
        <p:grpSpPr>
          <a:xfrm>
            <a:off x="5903913" y="1508125"/>
            <a:ext cx="804862" cy="795338"/>
            <a:chOff x="608499" y="2159784"/>
            <a:chExt cx="804672" cy="794506"/>
          </a:xfrm>
        </p:grpSpPr>
        <p:grpSp>
          <p:nvGrpSpPr>
            <p:cNvPr id="29733" name="组合 12"/>
            <p:cNvGrpSpPr/>
            <p:nvPr/>
          </p:nvGrpSpPr>
          <p:grpSpPr>
            <a:xfrm>
              <a:off x="608499" y="2159784"/>
              <a:ext cx="804672" cy="794506"/>
              <a:chOff x="2061429" y="667055"/>
              <a:chExt cx="5507771" cy="5438186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061429" y="667055"/>
                <a:ext cx="5177043" cy="3776171"/>
              </a:xfrm>
              <a:custGeom>
                <a:avLst/>
                <a:gdLst>
                  <a:gd name="connsiteX0" fmla="*/ 712080 w 2082870"/>
                  <a:gd name="connsiteY0" fmla="*/ 459857 h 1519260"/>
                  <a:gd name="connsiteX1" fmla="*/ 684028 w 2082870"/>
                  <a:gd name="connsiteY1" fmla="*/ 475083 h 1519260"/>
                  <a:gd name="connsiteX2" fmla="*/ 368476 w 2082870"/>
                  <a:gd name="connsiteY2" fmla="*/ 946025 h 1519260"/>
                  <a:gd name="connsiteX3" fmla="*/ 364871 w 2082870"/>
                  <a:gd name="connsiteY3" fmla="*/ 981792 h 1519260"/>
                  <a:gd name="connsiteX4" fmla="*/ 402770 w 2082870"/>
                  <a:gd name="connsiteY4" fmla="*/ 855075 h 1519260"/>
                  <a:gd name="connsiteX5" fmla="*/ 590364 w 2082870"/>
                  <a:gd name="connsiteY5" fmla="*/ 565078 h 1519260"/>
                  <a:gd name="connsiteX6" fmla="*/ 1310900 w 2082870"/>
                  <a:gd name="connsiteY6" fmla="*/ 0 h 1519260"/>
                  <a:gd name="connsiteX7" fmla="*/ 1585786 w 2082870"/>
                  <a:gd name="connsiteY7" fmla="*/ 88763 h 1519260"/>
                  <a:gd name="connsiteX8" fmla="*/ 1562522 w 2082870"/>
                  <a:gd name="connsiteY8" fmla="*/ 307334 h 1519260"/>
                  <a:gd name="connsiteX9" fmla="*/ 1617672 w 2082870"/>
                  <a:gd name="connsiteY9" fmla="*/ 340879 h 1519260"/>
                  <a:gd name="connsiteX10" fmla="*/ 1703683 w 2082870"/>
                  <a:gd name="connsiteY10" fmla="*/ 406893 h 1519260"/>
                  <a:gd name="connsiteX11" fmla="*/ 1716076 w 2082870"/>
                  <a:gd name="connsiteY11" fmla="*/ 419008 h 1519260"/>
                  <a:gd name="connsiteX12" fmla="*/ 1913542 w 2082870"/>
                  <a:gd name="connsiteY12" fmla="*/ 325091 h 1519260"/>
                  <a:gd name="connsiteX13" fmla="*/ 2082870 w 2082870"/>
                  <a:gd name="connsiteY13" fmla="*/ 560573 h 1519260"/>
                  <a:gd name="connsiteX14" fmla="*/ 1938074 w 2082870"/>
                  <a:gd name="connsiteY14" fmla="*/ 724188 h 1519260"/>
                  <a:gd name="connsiteX15" fmla="*/ 1952929 w 2082870"/>
                  <a:gd name="connsiteY15" fmla="*/ 758764 h 1519260"/>
                  <a:gd name="connsiteX16" fmla="*/ 1974720 w 2082870"/>
                  <a:gd name="connsiteY16" fmla="*/ 822610 h 1519260"/>
                  <a:gd name="connsiteX17" fmla="*/ 1946991 w 2082870"/>
                  <a:gd name="connsiteY17" fmla="*/ 813427 h 1519260"/>
                  <a:gd name="connsiteX18" fmla="*/ 1718801 w 2082870"/>
                  <a:gd name="connsiteY18" fmla="*/ 870099 h 1519260"/>
                  <a:gd name="connsiteX19" fmla="*/ 463771 w 2082870"/>
                  <a:gd name="connsiteY19" fmla="*/ 1449838 h 1519260"/>
                  <a:gd name="connsiteX20" fmla="*/ 385049 w 2082870"/>
                  <a:gd name="connsiteY20" fmla="*/ 1519260 h 1519260"/>
                  <a:gd name="connsiteX21" fmla="*/ 367981 w 2082870"/>
                  <a:gd name="connsiteY21" fmla="*/ 1468710 h 1519260"/>
                  <a:gd name="connsiteX22" fmla="*/ 333302 w 2082870"/>
                  <a:gd name="connsiteY22" fmla="*/ 1254374 h 1519260"/>
                  <a:gd name="connsiteX23" fmla="*/ 333451 w 2082870"/>
                  <a:gd name="connsiteY23" fmla="*/ 1245456 h 1519260"/>
                  <a:gd name="connsiteX24" fmla="*/ 254202 w 2082870"/>
                  <a:gd name="connsiteY24" fmla="*/ 1341338 h 1519260"/>
                  <a:gd name="connsiteX25" fmla="*/ 251036 w 2082870"/>
                  <a:gd name="connsiteY25" fmla="*/ 1346053 h 1519260"/>
                  <a:gd name="connsiteX26" fmla="*/ 229103 w 2082870"/>
                  <a:gd name="connsiteY26" fmla="*/ 1272116 h 1519260"/>
                  <a:gd name="connsiteX27" fmla="*/ 227962 w 2082870"/>
                  <a:gd name="connsiteY27" fmla="*/ 1264631 h 1519260"/>
                  <a:gd name="connsiteX28" fmla="*/ 227714 w 2082870"/>
                  <a:gd name="connsiteY28" fmla="*/ 1287374 h 1519260"/>
                  <a:gd name="connsiteX29" fmla="*/ 0 w 2082870"/>
                  <a:gd name="connsiteY29" fmla="*/ 1232650 h 1519260"/>
                  <a:gd name="connsiteX30" fmla="*/ 3746 w 2082870"/>
                  <a:gd name="connsiteY30" fmla="*/ 942633 h 1519260"/>
                  <a:gd name="connsiteX31" fmla="*/ 230395 w 2082870"/>
                  <a:gd name="connsiteY31" fmla="*/ 904532 h 1519260"/>
                  <a:gd name="connsiteX32" fmla="*/ 246538 w 2082870"/>
                  <a:gd name="connsiteY32" fmla="*/ 837353 h 1519260"/>
                  <a:gd name="connsiteX33" fmla="*/ 273361 w 2082870"/>
                  <a:gd name="connsiteY33" fmla="*/ 758763 h 1519260"/>
                  <a:gd name="connsiteX34" fmla="*/ 283969 w 2082870"/>
                  <a:gd name="connsiteY34" fmla="*/ 734074 h 1519260"/>
                  <a:gd name="connsiteX35" fmla="*/ 133062 w 2082870"/>
                  <a:gd name="connsiteY35" fmla="*/ 563553 h 1519260"/>
                  <a:gd name="connsiteX36" fmla="*/ 302390 w 2082870"/>
                  <a:gd name="connsiteY36" fmla="*/ 328072 h 1519260"/>
                  <a:gd name="connsiteX37" fmla="*/ 504773 w 2082870"/>
                  <a:gd name="connsiteY37" fmla="*/ 424327 h 1519260"/>
                  <a:gd name="connsiteX38" fmla="*/ 522608 w 2082870"/>
                  <a:gd name="connsiteY38" fmla="*/ 406893 h 1519260"/>
                  <a:gd name="connsiteX39" fmla="*/ 608618 w 2082870"/>
                  <a:gd name="connsiteY39" fmla="*/ 340879 h 1519260"/>
                  <a:gd name="connsiteX40" fmla="*/ 653742 w 2082870"/>
                  <a:gd name="connsiteY40" fmla="*/ 313432 h 1519260"/>
                  <a:gd name="connsiteX41" fmla="*/ 630145 w 2082870"/>
                  <a:gd name="connsiteY41" fmla="*/ 91744 h 1519260"/>
                  <a:gd name="connsiteX42" fmla="*/ 905031 w 2082870"/>
                  <a:gd name="connsiteY42" fmla="*/ 2981 h 1519260"/>
                  <a:gd name="connsiteX43" fmla="*/ 1013916 w 2082870"/>
                  <a:gd name="connsiteY43" fmla="*/ 192311 h 1519260"/>
                  <a:gd name="connsiteX44" fmla="*/ 1020883 w 2082870"/>
                  <a:gd name="connsiteY44" fmla="*/ 191247 h 1519260"/>
                  <a:gd name="connsiteX45" fmla="*/ 1113145 w 2082870"/>
                  <a:gd name="connsiteY45" fmla="*/ 186583 h 1519260"/>
                  <a:gd name="connsiteX46" fmla="*/ 1201040 w 2082870"/>
                  <a:gd name="connsiteY46" fmla="*/ 191026 h 1519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082870" h="1519260">
                    <a:moveTo>
                      <a:pt x="712080" y="459857"/>
                    </a:moveTo>
                    <a:lnTo>
                      <a:pt x="684028" y="475083"/>
                    </a:lnTo>
                    <a:cubicBezTo>
                      <a:pt x="524366" y="582949"/>
                      <a:pt x="408454" y="750657"/>
                      <a:pt x="368476" y="946025"/>
                    </a:cubicBezTo>
                    <a:lnTo>
                      <a:pt x="364871" y="981792"/>
                    </a:lnTo>
                    <a:lnTo>
                      <a:pt x="402770" y="855075"/>
                    </a:lnTo>
                    <a:cubicBezTo>
                      <a:pt x="447654" y="744844"/>
                      <a:pt x="511984" y="646900"/>
                      <a:pt x="590364" y="565078"/>
                    </a:cubicBezTo>
                    <a:close/>
                    <a:moveTo>
                      <a:pt x="1310900" y="0"/>
                    </a:moveTo>
                    <a:lnTo>
                      <a:pt x="1585786" y="88763"/>
                    </a:lnTo>
                    <a:lnTo>
                      <a:pt x="1562522" y="307334"/>
                    </a:lnTo>
                    <a:lnTo>
                      <a:pt x="1617672" y="340879"/>
                    </a:lnTo>
                    <a:cubicBezTo>
                      <a:pt x="1647676" y="361173"/>
                      <a:pt x="1676395" y="383227"/>
                      <a:pt x="1703683" y="406893"/>
                    </a:cubicBezTo>
                    <a:lnTo>
                      <a:pt x="1716076" y="419008"/>
                    </a:lnTo>
                    <a:lnTo>
                      <a:pt x="1913542" y="325091"/>
                    </a:lnTo>
                    <a:lnTo>
                      <a:pt x="2082870" y="560573"/>
                    </a:lnTo>
                    <a:lnTo>
                      <a:pt x="1938074" y="724188"/>
                    </a:lnTo>
                    <a:lnTo>
                      <a:pt x="1952929" y="758764"/>
                    </a:lnTo>
                    <a:lnTo>
                      <a:pt x="1974720" y="822610"/>
                    </a:lnTo>
                    <a:lnTo>
                      <a:pt x="1946991" y="813427"/>
                    </a:lnTo>
                    <a:lnTo>
                      <a:pt x="1718801" y="870099"/>
                    </a:lnTo>
                    <a:cubicBezTo>
                      <a:pt x="1208377" y="1007025"/>
                      <a:pt x="797010" y="1182928"/>
                      <a:pt x="463771" y="1449838"/>
                    </a:cubicBezTo>
                    <a:lnTo>
                      <a:pt x="385049" y="1519260"/>
                    </a:lnTo>
                    <a:lnTo>
                      <a:pt x="367981" y="1468710"/>
                    </a:lnTo>
                    <a:cubicBezTo>
                      <a:pt x="348315" y="1399991"/>
                      <a:pt x="336468" y="1328089"/>
                      <a:pt x="333302" y="1254374"/>
                    </a:cubicBezTo>
                    <a:lnTo>
                      <a:pt x="333451" y="1245456"/>
                    </a:lnTo>
                    <a:lnTo>
                      <a:pt x="254202" y="1341338"/>
                    </a:lnTo>
                    <a:lnTo>
                      <a:pt x="251036" y="1346053"/>
                    </a:lnTo>
                    <a:lnTo>
                      <a:pt x="229103" y="1272116"/>
                    </a:lnTo>
                    <a:lnTo>
                      <a:pt x="227962" y="1264631"/>
                    </a:lnTo>
                    <a:lnTo>
                      <a:pt x="227714" y="1287374"/>
                    </a:lnTo>
                    <a:lnTo>
                      <a:pt x="0" y="1232650"/>
                    </a:lnTo>
                    <a:lnTo>
                      <a:pt x="3746" y="942633"/>
                    </a:lnTo>
                    <a:lnTo>
                      <a:pt x="230395" y="904532"/>
                    </a:lnTo>
                    <a:lnTo>
                      <a:pt x="246538" y="837353"/>
                    </a:lnTo>
                    <a:cubicBezTo>
                      <a:pt x="254300" y="810624"/>
                      <a:pt x="263262" y="784407"/>
                      <a:pt x="273361" y="758763"/>
                    </a:cubicBezTo>
                    <a:lnTo>
                      <a:pt x="283969" y="734074"/>
                    </a:lnTo>
                    <a:lnTo>
                      <a:pt x="133062" y="563553"/>
                    </a:lnTo>
                    <a:lnTo>
                      <a:pt x="302390" y="328072"/>
                    </a:lnTo>
                    <a:lnTo>
                      <a:pt x="504773" y="424327"/>
                    </a:lnTo>
                    <a:lnTo>
                      <a:pt x="522608" y="406893"/>
                    </a:lnTo>
                    <a:cubicBezTo>
                      <a:pt x="549895" y="383227"/>
                      <a:pt x="578614" y="361173"/>
                      <a:pt x="608618" y="340879"/>
                    </a:cubicBezTo>
                    <a:lnTo>
                      <a:pt x="653742" y="313432"/>
                    </a:lnTo>
                    <a:lnTo>
                      <a:pt x="630145" y="91744"/>
                    </a:lnTo>
                    <a:lnTo>
                      <a:pt x="905031" y="2981"/>
                    </a:lnTo>
                    <a:lnTo>
                      <a:pt x="1013916" y="192311"/>
                    </a:lnTo>
                    <a:lnTo>
                      <a:pt x="1020883" y="191247"/>
                    </a:lnTo>
                    <a:cubicBezTo>
                      <a:pt x="1051218" y="188163"/>
                      <a:pt x="1081997" y="186583"/>
                      <a:pt x="1113145" y="186583"/>
                    </a:cubicBezTo>
                    <a:lnTo>
                      <a:pt x="1201040" y="1910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2061429" y="667055"/>
                <a:ext cx="5507771" cy="5438186"/>
              </a:xfrm>
              <a:custGeom>
                <a:avLst/>
                <a:gdLst>
                  <a:gd name="connsiteX0" fmla="*/ 2804106 w 5630798"/>
                  <a:gd name="connsiteY0" fmla="*/ 881607 h 5559658"/>
                  <a:gd name="connsiteX1" fmla="*/ 897582 w 5630798"/>
                  <a:gd name="connsiteY1" fmla="*/ 2788130 h 5559658"/>
                  <a:gd name="connsiteX2" fmla="*/ 2804106 w 5630798"/>
                  <a:gd name="connsiteY2" fmla="*/ 4694654 h 5559658"/>
                  <a:gd name="connsiteX3" fmla="*/ 4710630 w 5630798"/>
                  <a:gd name="connsiteY3" fmla="*/ 2788130 h 5559658"/>
                  <a:gd name="connsiteX4" fmla="*/ 2804106 w 5630798"/>
                  <a:gd name="connsiteY4" fmla="*/ 881607 h 5559658"/>
                  <a:gd name="connsiteX5" fmla="*/ 3331066 w 5630798"/>
                  <a:gd name="connsiteY5" fmla="*/ 0 h 5559658"/>
                  <a:gd name="connsiteX6" fmla="*/ 4029566 w 5630798"/>
                  <a:gd name="connsiteY6" fmla="*/ 225552 h 5559658"/>
                  <a:gd name="connsiteX7" fmla="*/ 3970450 w 5630798"/>
                  <a:gd name="connsiteY7" fmla="*/ 780951 h 5559658"/>
                  <a:gd name="connsiteX8" fmla="*/ 4110589 w 5630798"/>
                  <a:gd name="connsiteY8" fmla="*/ 866190 h 5559658"/>
                  <a:gd name="connsiteX9" fmla="*/ 4329148 w 5630798"/>
                  <a:gd name="connsiteY9" fmla="*/ 1033935 h 5559658"/>
                  <a:gd name="connsiteX10" fmla="*/ 4360639 w 5630798"/>
                  <a:gd name="connsiteY10" fmla="*/ 1064721 h 5559658"/>
                  <a:gd name="connsiteX11" fmla="*/ 4862410 w 5630798"/>
                  <a:gd name="connsiteY11" fmla="*/ 826072 h 5559658"/>
                  <a:gd name="connsiteX12" fmla="*/ 5292682 w 5630798"/>
                  <a:gd name="connsiteY12" fmla="*/ 1424444 h 5559658"/>
                  <a:gd name="connsiteX13" fmla="*/ 4924748 w 5630798"/>
                  <a:gd name="connsiteY13" fmla="*/ 1840199 h 5559658"/>
                  <a:gd name="connsiteX14" fmla="*/ 4962495 w 5630798"/>
                  <a:gd name="connsiteY14" fmla="*/ 1928058 h 5559658"/>
                  <a:gd name="connsiteX15" fmla="*/ 5030655 w 5630798"/>
                  <a:gd name="connsiteY15" fmla="*/ 2127759 h 5559658"/>
                  <a:gd name="connsiteX16" fmla="*/ 5070886 w 5630798"/>
                  <a:gd name="connsiteY16" fmla="*/ 2295182 h 5559658"/>
                  <a:gd name="connsiteX17" fmla="*/ 5621279 w 5630798"/>
                  <a:gd name="connsiteY17" fmla="*/ 2387705 h 5559658"/>
                  <a:gd name="connsiteX18" fmla="*/ 5630798 w 5630798"/>
                  <a:gd name="connsiteY18" fmla="*/ 3124653 h 5559658"/>
                  <a:gd name="connsiteX19" fmla="*/ 5067919 w 5630798"/>
                  <a:gd name="connsiteY19" fmla="*/ 3259924 h 5559658"/>
                  <a:gd name="connsiteX20" fmla="*/ 5018456 w 5630798"/>
                  <a:gd name="connsiteY20" fmla="*/ 3452523 h 5559658"/>
                  <a:gd name="connsiteX21" fmla="*/ 4957324 w 5630798"/>
                  <a:gd name="connsiteY21" fmla="*/ 3624642 h 5559658"/>
                  <a:gd name="connsiteX22" fmla="*/ 4915906 w 5630798"/>
                  <a:gd name="connsiteY22" fmla="*/ 3717129 h 5559658"/>
                  <a:gd name="connsiteX23" fmla="*/ 5302993 w 5630798"/>
                  <a:gd name="connsiteY23" fmla="*/ 4131173 h 5559658"/>
                  <a:gd name="connsiteX24" fmla="*/ 4863108 w 5630798"/>
                  <a:gd name="connsiteY24" fmla="*/ 4722514 h 5559658"/>
                  <a:gd name="connsiteX25" fmla="*/ 4343761 w 5630798"/>
                  <a:gd name="connsiteY25" fmla="*/ 4492678 h 5559658"/>
                  <a:gd name="connsiteX26" fmla="*/ 4339521 w 5630798"/>
                  <a:gd name="connsiteY26" fmla="*/ 4496701 h 5559658"/>
                  <a:gd name="connsiteX27" fmla="*/ 4014600 w 5630798"/>
                  <a:gd name="connsiteY27" fmla="*/ 4735006 h 5559658"/>
                  <a:gd name="connsiteX28" fmla="*/ 3957763 w 5630798"/>
                  <a:gd name="connsiteY28" fmla="*/ 4766109 h 5559658"/>
                  <a:gd name="connsiteX29" fmla="*/ 4034516 w 5630798"/>
                  <a:gd name="connsiteY29" fmla="*/ 5322696 h 5559658"/>
                  <a:gd name="connsiteX30" fmla="*/ 3334114 w 5630798"/>
                  <a:gd name="connsiteY30" fmla="*/ 5552084 h 5559658"/>
                  <a:gd name="connsiteX31" fmla="*/ 3037089 w 5630798"/>
                  <a:gd name="connsiteY31" fmla="*/ 5055933 h 5559658"/>
                  <a:gd name="connsiteX32" fmla="*/ 2828560 w 5630798"/>
                  <a:gd name="connsiteY32" fmla="*/ 5065571 h 5559658"/>
                  <a:gd name="connsiteX33" fmla="*/ 2623075 w 5630798"/>
                  <a:gd name="connsiteY33" fmla="*/ 5056478 h 5559658"/>
                  <a:gd name="connsiteX34" fmla="*/ 2599779 w 5630798"/>
                  <a:gd name="connsiteY34" fmla="*/ 5053367 h 5559658"/>
                  <a:gd name="connsiteX35" fmla="*/ 2296684 w 5630798"/>
                  <a:gd name="connsiteY35" fmla="*/ 5559658 h 5559658"/>
                  <a:gd name="connsiteX36" fmla="*/ 1596282 w 5630798"/>
                  <a:gd name="connsiteY36" fmla="*/ 5330270 h 5559658"/>
                  <a:gd name="connsiteX37" fmla="*/ 1675730 w 5630798"/>
                  <a:gd name="connsiteY37" fmla="*/ 4754142 h 5559658"/>
                  <a:gd name="connsiteX38" fmla="*/ 1523757 w 5630798"/>
                  <a:gd name="connsiteY38" fmla="*/ 4657892 h 5559658"/>
                  <a:gd name="connsiteX39" fmla="*/ 1370010 w 5630798"/>
                  <a:gd name="connsiteY39" fmla="*/ 4541339 h 5559658"/>
                  <a:gd name="connsiteX40" fmla="*/ 1311494 w 5630798"/>
                  <a:gd name="connsiteY40" fmla="*/ 4488727 h 5559658"/>
                  <a:gd name="connsiteX41" fmla="*/ 1311888 w 5630798"/>
                  <a:gd name="connsiteY41" fmla="*/ 4489254 h 5559658"/>
                  <a:gd name="connsiteX42" fmla="*/ 767690 w 5630798"/>
                  <a:gd name="connsiteY42" fmla="*/ 4730088 h 5559658"/>
                  <a:gd name="connsiteX43" fmla="*/ 327805 w 5630798"/>
                  <a:gd name="connsiteY43" fmla="*/ 4138747 h 5559658"/>
                  <a:gd name="connsiteX44" fmla="*/ 729266 w 5630798"/>
                  <a:gd name="connsiteY44" fmla="*/ 3709328 h 5559658"/>
                  <a:gd name="connsiteX45" fmla="*/ 750853 w 5630798"/>
                  <a:gd name="connsiteY45" fmla="*/ 3738225 h 5559658"/>
                  <a:gd name="connsiteX46" fmla="*/ 694625 w 5630798"/>
                  <a:gd name="connsiteY46" fmla="*/ 3611629 h 5559658"/>
                  <a:gd name="connsiteX47" fmla="*/ 582161 w 5630798"/>
                  <a:gd name="connsiteY47" fmla="*/ 3232513 h 5559658"/>
                  <a:gd name="connsiteX48" fmla="*/ 579262 w 5630798"/>
                  <a:gd name="connsiteY48" fmla="*/ 3213494 h 5559658"/>
                  <a:gd name="connsiteX49" fmla="*/ 578633 w 5630798"/>
                  <a:gd name="connsiteY49" fmla="*/ 3271284 h 5559658"/>
                  <a:gd name="connsiteX50" fmla="*/ 0 w 5630798"/>
                  <a:gd name="connsiteY50" fmla="*/ 3132227 h 5559658"/>
                  <a:gd name="connsiteX51" fmla="*/ 9519 w 5630798"/>
                  <a:gd name="connsiteY51" fmla="*/ 2395279 h 5559658"/>
                  <a:gd name="connsiteX52" fmla="*/ 585446 w 5630798"/>
                  <a:gd name="connsiteY52" fmla="*/ 2298464 h 5559658"/>
                  <a:gd name="connsiteX53" fmla="*/ 626466 w 5630798"/>
                  <a:gd name="connsiteY53" fmla="*/ 2127758 h 5559658"/>
                  <a:gd name="connsiteX54" fmla="*/ 694625 w 5630798"/>
                  <a:gd name="connsiteY54" fmla="*/ 1928057 h 5559658"/>
                  <a:gd name="connsiteX55" fmla="*/ 721579 w 5630798"/>
                  <a:gd name="connsiteY55" fmla="*/ 1865320 h 5559658"/>
                  <a:gd name="connsiteX56" fmla="*/ 338116 w 5630798"/>
                  <a:gd name="connsiteY56" fmla="*/ 1432018 h 5559658"/>
                  <a:gd name="connsiteX57" fmla="*/ 768388 w 5630798"/>
                  <a:gd name="connsiteY57" fmla="*/ 833647 h 5559658"/>
                  <a:gd name="connsiteX58" fmla="*/ 1282654 w 5630798"/>
                  <a:gd name="connsiteY58" fmla="*/ 1078238 h 5559658"/>
                  <a:gd name="connsiteX59" fmla="*/ 1327973 w 5630798"/>
                  <a:gd name="connsiteY59" fmla="*/ 1033935 h 5559658"/>
                  <a:gd name="connsiteX60" fmla="*/ 1546531 w 5630798"/>
                  <a:gd name="connsiteY60" fmla="*/ 866190 h 5559658"/>
                  <a:gd name="connsiteX61" fmla="*/ 1661192 w 5630798"/>
                  <a:gd name="connsiteY61" fmla="*/ 796448 h 5559658"/>
                  <a:gd name="connsiteX62" fmla="*/ 1601232 w 5630798"/>
                  <a:gd name="connsiteY62" fmla="*/ 233127 h 5559658"/>
                  <a:gd name="connsiteX63" fmla="*/ 2299732 w 5630798"/>
                  <a:gd name="connsiteY63" fmla="*/ 7575 h 5559658"/>
                  <a:gd name="connsiteX64" fmla="*/ 2576413 w 5630798"/>
                  <a:gd name="connsiteY64" fmla="*/ 488673 h 5559658"/>
                  <a:gd name="connsiteX65" fmla="*/ 2594116 w 5630798"/>
                  <a:gd name="connsiteY65" fmla="*/ 485968 h 5559658"/>
                  <a:gd name="connsiteX66" fmla="*/ 2828560 w 5630798"/>
                  <a:gd name="connsiteY66" fmla="*/ 474116 h 5559658"/>
                  <a:gd name="connsiteX67" fmla="*/ 3051907 w 5630798"/>
                  <a:gd name="connsiteY67" fmla="*/ 485407 h 555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630798" h="5559658">
                    <a:moveTo>
                      <a:pt x="2804106" y="881607"/>
                    </a:moveTo>
                    <a:cubicBezTo>
                      <a:pt x="1751162" y="881607"/>
                      <a:pt x="897582" y="1735186"/>
                      <a:pt x="897582" y="2788130"/>
                    </a:cubicBezTo>
                    <a:cubicBezTo>
                      <a:pt x="897582" y="3841074"/>
                      <a:pt x="1751162" y="4694654"/>
                      <a:pt x="2804106" y="4694654"/>
                    </a:cubicBezTo>
                    <a:cubicBezTo>
                      <a:pt x="3857050" y="4694654"/>
                      <a:pt x="4710630" y="3841074"/>
                      <a:pt x="4710630" y="2788130"/>
                    </a:cubicBezTo>
                    <a:cubicBezTo>
                      <a:pt x="4710630" y="1735186"/>
                      <a:pt x="3857050" y="881607"/>
                      <a:pt x="2804106" y="881607"/>
                    </a:cubicBezTo>
                    <a:close/>
                    <a:moveTo>
                      <a:pt x="3331066" y="0"/>
                    </a:moveTo>
                    <a:lnTo>
                      <a:pt x="4029566" y="225552"/>
                    </a:lnTo>
                    <a:lnTo>
                      <a:pt x="3970450" y="780951"/>
                    </a:lnTo>
                    <a:lnTo>
                      <a:pt x="4110589" y="866190"/>
                    </a:lnTo>
                    <a:cubicBezTo>
                      <a:pt x="4186831" y="917760"/>
                      <a:pt x="4259809" y="973800"/>
                      <a:pt x="4329148" y="1033935"/>
                    </a:cubicBezTo>
                    <a:lnTo>
                      <a:pt x="4360639" y="1064721"/>
                    </a:lnTo>
                    <a:lnTo>
                      <a:pt x="4862410" y="826072"/>
                    </a:lnTo>
                    <a:lnTo>
                      <a:pt x="5292682" y="1424444"/>
                    </a:lnTo>
                    <a:lnTo>
                      <a:pt x="4924748" y="1840199"/>
                    </a:lnTo>
                    <a:lnTo>
                      <a:pt x="4962495" y="1928058"/>
                    </a:lnTo>
                    <a:cubicBezTo>
                      <a:pt x="4988159" y="1993220"/>
                      <a:pt x="5010932" y="2059839"/>
                      <a:pt x="5030655" y="2127759"/>
                    </a:cubicBezTo>
                    <a:lnTo>
                      <a:pt x="5070886" y="2295182"/>
                    </a:lnTo>
                    <a:lnTo>
                      <a:pt x="5621279" y="2387705"/>
                    </a:lnTo>
                    <a:lnTo>
                      <a:pt x="5630798" y="3124653"/>
                    </a:lnTo>
                    <a:lnTo>
                      <a:pt x="5067919" y="3259924"/>
                    </a:lnTo>
                    <a:lnTo>
                      <a:pt x="5018456" y="3452523"/>
                    </a:lnTo>
                    <a:cubicBezTo>
                      <a:pt x="5000311" y="3510930"/>
                      <a:pt x="4979900" y="3568338"/>
                      <a:pt x="4957324" y="3624642"/>
                    </a:cubicBezTo>
                    <a:lnTo>
                      <a:pt x="4915906" y="3717129"/>
                    </a:lnTo>
                    <a:lnTo>
                      <a:pt x="5302993" y="4131173"/>
                    </a:lnTo>
                    <a:lnTo>
                      <a:pt x="4863108" y="4722514"/>
                    </a:lnTo>
                    <a:lnTo>
                      <a:pt x="4343761" y="4492678"/>
                    </a:lnTo>
                    <a:lnTo>
                      <a:pt x="4339521" y="4496701"/>
                    </a:lnTo>
                    <a:cubicBezTo>
                      <a:pt x="4238648" y="4585246"/>
                      <a:pt x="4129949" y="4665073"/>
                      <a:pt x="4014600" y="4735006"/>
                    </a:cubicBezTo>
                    <a:lnTo>
                      <a:pt x="3957763" y="4766109"/>
                    </a:lnTo>
                    <a:lnTo>
                      <a:pt x="4034516" y="5322696"/>
                    </a:lnTo>
                    <a:lnTo>
                      <a:pt x="3334114" y="5552084"/>
                    </a:lnTo>
                    <a:lnTo>
                      <a:pt x="3037089" y="5055933"/>
                    </a:lnTo>
                    <a:lnTo>
                      <a:pt x="2828560" y="5065571"/>
                    </a:lnTo>
                    <a:cubicBezTo>
                      <a:pt x="2759305" y="5065571"/>
                      <a:pt x="2690767" y="5062497"/>
                      <a:pt x="2623075" y="5056478"/>
                    </a:cubicBezTo>
                    <a:lnTo>
                      <a:pt x="2599779" y="5053367"/>
                    </a:lnTo>
                    <a:lnTo>
                      <a:pt x="2296684" y="5559658"/>
                    </a:lnTo>
                    <a:lnTo>
                      <a:pt x="1596282" y="5330270"/>
                    </a:lnTo>
                    <a:lnTo>
                      <a:pt x="1675730" y="4754142"/>
                    </a:lnTo>
                    <a:lnTo>
                      <a:pt x="1523757" y="4657892"/>
                    </a:lnTo>
                    <a:cubicBezTo>
                      <a:pt x="1470847" y="4621170"/>
                      <a:pt x="1419555" y="4582276"/>
                      <a:pt x="1370010" y="4541339"/>
                    </a:cubicBezTo>
                    <a:lnTo>
                      <a:pt x="1311494" y="4488727"/>
                    </a:lnTo>
                    <a:lnTo>
                      <a:pt x="1311888" y="4489254"/>
                    </a:lnTo>
                    <a:lnTo>
                      <a:pt x="767690" y="4730088"/>
                    </a:lnTo>
                    <a:lnTo>
                      <a:pt x="327805" y="4138747"/>
                    </a:lnTo>
                    <a:lnTo>
                      <a:pt x="729266" y="3709328"/>
                    </a:lnTo>
                    <a:lnTo>
                      <a:pt x="750853" y="3738225"/>
                    </a:lnTo>
                    <a:lnTo>
                      <a:pt x="694625" y="3611629"/>
                    </a:lnTo>
                    <a:cubicBezTo>
                      <a:pt x="646719" y="3489994"/>
                      <a:pt x="608888" y="3363278"/>
                      <a:pt x="582161" y="3232513"/>
                    </a:cubicBezTo>
                    <a:lnTo>
                      <a:pt x="579262" y="3213494"/>
                    </a:lnTo>
                    <a:lnTo>
                      <a:pt x="578633" y="3271284"/>
                    </a:lnTo>
                    <a:lnTo>
                      <a:pt x="0" y="3132227"/>
                    </a:lnTo>
                    <a:lnTo>
                      <a:pt x="9519" y="2395279"/>
                    </a:lnTo>
                    <a:lnTo>
                      <a:pt x="585446" y="2298464"/>
                    </a:lnTo>
                    <a:lnTo>
                      <a:pt x="626466" y="2127758"/>
                    </a:lnTo>
                    <a:cubicBezTo>
                      <a:pt x="646189" y="2059839"/>
                      <a:pt x="668961" y="1993219"/>
                      <a:pt x="694625" y="1928057"/>
                    </a:cubicBezTo>
                    <a:lnTo>
                      <a:pt x="721579" y="1865320"/>
                    </a:lnTo>
                    <a:lnTo>
                      <a:pt x="338116" y="1432018"/>
                    </a:lnTo>
                    <a:lnTo>
                      <a:pt x="768388" y="833647"/>
                    </a:lnTo>
                    <a:lnTo>
                      <a:pt x="1282654" y="1078238"/>
                    </a:lnTo>
                    <a:lnTo>
                      <a:pt x="1327973" y="1033935"/>
                    </a:lnTo>
                    <a:cubicBezTo>
                      <a:pt x="1397311" y="973800"/>
                      <a:pt x="1470289" y="917760"/>
                      <a:pt x="1546531" y="866190"/>
                    </a:cubicBezTo>
                    <a:lnTo>
                      <a:pt x="1661192" y="796448"/>
                    </a:lnTo>
                    <a:lnTo>
                      <a:pt x="1601232" y="233127"/>
                    </a:lnTo>
                    <a:lnTo>
                      <a:pt x="2299732" y="7575"/>
                    </a:lnTo>
                    <a:lnTo>
                      <a:pt x="2576413" y="488673"/>
                    </a:lnTo>
                    <a:lnTo>
                      <a:pt x="2594116" y="485968"/>
                    </a:lnTo>
                    <a:cubicBezTo>
                      <a:pt x="2671199" y="478131"/>
                      <a:pt x="2749412" y="474116"/>
                      <a:pt x="2828560" y="474116"/>
                    </a:cubicBezTo>
                    <a:lnTo>
                      <a:pt x="3051907" y="485407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734" name="文本框 13"/>
            <p:cNvSpPr txBox="1"/>
            <p:nvPr/>
          </p:nvSpPr>
          <p:spPr>
            <a:xfrm>
              <a:off x="820421" y="2321646"/>
              <a:ext cx="42153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9703" name="组合 16"/>
          <p:cNvGrpSpPr/>
          <p:nvPr/>
        </p:nvGrpSpPr>
        <p:grpSpPr>
          <a:xfrm>
            <a:off x="6813550" y="1433513"/>
            <a:ext cx="3213100" cy="891146"/>
            <a:chOff x="1917390" y="2820847"/>
            <a:chExt cx="3212313" cy="891523"/>
          </a:xfrm>
        </p:grpSpPr>
        <p:sp>
          <p:nvSpPr>
            <p:cNvPr id="29731" name="文本框 17"/>
            <p:cNvSpPr txBox="1"/>
            <p:nvPr/>
          </p:nvSpPr>
          <p:spPr>
            <a:xfrm>
              <a:off x="1917390" y="2820847"/>
              <a:ext cx="1655064" cy="3684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732" name="TextBox 35"/>
            <p:cNvSpPr txBox="1"/>
            <p:nvPr/>
          </p:nvSpPr>
          <p:spPr>
            <a:xfrm>
              <a:off x="1932020" y="3190179"/>
              <a:ext cx="3197683" cy="5221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words here,according to your need to draw the text box size.</a:t>
              </a:r>
              <a:endPara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5900738" y="2614613"/>
            <a:ext cx="533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05" name="组合 20"/>
          <p:cNvGrpSpPr/>
          <p:nvPr/>
        </p:nvGrpSpPr>
        <p:grpSpPr>
          <a:xfrm>
            <a:off x="6813550" y="3028950"/>
            <a:ext cx="3213100" cy="891146"/>
            <a:chOff x="1917390" y="2820847"/>
            <a:chExt cx="3212313" cy="891523"/>
          </a:xfrm>
        </p:grpSpPr>
        <p:sp>
          <p:nvSpPr>
            <p:cNvPr id="29729" name="文本框 21"/>
            <p:cNvSpPr txBox="1"/>
            <p:nvPr/>
          </p:nvSpPr>
          <p:spPr>
            <a:xfrm>
              <a:off x="1917390" y="2820847"/>
              <a:ext cx="1655064" cy="3684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730" name="TextBox 35"/>
            <p:cNvSpPr txBox="1"/>
            <p:nvPr/>
          </p:nvSpPr>
          <p:spPr>
            <a:xfrm>
              <a:off x="1932020" y="3190179"/>
              <a:ext cx="3197683" cy="5221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words here,according to your need to draw the text box size.</a:t>
              </a:r>
              <a:endPara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5900738" y="4210050"/>
            <a:ext cx="533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07" name="组合 24"/>
          <p:cNvGrpSpPr/>
          <p:nvPr/>
        </p:nvGrpSpPr>
        <p:grpSpPr>
          <a:xfrm>
            <a:off x="6813550" y="4797425"/>
            <a:ext cx="3213100" cy="891146"/>
            <a:chOff x="1917390" y="2820847"/>
            <a:chExt cx="3212313" cy="891523"/>
          </a:xfrm>
        </p:grpSpPr>
        <p:sp>
          <p:nvSpPr>
            <p:cNvPr id="29727" name="文本框 25"/>
            <p:cNvSpPr txBox="1"/>
            <p:nvPr/>
          </p:nvSpPr>
          <p:spPr>
            <a:xfrm>
              <a:off x="1917390" y="2820847"/>
              <a:ext cx="1655064" cy="3684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YOUR TITLE</a:t>
              </a:r>
              <a:endPara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728" name="TextBox 35"/>
            <p:cNvSpPr txBox="1"/>
            <p:nvPr/>
          </p:nvSpPr>
          <p:spPr>
            <a:xfrm>
              <a:off x="1932020" y="3190179"/>
              <a:ext cx="3197683" cy="5221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words here,according to your need to draw the text box size.</a:t>
              </a:r>
              <a:endPara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5900738" y="5978525"/>
            <a:ext cx="533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09" name="组合 28"/>
          <p:cNvGrpSpPr/>
          <p:nvPr/>
        </p:nvGrpSpPr>
        <p:grpSpPr>
          <a:xfrm>
            <a:off x="5900738" y="3033713"/>
            <a:ext cx="804862" cy="795337"/>
            <a:chOff x="608499" y="2159784"/>
            <a:chExt cx="804672" cy="794506"/>
          </a:xfrm>
        </p:grpSpPr>
        <p:grpSp>
          <p:nvGrpSpPr>
            <p:cNvPr id="29719" name="组合 29"/>
            <p:cNvGrpSpPr/>
            <p:nvPr/>
          </p:nvGrpSpPr>
          <p:grpSpPr>
            <a:xfrm>
              <a:off x="608499" y="2159784"/>
              <a:ext cx="804672" cy="794506"/>
              <a:chOff x="2061429" y="667055"/>
              <a:chExt cx="5507771" cy="5438186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2061429" y="667055"/>
                <a:ext cx="5177043" cy="3776171"/>
              </a:xfrm>
              <a:custGeom>
                <a:avLst/>
                <a:gdLst>
                  <a:gd name="connsiteX0" fmla="*/ 712080 w 2082870"/>
                  <a:gd name="connsiteY0" fmla="*/ 459857 h 1519260"/>
                  <a:gd name="connsiteX1" fmla="*/ 684028 w 2082870"/>
                  <a:gd name="connsiteY1" fmla="*/ 475083 h 1519260"/>
                  <a:gd name="connsiteX2" fmla="*/ 368476 w 2082870"/>
                  <a:gd name="connsiteY2" fmla="*/ 946025 h 1519260"/>
                  <a:gd name="connsiteX3" fmla="*/ 364871 w 2082870"/>
                  <a:gd name="connsiteY3" fmla="*/ 981792 h 1519260"/>
                  <a:gd name="connsiteX4" fmla="*/ 402770 w 2082870"/>
                  <a:gd name="connsiteY4" fmla="*/ 855075 h 1519260"/>
                  <a:gd name="connsiteX5" fmla="*/ 590364 w 2082870"/>
                  <a:gd name="connsiteY5" fmla="*/ 565078 h 1519260"/>
                  <a:gd name="connsiteX6" fmla="*/ 1310900 w 2082870"/>
                  <a:gd name="connsiteY6" fmla="*/ 0 h 1519260"/>
                  <a:gd name="connsiteX7" fmla="*/ 1585786 w 2082870"/>
                  <a:gd name="connsiteY7" fmla="*/ 88763 h 1519260"/>
                  <a:gd name="connsiteX8" fmla="*/ 1562522 w 2082870"/>
                  <a:gd name="connsiteY8" fmla="*/ 307334 h 1519260"/>
                  <a:gd name="connsiteX9" fmla="*/ 1617672 w 2082870"/>
                  <a:gd name="connsiteY9" fmla="*/ 340879 h 1519260"/>
                  <a:gd name="connsiteX10" fmla="*/ 1703683 w 2082870"/>
                  <a:gd name="connsiteY10" fmla="*/ 406893 h 1519260"/>
                  <a:gd name="connsiteX11" fmla="*/ 1716076 w 2082870"/>
                  <a:gd name="connsiteY11" fmla="*/ 419008 h 1519260"/>
                  <a:gd name="connsiteX12" fmla="*/ 1913542 w 2082870"/>
                  <a:gd name="connsiteY12" fmla="*/ 325091 h 1519260"/>
                  <a:gd name="connsiteX13" fmla="*/ 2082870 w 2082870"/>
                  <a:gd name="connsiteY13" fmla="*/ 560573 h 1519260"/>
                  <a:gd name="connsiteX14" fmla="*/ 1938074 w 2082870"/>
                  <a:gd name="connsiteY14" fmla="*/ 724188 h 1519260"/>
                  <a:gd name="connsiteX15" fmla="*/ 1952929 w 2082870"/>
                  <a:gd name="connsiteY15" fmla="*/ 758764 h 1519260"/>
                  <a:gd name="connsiteX16" fmla="*/ 1974720 w 2082870"/>
                  <a:gd name="connsiteY16" fmla="*/ 822610 h 1519260"/>
                  <a:gd name="connsiteX17" fmla="*/ 1946991 w 2082870"/>
                  <a:gd name="connsiteY17" fmla="*/ 813427 h 1519260"/>
                  <a:gd name="connsiteX18" fmla="*/ 1718801 w 2082870"/>
                  <a:gd name="connsiteY18" fmla="*/ 870099 h 1519260"/>
                  <a:gd name="connsiteX19" fmla="*/ 463771 w 2082870"/>
                  <a:gd name="connsiteY19" fmla="*/ 1449838 h 1519260"/>
                  <a:gd name="connsiteX20" fmla="*/ 385049 w 2082870"/>
                  <a:gd name="connsiteY20" fmla="*/ 1519260 h 1519260"/>
                  <a:gd name="connsiteX21" fmla="*/ 367981 w 2082870"/>
                  <a:gd name="connsiteY21" fmla="*/ 1468710 h 1519260"/>
                  <a:gd name="connsiteX22" fmla="*/ 333302 w 2082870"/>
                  <a:gd name="connsiteY22" fmla="*/ 1254374 h 1519260"/>
                  <a:gd name="connsiteX23" fmla="*/ 333451 w 2082870"/>
                  <a:gd name="connsiteY23" fmla="*/ 1245456 h 1519260"/>
                  <a:gd name="connsiteX24" fmla="*/ 254202 w 2082870"/>
                  <a:gd name="connsiteY24" fmla="*/ 1341338 h 1519260"/>
                  <a:gd name="connsiteX25" fmla="*/ 251036 w 2082870"/>
                  <a:gd name="connsiteY25" fmla="*/ 1346053 h 1519260"/>
                  <a:gd name="connsiteX26" fmla="*/ 229103 w 2082870"/>
                  <a:gd name="connsiteY26" fmla="*/ 1272116 h 1519260"/>
                  <a:gd name="connsiteX27" fmla="*/ 227962 w 2082870"/>
                  <a:gd name="connsiteY27" fmla="*/ 1264631 h 1519260"/>
                  <a:gd name="connsiteX28" fmla="*/ 227714 w 2082870"/>
                  <a:gd name="connsiteY28" fmla="*/ 1287374 h 1519260"/>
                  <a:gd name="connsiteX29" fmla="*/ 0 w 2082870"/>
                  <a:gd name="connsiteY29" fmla="*/ 1232650 h 1519260"/>
                  <a:gd name="connsiteX30" fmla="*/ 3746 w 2082870"/>
                  <a:gd name="connsiteY30" fmla="*/ 942633 h 1519260"/>
                  <a:gd name="connsiteX31" fmla="*/ 230395 w 2082870"/>
                  <a:gd name="connsiteY31" fmla="*/ 904532 h 1519260"/>
                  <a:gd name="connsiteX32" fmla="*/ 246538 w 2082870"/>
                  <a:gd name="connsiteY32" fmla="*/ 837353 h 1519260"/>
                  <a:gd name="connsiteX33" fmla="*/ 273361 w 2082870"/>
                  <a:gd name="connsiteY33" fmla="*/ 758763 h 1519260"/>
                  <a:gd name="connsiteX34" fmla="*/ 283969 w 2082870"/>
                  <a:gd name="connsiteY34" fmla="*/ 734074 h 1519260"/>
                  <a:gd name="connsiteX35" fmla="*/ 133062 w 2082870"/>
                  <a:gd name="connsiteY35" fmla="*/ 563553 h 1519260"/>
                  <a:gd name="connsiteX36" fmla="*/ 302390 w 2082870"/>
                  <a:gd name="connsiteY36" fmla="*/ 328072 h 1519260"/>
                  <a:gd name="connsiteX37" fmla="*/ 504773 w 2082870"/>
                  <a:gd name="connsiteY37" fmla="*/ 424327 h 1519260"/>
                  <a:gd name="connsiteX38" fmla="*/ 522608 w 2082870"/>
                  <a:gd name="connsiteY38" fmla="*/ 406893 h 1519260"/>
                  <a:gd name="connsiteX39" fmla="*/ 608618 w 2082870"/>
                  <a:gd name="connsiteY39" fmla="*/ 340879 h 1519260"/>
                  <a:gd name="connsiteX40" fmla="*/ 653742 w 2082870"/>
                  <a:gd name="connsiteY40" fmla="*/ 313432 h 1519260"/>
                  <a:gd name="connsiteX41" fmla="*/ 630145 w 2082870"/>
                  <a:gd name="connsiteY41" fmla="*/ 91744 h 1519260"/>
                  <a:gd name="connsiteX42" fmla="*/ 905031 w 2082870"/>
                  <a:gd name="connsiteY42" fmla="*/ 2981 h 1519260"/>
                  <a:gd name="connsiteX43" fmla="*/ 1013916 w 2082870"/>
                  <a:gd name="connsiteY43" fmla="*/ 192311 h 1519260"/>
                  <a:gd name="connsiteX44" fmla="*/ 1020883 w 2082870"/>
                  <a:gd name="connsiteY44" fmla="*/ 191247 h 1519260"/>
                  <a:gd name="connsiteX45" fmla="*/ 1113145 w 2082870"/>
                  <a:gd name="connsiteY45" fmla="*/ 186583 h 1519260"/>
                  <a:gd name="connsiteX46" fmla="*/ 1201040 w 2082870"/>
                  <a:gd name="connsiteY46" fmla="*/ 191026 h 1519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082870" h="1519260">
                    <a:moveTo>
                      <a:pt x="712080" y="459857"/>
                    </a:moveTo>
                    <a:lnTo>
                      <a:pt x="684028" y="475083"/>
                    </a:lnTo>
                    <a:cubicBezTo>
                      <a:pt x="524366" y="582949"/>
                      <a:pt x="408454" y="750657"/>
                      <a:pt x="368476" y="946025"/>
                    </a:cubicBezTo>
                    <a:lnTo>
                      <a:pt x="364871" y="981792"/>
                    </a:lnTo>
                    <a:lnTo>
                      <a:pt x="402770" y="855075"/>
                    </a:lnTo>
                    <a:cubicBezTo>
                      <a:pt x="447654" y="744844"/>
                      <a:pt x="511984" y="646900"/>
                      <a:pt x="590364" y="565078"/>
                    </a:cubicBezTo>
                    <a:close/>
                    <a:moveTo>
                      <a:pt x="1310900" y="0"/>
                    </a:moveTo>
                    <a:lnTo>
                      <a:pt x="1585786" y="88763"/>
                    </a:lnTo>
                    <a:lnTo>
                      <a:pt x="1562522" y="307334"/>
                    </a:lnTo>
                    <a:lnTo>
                      <a:pt x="1617672" y="340879"/>
                    </a:lnTo>
                    <a:cubicBezTo>
                      <a:pt x="1647676" y="361173"/>
                      <a:pt x="1676395" y="383227"/>
                      <a:pt x="1703683" y="406893"/>
                    </a:cubicBezTo>
                    <a:lnTo>
                      <a:pt x="1716076" y="419008"/>
                    </a:lnTo>
                    <a:lnTo>
                      <a:pt x="1913542" y="325091"/>
                    </a:lnTo>
                    <a:lnTo>
                      <a:pt x="2082870" y="560573"/>
                    </a:lnTo>
                    <a:lnTo>
                      <a:pt x="1938074" y="724188"/>
                    </a:lnTo>
                    <a:lnTo>
                      <a:pt x="1952929" y="758764"/>
                    </a:lnTo>
                    <a:lnTo>
                      <a:pt x="1974720" y="822610"/>
                    </a:lnTo>
                    <a:lnTo>
                      <a:pt x="1946991" y="813427"/>
                    </a:lnTo>
                    <a:lnTo>
                      <a:pt x="1718801" y="870099"/>
                    </a:lnTo>
                    <a:cubicBezTo>
                      <a:pt x="1208377" y="1007025"/>
                      <a:pt x="797010" y="1182928"/>
                      <a:pt x="463771" y="1449838"/>
                    </a:cubicBezTo>
                    <a:lnTo>
                      <a:pt x="385049" y="1519260"/>
                    </a:lnTo>
                    <a:lnTo>
                      <a:pt x="367981" y="1468710"/>
                    </a:lnTo>
                    <a:cubicBezTo>
                      <a:pt x="348315" y="1399991"/>
                      <a:pt x="336468" y="1328089"/>
                      <a:pt x="333302" y="1254374"/>
                    </a:cubicBezTo>
                    <a:lnTo>
                      <a:pt x="333451" y="1245456"/>
                    </a:lnTo>
                    <a:lnTo>
                      <a:pt x="254202" y="1341338"/>
                    </a:lnTo>
                    <a:lnTo>
                      <a:pt x="251036" y="1346053"/>
                    </a:lnTo>
                    <a:lnTo>
                      <a:pt x="229103" y="1272116"/>
                    </a:lnTo>
                    <a:lnTo>
                      <a:pt x="227962" y="1264631"/>
                    </a:lnTo>
                    <a:lnTo>
                      <a:pt x="227714" y="1287374"/>
                    </a:lnTo>
                    <a:lnTo>
                      <a:pt x="0" y="1232650"/>
                    </a:lnTo>
                    <a:lnTo>
                      <a:pt x="3746" y="942633"/>
                    </a:lnTo>
                    <a:lnTo>
                      <a:pt x="230395" y="904532"/>
                    </a:lnTo>
                    <a:lnTo>
                      <a:pt x="246538" y="837353"/>
                    </a:lnTo>
                    <a:cubicBezTo>
                      <a:pt x="254300" y="810624"/>
                      <a:pt x="263262" y="784407"/>
                      <a:pt x="273361" y="758763"/>
                    </a:cubicBezTo>
                    <a:lnTo>
                      <a:pt x="283969" y="734074"/>
                    </a:lnTo>
                    <a:lnTo>
                      <a:pt x="133062" y="563553"/>
                    </a:lnTo>
                    <a:lnTo>
                      <a:pt x="302390" y="328072"/>
                    </a:lnTo>
                    <a:lnTo>
                      <a:pt x="504773" y="424327"/>
                    </a:lnTo>
                    <a:lnTo>
                      <a:pt x="522608" y="406893"/>
                    </a:lnTo>
                    <a:cubicBezTo>
                      <a:pt x="549895" y="383227"/>
                      <a:pt x="578614" y="361173"/>
                      <a:pt x="608618" y="340879"/>
                    </a:cubicBezTo>
                    <a:lnTo>
                      <a:pt x="653742" y="313432"/>
                    </a:lnTo>
                    <a:lnTo>
                      <a:pt x="630145" y="91744"/>
                    </a:lnTo>
                    <a:lnTo>
                      <a:pt x="905031" y="2981"/>
                    </a:lnTo>
                    <a:lnTo>
                      <a:pt x="1013916" y="192311"/>
                    </a:lnTo>
                    <a:lnTo>
                      <a:pt x="1020883" y="191247"/>
                    </a:lnTo>
                    <a:cubicBezTo>
                      <a:pt x="1051218" y="188163"/>
                      <a:pt x="1081997" y="186583"/>
                      <a:pt x="1113145" y="186583"/>
                    </a:cubicBezTo>
                    <a:lnTo>
                      <a:pt x="1201040" y="1910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061429" y="667055"/>
                <a:ext cx="5507771" cy="5438186"/>
              </a:xfrm>
              <a:custGeom>
                <a:avLst/>
                <a:gdLst>
                  <a:gd name="connsiteX0" fmla="*/ 2804106 w 5630798"/>
                  <a:gd name="connsiteY0" fmla="*/ 881607 h 5559658"/>
                  <a:gd name="connsiteX1" fmla="*/ 897582 w 5630798"/>
                  <a:gd name="connsiteY1" fmla="*/ 2788130 h 5559658"/>
                  <a:gd name="connsiteX2" fmla="*/ 2804106 w 5630798"/>
                  <a:gd name="connsiteY2" fmla="*/ 4694654 h 5559658"/>
                  <a:gd name="connsiteX3" fmla="*/ 4710630 w 5630798"/>
                  <a:gd name="connsiteY3" fmla="*/ 2788130 h 5559658"/>
                  <a:gd name="connsiteX4" fmla="*/ 2804106 w 5630798"/>
                  <a:gd name="connsiteY4" fmla="*/ 881607 h 5559658"/>
                  <a:gd name="connsiteX5" fmla="*/ 3331066 w 5630798"/>
                  <a:gd name="connsiteY5" fmla="*/ 0 h 5559658"/>
                  <a:gd name="connsiteX6" fmla="*/ 4029566 w 5630798"/>
                  <a:gd name="connsiteY6" fmla="*/ 225552 h 5559658"/>
                  <a:gd name="connsiteX7" fmla="*/ 3970450 w 5630798"/>
                  <a:gd name="connsiteY7" fmla="*/ 780951 h 5559658"/>
                  <a:gd name="connsiteX8" fmla="*/ 4110589 w 5630798"/>
                  <a:gd name="connsiteY8" fmla="*/ 866190 h 5559658"/>
                  <a:gd name="connsiteX9" fmla="*/ 4329148 w 5630798"/>
                  <a:gd name="connsiteY9" fmla="*/ 1033935 h 5559658"/>
                  <a:gd name="connsiteX10" fmla="*/ 4360639 w 5630798"/>
                  <a:gd name="connsiteY10" fmla="*/ 1064721 h 5559658"/>
                  <a:gd name="connsiteX11" fmla="*/ 4862410 w 5630798"/>
                  <a:gd name="connsiteY11" fmla="*/ 826072 h 5559658"/>
                  <a:gd name="connsiteX12" fmla="*/ 5292682 w 5630798"/>
                  <a:gd name="connsiteY12" fmla="*/ 1424444 h 5559658"/>
                  <a:gd name="connsiteX13" fmla="*/ 4924748 w 5630798"/>
                  <a:gd name="connsiteY13" fmla="*/ 1840199 h 5559658"/>
                  <a:gd name="connsiteX14" fmla="*/ 4962495 w 5630798"/>
                  <a:gd name="connsiteY14" fmla="*/ 1928058 h 5559658"/>
                  <a:gd name="connsiteX15" fmla="*/ 5030655 w 5630798"/>
                  <a:gd name="connsiteY15" fmla="*/ 2127759 h 5559658"/>
                  <a:gd name="connsiteX16" fmla="*/ 5070886 w 5630798"/>
                  <a:gd name="connsiteY16" fmla="*/ 2295182 h 5559658"/>
                  <a:gd name="connsiteX17" fmla="*/ 5621279 w 5630798"/>
                  <a:gd name="connsiteY17" fmla="*/ 2387705 h 5559658"/>
                  <a:gd name="connsiteX18" fmla="*/ 5630798 w 5630798"/>
                  <a:gd name="connsiteY18" fmla="*/ 3124653 h 5559658"/>
                  <a:gd name="connsiteX19" fmla="*/ 5067919 w 5630798"/>
                  <a:gd name="connsiteY19" fmla="*/ 3259924 h 5559658"/>
                  <a:gd name="connsiteX20" fmla="*/ 5018456 w 5630798"/>
                  <a:gd name="connsiteY20" fmla="*/ 3452523 h 5559658"/>
                  <a:gd name="connsiteX21" fmla="*/ 4957324 w 5630798"/>
                  <a:gd name="connsiteY21" fmla="*/ 3624642 h 5559658"/>
                  <a:gd name="connsiteX22" fmla="*/ 4915906 w 5630798"/>
                  <a:gd name="connsiteY22" fmla="*/ 3717129 h 5559658"/>
                  <a:gd name="connsiteX23" fmla="*/ 5302993 w 5630798"/>
                  <a:gd name="connsiteY23" fmla="*/ 4131173 h 5559658"/>
                  <a:gd name="connsiteX24" fmla="*/ 4863108 w 5630798"/>
                  <a:gd name="connsiteY24" fmla="*/ 4722514 h 5559658"/>
                  <a:gd name="connsiteX25" fmla="*/ 4343761 w 5630798"/>
                  <a:gd name="connsiteY25" fmla="*/ 4492678 h 5559658"/>
                  <a:gd name="connsiteX26" fmla="*/ 4339521 w 5630798"/>
                  <a:gd name="connsiteY26" fmla="*/ 4496701 h 5559658"/>
                  <a:gd name="connsiteX27" fmla="*/ 4014600 w 5630798"/>
                  <a:gd name="connsiteY27" fmla="*/ 4735006 h 5559658"/>
                  <a:gd name="connsiteX28" fmla="*/ 3957763 w 5630798"/>
                  <a:gd name="connsiteY28" fmla="*/ 4766109 h 5559658"/>
                  <a:gd name="connsiteX29" fmla="*/ 4034516 w 5630798"/>
                  <a:gd name="connsiteY29" fmla="*/ 5322696 h 5559658"/>
                  <a:gd name="connsiteX30" fmla="*/ 3334114 w 5630798"/>
                  <a:gd name="connsiteY30" fmla="*/ 5552084 h 5559658"/>
                  <a:gd name="connsiteX31" fmla="*/ 3037089 w 5630798"/>
                  <a:gd name="connsiteY31" fmla="*/ 5055933 h 5559658"/>
                  <a:gd name="connsiteX32" fmla="*/ 2828560 w 5630798"/>
                  <a:gd name="connsiteY32" fmla="*/ 5065571 h 5559658"/>
                  <a:gd name="connsiteX33" fmla="*/ 2623075 w 5630798"/>
                  <a:gd name="connsiteY33" fmla="*/ 5056478 h 5559658"/>
                  <a:gd name="connsiteX34" fmla="*/ 2599779 w 5630798"/>
                  <a:gd name="connsiteY34" fmla="*/ 5053367 h 5559658"/>
                  <a:gd name="connsiteX35" fmla="*/ 2296684 w 5630798"/>
                  <a:gd name="connsiteY35" fmla="*/ 5559658 h 5559658"/>
                  <a:gd name="connsiteX36" fmla="*/ 1596282 w 5630798"/>
                  <a:gd name="connsiteY36" fmla="*/ 5330270 h 5559658"/>
                  <a:gd name="connsiteX37" fmla="*/ 1675730 w 5630798"/>
                  <a:gd name="connsiteY37" fmla="*/ 4754142 h 5559658"/>
                  <a:gd name="connsiteX38" fmla="*/ 1523757 w 5630798"/>
                  <a:gd name="connsiteY38" fmla="*/ 4657892 h 5559658"/>
                  <a:gd name="connsiteX39" fmla="*/ 1370010 w 5630798"/>
                  <a:gd name="connsiteY39" fmla="*/ 4541339 h 5559658"/>
                  <a:gd name="connsiteX40" fmla="*/ 1311494 w 5630798"/>
                  <a:gd name="connsiteY40" fmla="*/ 4488727 h 5559658"/>
                  <a:gd name="connsiteX41" fmla="*/ 1311888 w 5630798"/>
                  <a:gd name="connsiteY41" fmla="*/ 4489254 h 5559658"/>
                  <a:gd name="connsiteX42" fmla="*/ 767690 w 5630798"/>
                  <a:gd name="connsiteY42" fmla="*/ 4730088 h 5559658"/>
                  <a:gd name="connsiteX43" fmla="*/ 327805 w 5630798"/>
                  <a:gd name="connsiteY43" fmla="*/ 4138747 h 5559658"/>
                  <a:gd name="connsiteX44" fmla="*/ 729266 w 5630798"/>
                  <a:gd name="connsiteY44" fmla="*/ 3709328 h 5559658"/>
                  <a:gd name="connsiteX45" fmla="*/ 750853 w 5630798"/>
                  <a:gd name="connsiteY45" fmla="*/ 3738225 h 5559658"/>
                  <a:gd name="connsiteX46" fmla="*/ 694625 w 5630798"/>
                  <a:gd name="connsiteY46" fmla="*/ 3611629 h 5559658"/>
                  <a:gd name="connsiteX47" fmla="*/ 582161 w 5630798"/>
                  <a:gd name="connsiteY47" fmla="*/ 3232513 h 5559658"/>
                  <a:gd name="connsiteX48" fmla="*/ 579262 w 5630798"/>
                  <a:gd name="connsiteY48" fmla="*/ 3213494 h 5559658"/>
                  <a:gd name="connsiteX49" fmla="*/ 578633 w 5630798"/>
                  <a:gd name="connsiteY49" fmla="*/ 3271284 h 5559658"/>
                  <a:gd name="connsiteX50" fmla="*/ 0 w 5630798"/>
                  <a:gd name="connsiteY50" fmla="*/ 3132227 h 5559658"/>
                  <a:gd name="connsiteX51" fmla="*/ 9519 w 5630798"/>
                  <a:gd name="connsiteY51" fmla="*/ 2395279 h 5559658"/>
                  <a:gd name="connsiteX52" fmla="*/ 585446 w 5630798"/>
                  <a:gd name="connsiteY52" fmla="*/ 2298464 h 5559658"/>
                  <a:gd name="connsiteX53" fmla="*/ 626466 w 5630798"/>
                  <a:gd name="connsiteY53" fmla="*/ 2127758 h 5559658"/>
                  <a:gd name="connsiteX54" fmla="*/ 694625 w 5630798"/>
                  <a:gd name="connsiteY54" fmla="*/ 1928057 h 5559658"/>
                  <a:gd name="connsiteX55" fmla="*/ 721579 w 5630798"/>
                  <a:gd name="connsiteY55" fmla="*/ 1865320 h 5559658"/>
                  <a:gd name="connsiteX56" fmla="*/ 338116 w 5630798"/>
                  <a:gd name="connsiteY56" fmla="*/ 1432018 h 5559658"/>
                  <a:gd name="connsiteX57" fmla="*/ 768388 w 5630798"/>
                  <a:gd name="connsiteY57" fmla="*/ 833647 h 5559658"/>
                  <a:gd name="connsiteX58" fmla="*/ 1282654 w 5630798"/>
                  <a:gd name="connsiteY58" fmla="*/ 1078238 h 5559658"/>
                  <a:gd name="connsiteX59" fmla="*/ 1327973 w 5630798"/>
                  <a:gd name="connsiteY59" fmla="*/ 1033935 h 5559658"/>
                  <a:gd name="connsiteX60" fmla="*/ 1546531 w 5630798"/>
                  <a:gd name="connsiteY60" fmla="*/ 866190 h 5559658"/>
                  <a:gd name="connsiteX61" fmla="*/ 1661192 w 5630798"/>
                  <a:gd name="connsiteY61" fmla="*/ 796448 h 5559658"/>
                  <a:gd name="connsiteX62" fmla="*/ 1601232 w 5630798"/>
                  <a:gd name="connsiteY62" fmla="*/ 233127 h 5559658"/>
                  <a:gd name="connsiteX63" fmla="*/ 2299732 w 5630798"/>
                  <a:gd name="connsiteY63" fmla="*/ 7575 h 5559658"/>
                  <a:gd name="connsiteX64" fmla="*/ 2576413 w 5630798"/>
                  <a:gd name="connsiteY64" fmla="*/ 488673 h 5559658"/>
                  <a:gd name="connsiteX65" fmla="*/ 2594116 w 5630798"/>
                  <a:gd name="connsiteY65" fmla="*/ 485968 h 5559658"/>
                  <a:gd name="connsiteX66" fmla="*/ 2828560 w 5630798"/>
                  <a:gd name="connsiteY66" fmla="*/ 474116 h 5559658"/>
                  <a:gd name="connsiteX67" fmla="*/ 3051907 w 5630798"/>
                  <a:gd name="connsiteY67" fmla="*/ 485407 h 555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630798" h="5559658">
                    <a:moveTo>
                      <a:pt x="2804106" y="881607"/>
                    </a:moveTo>
                    <a:cubicBezTo>
                      <a:pt x="1751162" y="881607"/>
                      <a:pt x="897582" y="1735186"/>
                      <a:pt x="897582" y="2788130"/>
                    </a:cubicBezTo>
                    <a:cubicBezTo>
                      <a:pt x="897582" y="3841074"/>
                      <a:pt x="1751162" y="4694654"/>
                      <a:pt x="2804106" y="4694654"/>
                    </a:cubicBezTo>
                    <a:cubicBezTo>
                      <a:pt x="3857050" y="4694654"/>
                      <a:pt x="4710630" y="3841074"/>
                      <a:pt x="4710630" y="2788130"/>
                    </a:cubicBezTo>
                    <a:cubicBezTo>
                      <a:pt x="4710630" y="1735186"/>
                      <a:pt x="3857050" y="881607"/>
                      <a:pt x="2804106" y="881607"/>
                    </a:cubicBezTo>
                    <a:close/>
                    <a:moveTo>
                      <a:pt x="3331066" y="0"/>
                    </a:moveTo>
                    <a:lnTo>
                      <a:pt x="4029566" y="225552"/>
                    </a:lnTo>
                    <a:lnTo>
                      <a:pt x="3970450" y="780951"/>
                    </a:lnTo>
                    <a:lnTo>
                      <a:pt x="4110589" y="866190"/>
                    </a:lnTo>
                    <a:cubicBezTo>
                      <a:pt x="4186831" y="917760"/>
                      <a:pt x="4259809" y="973800"/>
                      <a:pt x="4329148" y="1033935"/>
                    </a:cubicBezTo>
                    <a:lnTo>
                      <a:pt x="4360639" y="1064721"/>
                    </a:lnTo>
                    <a:lnTo>
                      <a:pt x="4862410" y="826072"/>
                    </a:lnTo>
                    <a:lnTo>
                      <a:pt x="5292682" y="1424444"/>
                    </a:lnTo>
                    <a:lnTo>
                      <a:pt x="4924748" y="1840199"/>
                    </a:lnTo>
                    <a:lnTo>
                      <a:pt x="4962495" y="1928058"/>
                    </a:lnTo>
                    <a:cubicBezTo>
                      <a:pt x="4988159" y="1993220"/>
                      <a:pt x="5010932" y="2059839"/>
                      <a:pt x="5030655" y="2127759"/>
                    </a:cubicBezTo>
                    <a:lnTo>
                      <a:pt x="5070886" y="2295182"/>
                    </a:lnTo>
                    <a:lnTo>
                      <a:pt x="5621279" y="2387705"/>
                    </a:lnTo>
                    <a:lnTo>
                      <a:pt x="5630798" y="3124653"/>
                    </a:lnTo>
                    <a:lnTo>
                      <a:pt x="5067919" y="3259924"/>
                    </a:lnTo>
                    <a:lnTo>
                      <a:pt x="5018456" y="3452523"/>
                    </a:lnTo>
                    <a:cubicBezTo>
                      <a:pt x="5000311" y="3510930"/>
                      <a:pt x="4979900" y="3568338"/>
                      <a:pt x="4957324" y="3624642"/>
                    </a:cubicBezTo>
                    <a:lnTo>
                      <a:pt x="4915906" y="3717129"/>
                    </a:lnTo>
                    <a:lnTo>
                      <a:pt x="5302993" y="4131173"/>
                    </a:lnTo>
                    <a:lnTo>
                      <a:pt x="4863108" y="4722514"/>
                    </a:lnTo>
                    <a:lnTo>
                      <a:pt x="4343761" y="4492678"/>
                    </a:lnTo>
                    <a:lnTo>
                      <a:pt x="4339521" y="4496701"/>
                    </a:lnTo>
                    <a:cubicBezTo>
                      <a:pt x="4238648" y="4585246"/>
                      <a:pt x="4129949" y="4665073"/>
                      <a:pt x="4014600" y="4735006"/>
                    </a:cubicBezTo>
                    <a:lnTo>
                      <a:pt x="3957763" y="4766109"/>
                    </a:lnTo>
                    <a:lnTo>
                      <a:pt x="4034516" y="5322696"/>
                    </a:lnTo>
                    <a:lnTo>
                      <a:pt x="3334114" y="5552084"/>
                    </a:lnTo>
                    <a:lnTo>
                      <a:pt x="3037089" y="5055933"/>
                    </a:lnTo>
                    <a:lnTo>
                      <a:pt x="2828560" y="5065571"/>
                    </a:lnTo>
                    <a:cubicBezTo>
                      <a:pt x="2759305" y="5065571"/>
                      <a:pt x="2690767" y="5062497"/>
                      <a:pt x="2623075" y="5056478"/>
                    </a:cubicBezTo>
                    <a:lnTo>
                      <a:pt x="2599779" y="5053367"/>
                    </a:lnTo>
                    <a:lnTo>
                      <a:pt x="2296684" y="5559658"/>
                    </a:lnTo>
                    <a:lnTo>
                      <a:pt x="1596282" y="5330270"/>
                    </a:lnTo>
                    <a:lnTo>
                      <a:pt x="1675730" y="4754142"/>
                    </a:lnTo>
                    <a:lnTo>
                      <a:pt x="1523757" y="4657892"/>
                    </a:lnTo>
                    <a:cubicBezTo>
                      <a:pt x="1470847" y="4621170"/>
                      <a:pt x="1419555" y="4582276"/>
                      <a:pt x="1370010" y="4541339"/>
                    </a:cubicBezTo>
                    <a:lnTo>
                      <a:pt x="1311494" y="4488727"/>
                    </a:lnTo>
                    <a:lnTo>
                      <a:pt x="1311888" y="4489254"/>
                    </a:lnTo>
                    <a:lnTo>
                      <a:pt x="767690" y="4730088"/>
                    </a:lnTo>
                    <a:lnTo>
                      <a:pt x="327805" y="4138747"/>
                    </a:lnTo>
                    <a:lnTo>
                      <a:pt x="729266" y="3709328"/>
                    </a:lnTo>
                    <a:lnTo>
                      <a:pt x="750853" y="3738225"/>
                    </a:lnTo>
                    <a:lnTo>
                      <a:pt x="694625" y="3611629"/>
                    </a:lnTo>
                    <a:cubicBezTo>
                      <a:pt x="646719" y="3489994"/>
                      <a:pt x="608888" y="3363278"/>
                      <a:pt x="582161" y="3232513"/>
                    </a:cubicBezTo>
                    <a:lnTo>
                      <a:pt x="579262" y="3213494"/>
                    </a:lnTo>
                    <a:lnTo>
                      <a:pt x="578633" y="3271284"/>
                    </a:lnTo>
                    <a:lnTo>
                      <a:pt x="0" y="3132227"/>
                    </a:lnTo>
                    <a:lnTo>
                      <a:pt x="9519" y="2395279"/>
                    </a:lnTo>
                    <a:lnTo>
                      <a:pt x="585446" y="2298464"/>
                    </a:lnTo>
                    <a:lnTo>
                      <a:pt x="626466" y="2127758"/>
                    </a:lnTo>
                    <a:cubicBezTo>
                      <a:pt x="646189" y="2059839"/>
                      <a:pt x="668961" y="1993219"/>
                      <a:pt x="694625" y="1928057"/>
                    </a:cubicBezTo>
                    <a:lnTo>
                      <a:pt x="721579" y="1865320"/>
                    </a:lnTo>
                    <a:lnTo>
                      <a:pt x="338116" y="1432018"/>
                    </a:lnTo>
                    <a:lnTo>
                      <a:pt x="768388" y="833647"/>
                    </a:lnTo>
                    <a:lnTo>
                      <a:pt x="1282654" y="1078238"/>
                    </a:lnTo>
                    <a:lnTo>
                      <a:pt x="1327973" y="1033935"/>
                    </a:lnTo>
                    <a:cubicBezTo>
                      <a:pt x="1397311" y="973800"/>
                      <a:pt x="1470289" y="917760"/>
                      <a:pt x="1546531" y="866190"/>
                    </a:cubicBezTo>
                    <a:lnTo>
                      <a:pt x="1661192" y="796448"/>
                    </a:lnTo>
                    <a:lnTo>
                      <a:pt x="1601232" y="233127"/>
                    </a:lnTo>
                    <a:lnTo>
                      <a:pt x="2299732" y="7575"/>
                    </a:lnTo>
                    <a:lnTo>
                      <a:pt x="2576413" y="488673"/>
                    </a:lnTo>
                    <a:lnTo>
                      <a:pt x="2594116" y="485968"/>
                    </a:lnTo>
                    <a:cubicBezTo>
                      <a:pt x="2671199" y="478131"/>
                      <a:pt x="2749412" y="474116"/>
                      <a:pt x="2828560" y="474116"/>
                    </a:cubicBezTo>
                    <a:lnTo>
                      <a:pt x="3051907" y="485407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720" name="文本框 30"/>
            <p:cNvSpPr txBox="1"/>
            <p:nvPr/>
          </p:nvSpPr>
          <p:spPr>
            <a:xfrm>
              <a:off x="820421" y="2321646"/>
              <a:ext cx="42153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9710" name="组合 33"/>
          <p:cNvGrpSpPr/>
          <p:nvPr/>
        </p:nvGrpSpPr>
        <p:grpSpPr>
          <a:xfrm>
            <a:off x="5900738" y="4803775"/>
            <a:ext cx="804862" cy="793750"/>
            <a:chOff x="608499" y="2159784"/>
            <a:chExt cx="804672" cy="794506"/>
          </a:xfrm>
        </p:grpSpPr>
        <p:grpSp>
          <p:nvGrpSpPr>
            <p:cNvPr id="29711" name="组合 34"/>
            <p:cNvGrpSpPr/>
            <p:nvPr/>
          </p:nvGrpSpPr>
          <p:grpSpPr>
            <a:xfrm>
              <a:off x="608499" y="2159784"/>
              <a:ext cx="804672" cy="794506"/>
              <a:chOff x="2061429" y="667055"/>
              <a:chExt cx="5507771" cy="5438186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2061429" y="667055"/>
                <a:ext cx="5177043" cy="3776171"/>
              </a:xfrm>
              <a:custGeom>
                <a:avLst/>
                <a:gdLst>
                  <a:gd name="connsiteX0" fmla="*/ 712080 w 2082870"/>
                  <a:gd name="connsiteY0" fmla="*/ 459857 h 1519260"/>
                  <a:gd name="connsiteX1" fmla="*/ 684028 w 2082870"/>
                  <a:gd name="connsiteY1" fmla="*/ 475083 h 1519260"/>
                  <a:gd name="connsiteX2" fmla="*/ 368476 w 2082870"/>
                  <a:gd name="connsiteY2" fmla="*/ 946025 h 1519260"/>
                  <a:gd name="connsiteX3" fmla="*/ 364871 w 2082870"/>
                  <a:gd name="connsiteY3" fmla="*/ 981792 h 1519260"/>
                  <a:gd name="connsiteX4" fmla="*/ 402770 w 2082870"/>
                  <a:gd name="connsiteY4" fmla="*/ 855075 h 1519260"/>
                  <a:gd name="connsiteX5" fmla="*/ 590364 w 2082870"/>
                  <a:gd name="connsiteY5" fmla="*/ 565078 h 1519260"/>
                  <a:gd name="connsiteX6" fmla="*/ 1310900 w 2082870"/>
                  <a:gd name="connsiteY6" fmla="*/ 0 h 1519260"/>
                  <a:gd name="connsiteX7" fmla="*/ 1585786 w 2082870"/>
                  <a:gd name="connsiteY7" fmla="*/ 88763 h 1519260"/>
                  <a:gd name="connsiteX8" fmla="*/ 1562522 w 2082870"/>
                  <a:gd name="connsiteY8" fmla="*/ 307334 h 1519260"/>
                  <a:gd name="connsiteX9" fmla="*/ 1617672 w 2082870"/>
                  <a:gd name="connsiteY9" fmla="*/ 340879 h 1519260"/>
                  <a:gd name="connsiteX10" fmla="*/ 1703683 w 2082870"/>
                  <a:gd name="connsiteY10" fmla="*/ 406893 h 1519260"/>
                  <a:gd name="connsiteX11" fmla="*/ 1716076 w 2082870"/>
                  <a:gd name="connsiteY11" fmla="*/ 419008 h 1519260"/>
                  <a:gd name="connsiteX12" fmla="*/ 1913542 w 2082870"/>
                  <a:gd name="connsiteY12" fmla="*/ 325091 h 1519260"/>
                  <a:gd name="connsiteX13" fmla="*/ 2082870 w 2082870"/>
                  <a:gd name="connsiteY13" fmla="*/ 560573 h 1519260"/>
                  <a:gd name="connsiteX14" fmla="*/ 1938074 w 2082870"/>
                  <a:gd name="connsiteY14" fmla="*/ 724188 h 1519260"/>
                  <a:gd name="connsiteX15" fmla="*/ 1952929 w 2082870"/>
                  <a:gd name="connsiteY15" fmla="*/ 758764 h 1519260"/>
                  <a:gd name="connsiteX16" fmla="*/ 1974720 w 2082870"/>
                  <a:gd name="connsiteY16" fmla="*/ 822610 h 1519260"/>
                  <a:gd name="connsiteX17" fmla="*/ 1946991 w 2082870"/>
                  <a:gd name="connsiteY17" fmla="*/ 813427 h 1519260"/>
                  <a:gd name="connsiteX18" fmla="*/ 1718801 w 2082870"/>
                  <a:gd name="connsiteY18" fmla="*/ 870099 h 1519260"/>
                  <a:gd name="connsiteX19" fmla="*/ 463771 w 2082870"/>
                  <a:gd name="connsiteY19" fmla="*/ 1449838 h 1519260"/>
                  <a:gd name="connsiteX20" fmla="*/ 385049 w 2082870"/>
                  <a:gd name="connsiteY20" fmla="*/ 1519260 h 1519260"/>
                  <a:gd name="connsiteX21" fmla="*/ 367981 w 2082870"/>
                  <a:gd name="connsiteY21" fmla="*/ 1468710 h 1519260"/>
                  <a:gd name="connsiteX22" fmla="*/ 333302 w 2082870"/>
                  <a:gd name="connsiteY22" fmla="*/ 1254374 h 1519260"/>
                  <a:gd name="connsiteX23" fmla="*/ 333451 w 2082870"/>
                  <a:gd name="connsiteY23" fmla="*/ 1245456 h 1519260"/>
                  <a:gd name="connsiteX24" fmla="*/ 254202 w 2082870"/>
                  <a:gd name="connsiteY24" fmla="*/ 1341338 h 1519260"/>
                  <a:gd name="connsiteX25" fmla="*/ 251036 w 2082870"/>
                  <a:gd name="connsiteY25" fmla="*/ 1346053 h 1519260"/>
                  <a:gd name="connsiteX26" fmla="*/ 229103 w 2082870"/>
                  <a:gd name="connsiteY26" fmla="*/ 1272116 h 1519260"/>
                  <a:gd name="connsiteX27" fmla="*/ 227962 w 2082870"/>
                  <a:gd name="connsiteY27" fmla="*/ 1264631 h 1519260"/>
                  <a:gd name="connsiteX28" fmla="*/ 227714 w 2082870"/>
                  <a:gd name="connsiteY28" fmla="*/ 1287374 h 1519260"/>
                  <a:gd name="connsiteX29" fmla="*/ 0 w 2082870"/>
                  <a:gd name="connsiteY29" fmla="*/ 1232650 h 1519260"/>
                  <a:gd name="connsiteX30" fmla="*/ 3746 w 2082870"/>
                  <a:gd name="connsiteY30" fmla="*/ 942633 h 1519260"/>
                  <a:gd name="connsiteX31" fmla="*/ 230395 w 2082870"/>
                  <a:gd name="connsiteY31" fmla="*/ 904532 h 1519260"/>
                  <a:gd name="connsiteX32" fmla="*/ 246538 w 2082870"/>
                  <a:gd name="connsiteY32" fmla="*/ 837353 h 1519260"/>
                  <a:gd name="connsiteX33" fmla="*/ 273361 w 2082870"/>
                  <a:gd name="connsiteY33" fmla="*/ 758763 h 1519260"/>
                  <a:gd name="connsiteX34" fmla="*/ 283969 w 2082870"/>
                  <a:gd name="connsiteY34" fmla="*/ 734074 h 1519260"/>
                  <a:gd name="connsiteX35" fmla="*/ 133062 w 2082870"/>
                  <a:gd name="connsiteY35" fmla="*/ 563553 h 1519260"/>
                  <a:gd name="connsiteX36" fmla="*/ 302390 w 2082870"/>
                  <a:gd name="connsiteY36" fmla="*/ 328072 h 1519260"/>
                  <a:gd name="connsiteX37" fmla="*/ 504773 w 2082870"/>
                  <a:gd name="connsiteY37" fmla="*/ 424327 h 1519260"/>
                  <a:gd name="connsiteX38" fmla="*/ 522608 w 2082870"/>
                  <a:gd name="connsiteY38" fmla="*/ 406893 h 1519260"/>
                  <a:gd name="connsiteX39" fmla="*/ 608618 w 2082870"/>
                  <a:gd name="connsiteY39" fmla="*/ 340879 h 1519260"/>
                  <a:gd name="connsiteX40" fmla="*/ 653742 w 2082870"/>
                  <a:gd name="connsiteY40" fmla="*/ 313432 h 1519260"/>
                  <a:gd name="connsiteX41" fmla="*/ 630145 w 2082870"/>
                  <a:gd name="connsiteY41" fmla="*/ 91744 h 1519260"/>
                  <a:gd name="connsiteX42" fmla="*/ 905031 w 2082870"/>
                  <a:gd name="connsiteY42" fmla="*/ 2981 h 1519260"/>
                  <a:gd name="connsiteX43" fmla="*/ 1013916 w 2082870"/>
                  <a:gd name="connsiteY43" fmla="*/ 192311 h 1519260"/>
                  <a:gd name="connsiteX44" fmla="*/ 1020883 w 2082870"/>
                  <a:gd name="connsiteY44" fmla="*/ 191247 h 1519260"/>
                  <a:gd name="connsiteX45" fmla="*/ 1113145 w 2082870"/>
                  <a:gd name="connsiteY45" fmla="*/ 186583 h 1519260"/>
                  <a:gd name="connsiteX46" fmla="*/ 1201040 w 2082870"/>
                  <a:gd name="connsiteY46" fmla="*/ 191026 h 1519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082870" h="1519260">
                    <a:moveTo>
                      <a:pt x="712080" y="459857"/>
                    </a:moveTo>
                    <a:lnTo>
                      <a:pt x="684028" y="475083"/>
                    </a:lnTo>
                    <a:cubicBezTo>
                      <a:pt x="524366" y="582949"/>
                      <a:pt x="408454" y="750657"/>
                      <a:pt x="368476" y="946025"/>
                    </a:cubicBezTo>
                    <a:lnTo>
                      <a:pt x="364871" y="981792"/>
                    </a:lnTo>
                    <a:lnTo>
                      <a:pt x="402770" y="855075"/>
                    </a:lnTo>
                    <a:cubicBezTo>
                      <a:pt x="447654" y="744844"/>
                      <a:pt x="511984" y="646900"/>
                      <a:pt x="590364" y="565078"/>
                    </a:cubicBezTo>
                    <a:close/>
                    <a:moveTo>
                      <a:pt x="1310900" y="0"/>
                    </a:moveTo>
                    <a:lnTo>
                      <a:pt x="1585786" y="88763"/>
                    </a:lnTo>
                    <a:lnTo>
                      <a:pt x="1562522" y="307334"/>
                    </a:lnTo>
                    <a:lnTo>
                      <a:pt x="1617672" y="340879"/>
                    </a:lnTo>
                    <a:cubicBezTo>
                      <a:pt x="1647676" y="361173"/>
                      <a:pt x="1676395" y="383227"/>
                      <a:pt x="1703683" y="406893"/>
                    </a:cubicBezTo>
                    <a:lnTo>
                      <a:pt x="1716076" y="419008"/>
                    </a:lnTo>
                    <a:lnTo>
                      <a:pt x="1913542" y="325091"/>
                    </a:lnTo>
                    <a:lnTo>
                      <a:pt x="2082870" y="560573"/>
                    </a:lnTo>
                    <a:lnTo>
                      <a:pt x="1938074" y="724188"/>
                    </a:lnTo>
                    <a:lnTo>
                      <a:pt x="1952929" y="758764"/>
                    </a:lnTo>
                    <a:lnTo>
                      <a:pt x="1974720" y="822610"/>
                    </a:lnTo>
                    <a:lnTo>
                      <a:pt x="1946991" y="813427"/>
                    </a:lnTo>
                    <a:lnTo>
                      <a:pt x="1718801" y="870099"/>
                    </a:lnTo>
                    <a:cubicBezTo>
                      <a:pt x="1208377" y="1007025"/>
                      <a:pt x="797010" y="1182928"/>
                      <a:pt x="463771" y="1449838"/>
                    </a:cubicBezTo>
                    <a:lnTo>
                      <a:pt x="385049" y="1519260"/>
                    </a:lnTo>
                    <a:lnTo>
                      <a:pt x="367981" y="1468710"/>
                    </a:lnTo>
                    <a:cubicBezTo>
                      <a:pt x="348315" y="1399991"/>
                      <a:pt x="336468" y="1328089"/>
                      <a:pt x="333302" y="1254374"/>
                    </a:cubicBezTo>
                    <a:lnTo>
                      <a:pt x="333451" y="1245456"/>
                    </a:lnTo>
                    <a:lnTo>
                      <a:pt x="254202" y="1341338"/>
                    </a:lnTo>
                    <a:lnTo>
                      <a:pt x="251036" y="1346053"/>
                    </a:lnTo>
                    <a:lnTo>
                      <a:pt x="229103" y="1272116"/>
                    </a:lnTo>
                    <a:lnTo>
                      <a:pt x="227962" y="1264631"/>
                    </a:lnTo>
                    <a:lnTo>
                      <a:pt x="227714" y="1287374"/>
                    </a:lnTo>
                    <a:lnTo>
                      <a:pt x="0" y="1232650"/>
                    </a:lnTo>
                    <a:lnTo>
                      <a:pt x="3746" y="942633"/>
                    </a:lnTo>
                    <a:lnTo>
                      <a:pt x="230395" y="904532"/>
                    </a:lnTo>
                    <a:lnTo>
                      <a:pt x="246538" y="837353"/>
                    </a:lnTo>
                    <a:cubicBezTo>
                      <a:pt x="254300" y="810624"/>
                      <a:pt x="263262" y="784407"/>
                      <a:pt x="273361" y="758763"/>
                    </a:cubicBezTo>
                    <a:lnTo>
                      <a:pt x="283969" y="734074"/>
                    </a:lnTo>
                    <a:lnTo>
                      <a:pt x="133062" y="563553"/>
                    </a:lnTo>
                    <a:lnTo>
                      <a:pt x="302390" y="328072"/>
                    </a:lnTo>
                    <a:lnTo>
                      <a:pt x="504773" y="424327"/>
                    </a:lnTo>
                    <a:lnTo>
                      <a:pt x="522608" y="406893"/>
                    </a:lnTo>
                    <a:cubicBezTo>
                      <a:pt x="549895" y="383227"/>
                      <a:pt x="578614" y="361173"/>
                      <a:pt x="608618" y="340879"/>
                    </a:cubicBezTo>
                    <a:lnTo>
                      <a:pt x="653742" y="313432"/>
                    </a:lnTo>
                    <a:lnTo>
                      <a:pt x="630145" y="91744"/>
                    </a:lnTo>
                    <a:lnTo>
                      <a:pt x="905031" y="2981"/>
                    </a:lnTo>
                    <a:lnTo>
                      <a:pt x="1013916" y="192311"/>
                    </a:lnTo>
                    <a:lnTo>
                      <a:pt x="1020883" y="191247"/>
                    </a:lnTo>
                    <a:cubicBezTo>
                      <a:pt x="1051218" y="188163"/>
                      <a:pt x="1081997" y="186583"/>
                      <a:pt x="1113145" y="186583"/>
                    </a:cubicBezTo>
                    <a:lnTo>
                      <a:pt x="1201040" y="1910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061429" y="667055"/>
                <a:ext cx="5507771" cy="5438186"/>
              </a:xfrm>
              <a:custGeom>
                <a:avLst/>
                <a:gdLst>
                  <a:gd name="connsiteX0" fmla="*/ 2804106 w 5630798"/>
                  <a:gd name="connsiteY0" fmla="*/ 881607 h 5559658"/>
                  <a:gd name="connsiteX1" fmla="*/ 897582 w 5630798"/>
                  <a:gd name="connsiteY1" fmla="*/ 2788130 h 5559658"/>
                  <a:gd name="connsiteX2" fmla="*/ 2804106 w 5630798"/>
                  <a:gd name="connsiteY2" fmla="*/ 4694654 h 5559658"/>
                  <a:gd name="connsiteX3" fmla="*/ 4710630 w 5630798"/>
                  <a:gd name="connsiteY3" fmla="*/ 2788130 h 5559658"/>
                  <a:gd name="connsiteX4" fmla="*/ 2804106 w 5630798"/>
                  <a:gd name="connsiteY4" fmla="*/ 881607 h 5559658"/>
                  <a:gd name="connsiteX5" fmla="*/ 3331066 w 5630798"/>
                  <a:gd name="connsiteY5" fmla="*/ 0 h 5559658"/>
                  <a:gd name="connsiteX6" fmla="*/ 4029566 w 5630798"/>
                  <a:gd name="connsiteY6" fmla="*/ 225552 h 5559658"/>
                  <a:gd name="connsiteX7" fmla="*/ 3970450 w 5630798"/>
                  <a:gd name="connsiteY7" fmla="*/ 780951 h 5559658"/>
                  <a:gd name="connsiteX8" fmla="*/ 4110589 w 5630798"/>
                  <a:gd name="connsiteY8" fmla="*/ 866190 h 5559658"/>
                  <a:gd name="connsiteX9" fmla="*/ 4329148 w 5630798"/>
                  <a:gd name="connsiteY9" fmla="*/ 1033935 h 5559658"/>
                  <a:gd name="connsiteX10" fmla="*/ 4360639 w 5630798"/>
                  <a:gd name="connsiteY10" fmla="*/ 1064721 h 5559658"/>
                  <a:gd name="connsiteX11" fmla="*/ 4862410 w 5630798"/>
                  <a:gd name="connsiteY11" fmla="*/ 826072 h 5559658"/>
                  <a:gd name="connsiteX12" fmla="*/ 5292682 w 5630798"/>
                  <a:gd name="connsiteY12" fmla="*/ 1424444 h 5559658"/>
                  <a:gd name="connsiteX13" fmla="*/ 4924748 w 5630798"/>
                  <a:gd name="connsiteY13" fmla="*/ 1840199 h 5559658"/>
                  <a:gd name="connsiteX14" fmla="*/ 4962495 w 5630798"/>
                  <a:gd name="connsiteY14" fmla="*/ 1928058 h 5559658"/>
                  <a:gd name="connsiteX15" fmla="*/ 5030655 w 5630798"/>
                  <a:gd name="connsiteY15" fmla="*/ 2127759 h 5559658"/>
                  <a:gd name="connsiteX16" fmla="*/ 5070886 w 5630798"/>
                  <a:gd name="connsiteY16" fmla="*/ 2295182 h 5559658"/>
                  <a:gd name="connsiteX17" fmla="*/ 5621279 w 5630798"/>
                  <a:gd name="connsiteY17" fmla="*/ 2387705 h 5559658"/>
                  <a:gd name="connsiteX18" fmla="*/ 5630798 w 5630798"/>
                  <a:gd name="connsiteY18" fmla="*/ 3124653 h 5559658"/>
                  <a:gd name="connsiteX19" fmla="*/ 5067919 w 5630798"/>
                  <a:gd name="connsiteY19" fmla="*/ 3259924 h 5559658"/>
                  <a:gd name="connsiteX20" fmla="*/ 5018456 w 5630798"/>
                  <a:gd name="connsiteY20" fmla="*/ 3452523 h 5559658"/>
                  <a:gd name="connsiteX21" fmla="*/ 4957324 w 5630798"/>
                  <a:gd name="connsiteY21" fmla="*/ 3624642 h 5559658"/>
                  <a:gd name="connsiteX22" fmla="*/ 4915906 w 5630798"/>
                  <a:gd name="connsiteY22" fmla="*/ 3717129 h 5559658"/>
                  <a:gd name="connsiteX23" fmla="*/ 5302993 w 5630798"/>
                  <a:gd name="connsiteY23" fmla="*/ 4131173 h 5559658"/>
                  <a:gd name="connsiteX24" fmla="*/ 4863108 w 5630798"/>
                  <a:gd name="connsiteY24" fmla="*/ 4722514 h 5559658"/>
                  <a:gd name="connsiteX25" fmla="*/ 4343761 w 5630798"/>
                  <a:gd name="connsiteY25" fmla="*/ 4492678 h 5559658"/>
                  <a:gd name="connsiteX26" fmla="*/ 4339521 w 5630798"/>
                  <a:gd name="connsiteY26" fmla="*/ 4496701 h 5559658"/>
                  <a:gd name="connsiteX27" fmla="*/ 4014600 w 5630798"/>
                  <a:gd name="connsiteY27" fmla="*/ 4735006 h 5559658"/>
                  <a:gd name="connsiteX28" fmla="*/ 3957763 w 5630798"/>
                  <a:gd name="connsiteY28" fmla="*/ 4766109 h 5559658"/>
                  <a:gd name="connsiteX29" fmla="*/ 4034516 w 5630798"/>
                  <a:gd name="connsiteY29" fmla="*/ 5322696 h 5559658"/>
                  <a:gd name="connsiteX30" fmla="*/ 3334114 w 5630798"/>
                  <a:gd name="connsiteY30" fmla="*/ 5552084 h 5559658"/>
                  <a:gd name="connsiteX31" fmla="*/ 3037089 w 5630798"/>
                  <a:gd name="connsiteY31" fmla="*/ 5055933 h 5559658"/>
                  <a:gd name="connsiteX32" fmla="*/ 2828560 w 5630798"/>
                  <a:gd name="connsiteY32" fmla="*/ 5065571 h 5559658"/>
                  <a:gd name="connsiteX33" fmla="*/ 2623075 w 5630798"/>
                  <a:gd name="connsiteY33" fmla="*/ 5056478 h 5559658"/>
                  <a:gd name="connsiteX34" fmla="*/ 2599779 w 5630798"/>
                  <a:gd name="connsiteY34" fmla="*/ 5053367 h 5559658"/>
                  <a:gd name="connsiteX35" fmla="*/ 2296684 w 5630798"/>
                  <a:gd name="connsiteY35" fmla="*/ 5559658 h 5559658"/>
                  <a:gd name="connsiteX36" fmla="*/ 1596282 w 5630798"/>
                  <a:gd name="connsiteY36" fmla="*/ 5330270 h 5559658"/>
                  <a:gd name="connsiteX37" fmla="*/ 1675730 w 5630798"/>
                  <a:gd name="connsiteY37" fmla="*/ 4754142 h 5559658"/>
                  <a:gd name="connsiteX38" fmla="*/ 1523757 w 5630798"/>
                  <a:gd name="connsiteY38" fmla="*/ 4657892 h 5559658"/>
                  <a:gd name="connsiteX39" fmla="*/ 1370010 w 5630798"/>
                  <a:gd name="connsiteY39" fmla="*/ 4541339 h 5559658"/>
                  <a:gd name="connsiteX40" fmla="*/ 1311494 w 5630798"/>
                  <a:gd name="connsiteY40" fmla="*/ 4488727 h 5559658"/>
                  <a:gd name="connsiteX41" fmla="*/ 1311888 w 5630798"/>
                  <a:gd name="connsiteY41" fmla="*/ 4489254 h 5559658"/>
                  <a:gd name="connsiteX42" fmla="*/ 767690 w 5630798"/>
                  <a:gd name="connsiteY42" fmla="*/ 4730088 h 5559658"/>
                  <a:gd name="connsiteX43" fmla="*/ 327805 w 5630798"/>
                  <a:gd name="connsiteY43" fmla="*/ 4138747 h 5559658"/>
                  <a:gd name="connsiteX44" fmla="*/ 729266 w 5630798"/>
                  <a:gd name="connsiteY44" fmla="*/ 3709328 h 5559658"/>
                  <a:gd name="connsiteX45" fmla="*/ 750853 w 5630798"/>
                  <a:gd name="connsiteY45" fmla="*/ 3738225 h 5559658"/>
                  <a:gd name="connsiteX46" fmla="*/ 694625 w 5630798"/>
                  <a:gd name="connsiteY46" fmla="*/ 3611629 h 5559658"/>
                  <a:gd name="connsiteX47" fmla="*/ 582161 w 5630798"/>
                  <a:gd name="connsiteY47" fmla="*/ 3232513 h 5559658"/>
                  <a:gd name="connsiteX48" fmla="*/ 579262 w 5630798"/>
                  <a:gd name="connsiteY48" fmla="*/ 3213494 h 5559658"/>
                  <a:gd name="connsiteX49" fmla="*/ 578633 w 5630798"/>
                  <a:gd name="connsiteY49" fmla="*/ 3271284 h 5559658"/>
                  <a:gd name="connsiteX50" fmla="*/ 0 w 5630798"/>
                  <a:gd name="connsiteY50" fmla="*/ 3132227 h 5559658"/>
                  <a:gd name="connsiteX51" fmla="*/ 9519 w 5630798"/>
                  <a:gd name="connsiteY51" fmla="*/ 2395279 h 5559658"/>
                  <a:gd name="connsiteX52" fmla="*/ 585446 w 5630798"/>
                  <a:gd name="connsiteY52" fmla="*/ 2298464 h 5559658"/>
                  <a:gd name="connsiteX53" fmla="*/ 626466 w 5630798"/>
                  <a:gd name="connsiteY53" fmla="*/ 2127758 h 5559658"/>
                  <a:gd name="connsiteX54" fmla="*/ 694625 w 5630798"/>
                  <a:gd name="connsiteY54" fmla="*/ 1928057 h 5559658"/>
                  <a:gd name="connsiteX55" fmla="*/ 721579 w 5630798"/>
                  <a:gd name="connsiteY55" fmla="*/ 1865320 h 5559658"/>
                  <a:gd name="connsiteX56" fmla="*/ 338116 w 5630798"/>
                  <a:gd name="connsiteY56" fmla="*/ 1432018 h 5559658"/>
                  <a:gd name="connsiteX57" fmla="*/ 768388 w 5630798"/>
                  <a:gd name="connsiteY57" fmla="*/ 833647 h 5559658"/>
                  <a:gd name="connsiteX58" fmla="*/ 1282654 w 5630798"/>
                  <a:gd name="connsiteY58" fmla="*/ 1078238 h 5559658"/>
                  <a:gd name="connsiteX59" fmla="*/ 1327973 w 5630798"/>
                  <a:gd name="connsiteY59" fmla="*/ 1033935 h 5559658"/>
                  <a:gd name="connsiteX60" fmla="*/ 1546531 w 5630798"/>
                  <a:gd name="connsiteY60" fmla="*/ 866190 h 5559658"/>
                  <a:gd name="connsiteX61" fmla="*/ 1661192 w 5630798"/>
                  <a:gd name="connsiteY61" fmla="*/ 796448 h 5559658"/>
                  <a:gd name="connsiteX62" fmla="*/ 1601232 w 5630798"/>
                  <a:gd name="connsiteY62" fmla="*/ 233127 h 5559658"/>
                  <a:gd name="connsiteX63" fmla="*/ 2299732 w 5630798"/>
                  <a:gd name="connsiteY63" fmla="*/ 7575 h 5559658"/>
                  <a:gd name="connsiteX64" fmla="*/ 2576413 w 5630798"/>
                  <a:gd name="connsiteY64" fmla="*/ 488673 h 5559658"/>
                  <a:gd name="connsiteX65" fmla="*/ 2594116 w 5630798"/>
                  <a:gd name="connsiteY65" fmla="*/ 485968 h 5559658"/>
                  <a:gd name="connsiteX66" fmla="*/ 2828560 w 5630798"/>
                  <a:gd name="connsiteY66" fmla="*/ 474116 h 5559658"/>
                  <a:gd name="connsiteX67" fmla="*/ 3051907 w 5630798"/>
                  <a:gd name="connsiteY67" fmla="*/ 485407 h 555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630798" h="5559658">
                    <a:moveTo>
                      <a:pt x="2804106" y="881607"/>
                    </a:moveTo>
                    <a:cubicBezTo>
                      <a:pt x="1751162" y="881607"/>
                      <a:pt x="897582" y="1735186"/>
                      <a:pt x="897582" y="2788130"/>
                    </a:cubicBezTo>
                    <a:cubicBezTo>
                      <a:pt x="897582" y="3841074"/>
                      <a:pt x="1751162" y="4694654"/>
                      <a:pt x="2804106" y="4694654"/>
                    </a:cubicBezTo>
                    <a:cubicBezTo>
                      <a:pt x="3857050" y="4694654"/>
                      <a:pt x="4710630" y="3841074"/>
                      <a:pt x="4710630" y="2788130"/>
                    </a:cubicBezTo>
                    <a:cubicBezTo>
                      <a:pt x="4710630" y="1735186"/>
                      <a:pt x="3857050" y="881607"/>
                      <a:pt x="2804106" y="881607"/>
                    </a:cubicBezTo>
                    <a:close/>
                    <a:moveTo>
                      <a:pt x="3331066" y="0"/>
                    </a:moveTo>
                    <a:lnTo>
                      <a:pt x="4029566" y="225552"/>
                    </a:lnTo>
                    <a:lnTo>
                      <a:pt x="3970450" y="780951"/>
                    </a:lnTo>
                    <a:lnTo>
                      <a:pt x="4110589" y="866190"/>
                    </a:lnTo>
                    <a:cubicBezTo>
                      <a:pt x="4186831" y="917760"/>
                      <a:pt x="4259809" y="973800"/>
                      <a:pt x="4329148" y="1033935"/>
                    </a:cubicBezTo>
                    <a:lnTo>
                      <a:pt x="4360639" y="1064721"/>
                    </a:lnTo>
                    <a:lnTo>
                      <a:pt x="4862410" y="826072"/>
                    </a:lnTo>
                    <a:lnTo>
                      <a:pt x="5292682" y="1424444"/>
                    </a:lnTo>
                    <a:lnTo>
                      <a:pt x="4924748" y="1840199"/>
                    </a:lnTo>
                    <a:lnTo>
                      <a:pt x="4962495" y="1928058"/>
                    </a:lnTo>
                    <a:cubicBezTo>
                      <a:pt x="4988159" y="1993220"/>
                      <a:pt x="5010932" y="2059839"/>
                      <a:pt x="5030655" y="2127759"/>
                    </a:cubicBezTo>
                    <a:lnTo>
                      <a:pt x="5070886" y="2295182"/>
                    </a:lnTo>
                    <a:lnTo>
                      <a:pt x="5621279" y="2387705"/>
                    </a:lnTo>
                    <a:lnTo>
                      <a:pt x="5630798" y="3124653"/>
                    </a:lnTo>
                    <a:lnTo>
                      <a:pt x="5067919" y="3259924"/>
                    </a:lnTo>
                    <a:lnTo>
                      <a:pt x="5018456" y="3452523"/>
                    </a:lnTo>
                    <a:cubicBezTo>
                      <a:pt x="5000311" y="3510930"/>
                      <a:pt x="4979900" y="3568338"/>
                      <a:pt x="4957324" y="3624642"/>
                    </a:cubicBezTo>
                    <a:lnTo>
                      <a:pt x="4915906" y="3717129"/>
                    </a:lnTo>
                    <a:lnTo>
                      <a:pt x="5302993" y="4131173"/>
                    </a:lnTo>
                    <a:lnTo>
                      <a:pt x="4863108" y="4722514"/>
                    </a:lnTo>
                    <a:lnTo>
                      <a:pt x="4343761" y="4492678"/>
                    </a:lnTo>
                    <a:lnTo>
                      <a:pt x="4339521" y="4496701"/>
                    </a:lnTo>
                    <a:cubicBezTo>
                      <a:pt x="4238648" y="4585246"/>
                      <a:pt x="4129949" y="4665073"/>
                      <a:pt x="4014600" y="4735006"/>
                    </a:cubicBezTo>
                    <a:lnTo>
                      <a:pt x="3957763" y="4766109"/>
                    </a:lnTo>
                    <a:lnTo>
                      <a:pt x="4034516" y="5322696"/>
                    </a:lnTo>
                    <a:lnTo>
                      <a:pt x="3334114" y="5552084"/>
                    </a:lnTo>
                    <a:lnTo>
                      <a:pt x="3037089" y="5055933"/>
                    </a:lnTo>
                    <a:lnTo>
                      <a:pt x="2828560" y="5065571"/>
                    </a:lnTo>
                    <a:cubicBezTo>
                      <a:pt x="2759305" y="5065571"/>
                      <a:pt x="2690767" y="5062497"/>
                      <a:pt x="2623075" y="5056478"/>
                    </a:cubicBezTo>
                    <a:lnTo>
                      <a:pt x="2599779" y="5053367"/>
                    </a:lnTo>
                    <a:lnTo>
                      <a:pt x="2296684" y="5559658"/>
                    </a:lnTo>
                    <a:lnTo>
                      <a:pt x="1596282" y="5330270"/>
                    </a:lnTo>
                    <a:lnTo>
                      <a:pt x="1675730" y="4754142"/>
                    </a:lnTo>
                    <a:lnTo>
                      <a:pt x="1523757" y="4657892"/>
                    </a:lnTo>
                    <a:cubicBezTo>
                      <a:pt x="1470847" y="4621170"/>
                      <a:pt x="1419555" y="4582276"/>
                      <a:pt x="1370010" y="4541339"/>
                    </a:cubicBezTo>
                    <a:lnTo>
                      <a:pt x="1311494" y="4488727"/>
                    </a:lnTo>
                    <a:lnTo>
                      <a:pt x="1311888" y="4489254"/>
                    </a:lnTo>
                    <a:lnTo>
                      <a:pt x="767690" y="4730088"/>
                    </a:lnTo>
                    <a:lnTo>
                      <a:pt x="327805" y="4138747"/>
                    </a:lnTo>
                    <a:lnTo>
                      <a:pt x="729266" y="3709328"/>
                    </a:lnTo>
                    <a:lnTo>
                      <a:pt x="750853" y="3738225"/>
                    </a:lnTo>
                    <a:lnTo>
                      <a:pt x="694625" y="3611629"/>
                    </a:lnTo>
                    <a:cubicBezTo>
                      <a:pt x="646719" y="3489994"/>
                      <a:pt x="608888" y="3363278"/>
                      <a:pt x="582161" y="3232513"/>
                    </a:cubicBezTo>
                    <a:lnTo>
                      <a:pt x="579262" y="3213494"/>
                    </a:lnTo>
                    <a:lnTo>
                      <a:pt x="578633" y="3271284"/>
                    </a:lnTo>
                    <a:lnTo>
                      <a:pt x="0" y="3132227"/>
                    </a:lnTo>
                    <a:lnTo>
                      <a:pt x="9519" y="2395279"/>
                    </a:lnTo>
                    <a:lnTo>
                      <a:pt x="585446" y="2298464"/>
                    </a:lnTo>
                    <a:lnTo>
                      <a:pt x="626466" y="2127758"/>
                    </a:lnTo>
                    <a:cubicBezTo>
                      <a:pt x="646189" y="2059839"/>
                      <a:pt x="668961" y="1993219"/>
                      <a:pt x="694625" y="1928057"/>
                    </a:cubicBezTo>
                    <a:lnTo>
                      <a:pt x="721579" y="1865320"/>
                    </a:lnTo>
                    <a:lnTo>
                      <a:pt x="338116" y="1432018"/>
                    </a:lnTo>
                    <a:lnTo>
                      <a:pt x="768388" y="833647"/>
                    </a:lnTo>
                    <a:lnTo>
                      <a:pt x="1282654" y="1078238"/>
                    </a:lnTo>
                    <a:lnTo>
                      <a:pt x="1327973" y="1033935"/>
                    </a:lnTo>
                    <a:cubicBezTo>
                      <a:pt x="1397311" y="973800"/>
                      <a:pt x="1470289" y="917760"/>
                      <a:pt x="1546531" y="866190"/>
                    </a:cubicBezTo>
                    <a:lnTo>
                      <a:pt x="1661192" y="796448"/>
                    </a:lnTo>
                    <a:lnTo>
                      <a:pt x="1601232" y="233127"/>
                    </a:lnTo>
                    <a:lnTo>
                      <a:pt x="2299732" y="7575"/>
                    </a:lnTo>
                    <a:lnTo>
                      <a:pt x="2576413" y="488673"/>
                    </a:lnTo>
                    <a:lnTo>
                      <a:pt x="2594116" y="485968"/>
                    </a:lnTo>
                    <a:cubicBezTo>
                      <a:pt x="2671199" y="478131"/>
                      <a:pt x="2749412" y="474116"/>
                      <a:pt x="2828560" y="474116"/>
                    </a:cubicBezTo>
                    <a:lnTo>
                      <a:pt x="3051907" y="485407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712" name="文本框 35"/>
            <p:cNvSpPr txBox="1"/>
            <p:nvPr/>
          </p:nvSpPr>
          <p:spPr>
            <a:xfrm>
              <a:off x="820421" y="2321646"/>
              <a:ext cx="42153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3776980" y="2453640"/>
            <a:ext cx="8415020" cy="2315210"/>
          </a:xfrm>
          <a:prstGeom prst="rect">
            <a:avLst/>
          </a:prstGeom>
          <a:noFill/>
          <a:ln w="28575">
            <a:gradFill>
              <a:gsLst>
                <a:gs pos="100000">
                  <a:srgbClr val="858585">
                    <a:alpha val="42000"/>
                  </a:srgbClr>
                </a:gs>
                <a:gs pos="0">
                  <a:schemeClr val="tx1">
                    <a:alpha val="30000"/>
                  </a:schemeClr>
                </a:gs>
                <a:gs pos="48000">
                  <a:schemeClr val="bg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5"/>
          <p:cNvSpPr txBox="1"/>
          <p:nvPr/>
        </p:nvSpPr>
        <p:spPr>
          <a:xfrm>
            <a:off x="3776980" y="1856105"/>
            <a:ext cx="71100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32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Methods in short:</a:t>
            </a:r>
            <a:endParaRPr lang="en-US" altLang="zh-CN" sz="32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grpSp>
        <p:nvGrpSpPr>
          <p:cNvPr id="9223" name="组合 8"/>
          <p:cNvGrpSpPr/>
          <p:nvPr/>
        </p:nvGrpSpPr>
        <p:grpSpPr>
          <a:xfrm rot="0">
            <a:off x="1163955" y="2560955"/>
            <a:ext cx="1877695" cy="1931670"/>
            <a:chOff x="5576510" y="968753"/>
            <a:chExt cx="1884994" cy="1884995"/>
          </a:xfrm>
        </p:grpSpPr>
        <p:sp>
          <p:nvSpPr>
            <p:cNvPr id="11" name="椭圆 10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3" name="文本框 6"/>
          <p:cNvSpPr txBox="1"/>
          <p:nvPr>
            <p:custDataLst>
              <p:tags r:id="rId2"/>
            </p:custDataLst>
          </p:nvPr>
        </p:nvSpPr>
        <p:spPr>
          <a:xfrm>
            <a:off x="3863340" y="2653665"/>
            <a:ext cx="71456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ata </a:t>
            </a:r>
            <a:r>
              <a:rPr lang="en-US" altLang="zh-CN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Loading:</a:t>
            </a:r>
            <a:r>
              <a:rPr lang="zh-CN" altLang="en-US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 pyopenms</a:t>
            </a:r>
            <a:endParaRPr lang="zh-CN" altLang="en-US" sz="24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Data Cleaning: pandas</a:t>
            </a:r>
            <a:endParaRPr lang="zh-CN" altLang="en-US" sz="24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Data Smoothing</a:t>
            </a:r>
            <a:r>
              <a:rPr lang="en-US" altLang="zh-CN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: g</a:t>
            </a:r>
            <a:r>
              <a:rPr lang="zh-CN" altLang="en-US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aussian techniques</a:t>
            </a:r>
            <a:endParaRPr lang="zh-CN" altLang="en-US" sz="24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Unsupervised Learning</a:t>
            </a:r>
            <a:endParaRPr lang="zh-CN" altLang="en-US" sz="24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Franklin Gothic Demi Cond" panose="020B0706030402020204" charset="0"/>
                <a:ea typeface="Microsoft YaHei" panose="020B0503020204020204" pitchFamily="34" charset="-122"/>
                <a:cs typeface="Franklin Gothic Demi Cond" panose="020B0706030402020204" charset="0"/>
              </a:rPr>
              <a:t>Geometry &amp; Vectors</a:t>
            </a:r>
            <a:endParaRPr lang="en-US" altLang="zh-CN" sz="24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pic>
        <p:nvPicPr>
          <p:cNvPr id="24587" name="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3540" y="3052445"/>
            <a:ext cx="897890" cy="897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文本框 5"/>
          <p:cNvSpPr txBox="1"/>
          <p:nvPr/>
        </p:nvSpPr>
        <p:spPr>
          <a:xfrm>
            <a:off x="2476500" y="1856105"/>
            <a:ext cx="71100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But what does it look like?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grpSp>
        <p:nvGrpSpPr>
          <p:cNvPr id="9223" name="组合 8"/>
          <p:cNvGrpSpPr/>
          <p:nvPr/>
        </p:nvGrpSpPr>
        <p:grpSpPr>
          <a:xfrm rot="0">
            <a:off x="5157470" y="3275965"/>
            <a:ext cx="1877695" cy="1931670"/>
            <a:chOff x="5576510" y="968753"/>
            <a:chExt cx="1884994" cy="1884995"/>
          </a:xfrm>
        </p:grpSpPr>
        <p:sp>
          <p:nvSpPr>
            <p:cNvPr id="11" name="椭圆 10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74995" y="3580765"/>
            <a:ext cx="842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?</a:t>
            </a:r>
            <a:endParaRPr lang="en-US" sz="8000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-395" r="9191"/>
          <a:stretch>
            <a:fillRect/>
          </a:stretch>
        </p:blipFill>
        <p:spPr>
          <a:xfrm>
            <a:off x="757555" y="1285240"/>
            <a:ext cx="10676890" cy="49942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540635" y="327660"/>
            <a:ext cx="71100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3D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40635" y="327660"/>
            <a:ext cx="71100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2D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3065" y="1513840"/>
            <a:ext cx="11406505" cy="458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3863340" y="2653665"/>
            <a:ext cx="71456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Franklin Gothic Demi Cond" panose="020B0706030402020204" charset="0"/>
              <a:ea typeface="Microsoft YaHei" panose="020B0503020204020204" pitchFamily="34" charset="-122"/>
              <a:cs typeface="Franklin Gothic Demi Cond" panose="020B070603040202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40635" y="327660"/>
            <a:ext cx="71100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800" b="1" dirty="0">
                <a:solidFill>
                  <a:srgbClr val="00B0F0"/>
                </a:solidFill>
                <a:latin typeface="Franklin Gothic Demi" panose="020B0703020102020204" charset="0"/>
                <a:ea typeface="Microsoft YaHei" panose="020B0503020204020204" pitchFamily="34" charset="-122"/>
                <a:cs typeface="Franklin Gothic Demi" panose="020B0703020102020204" charset="0"/>
                <a:sym typeface="+mn-ea"/>
              </a:rPr>
              <a:t>Plots (matplotlib)</a:t>
            </a:r>
            <a:endParaRPr lang="en-US" altLang="zh-CN" sz="4800" b="1" dirty="0">
              <a:solidFill>
                <a:srgbClr val="00B0F0"/>
              </a:solidFill>
              <a:latin typeface="Franklin Gothic Demi" panose="020B0703020102020204" charset="0"/>
              <a:ea typeface="Microsoft YaHei" panose="020B0503020204020204" pitchFamily="34" charset="-122"/>
              <a:cs typeface="Franklin Gothic Demi" panose="020B070302010202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24050" y="1285875"/>
            <a:ext cx="8343900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8406</Words>
  <Application>WPS Presentation</Application>
  <PresentationFormat>宽屏</PresentationFormat>
  <Paragraphs>387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SimSun</vt:lpstr>
      <vt:lpstr>Wingdings</vt:lpstr>
      <vt:lpstr>Calibri</vt:lpstr>
      <vt:lpstr>Franklin Gothic Demi</vt:lpstr>
      <vt:lpstr>Microsoft YaHei</vt:lpstr>
      <vt:lpstr>Franklin Gothic Demi Cond</vt:lpstr>
      <vt:lpstr>Arial Unicode MS</vt:lpstr>
      <vt:lpstr>Calibri Light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victo</cp:lastModifiedBy>
  <cp:revision>18</cp:revision>
  <dcterms:created xsi:type="dcterms:W3CDTF">2014-09-27T10:23:00Z</dcterms:created>
  <dcterms:modified xsi:type="dcterms:W3CDTF">2024-06-10T13:56:45Z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56FF955B4D95461CBB5CF1FE58492637_13</vt:lpwstr>
  </property>
</Properties>
</file>