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87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1ED9-B534-4E7F-A923-5D910770A9BE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4A9A5-1D1A-4E33-BD68-8C5A6D87B1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24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0568-23DB-4D8B-8EDD-45238D1F3709}" type="datetime1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1096-D6F7-4195-9E53-9936BD90C2D4}" type="datetime1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1E7-9A2B-410B-A877-6C456EF07472}" type="datetime1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3B63-EE90-4E8A-A604-9C0451D4A746}" type="datetime1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BC4-48A9-4779-8E5A-9DC967C4F864}" type="datetime1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652B-6C9B-4496-900F-3FD3239D7787}" type="datetime1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60B-8579-44F3-923D-86DEDE9871A5}" type="datetime1">
              <a:rPr lang="es-ES" smtClean="0"/>
              <a:t>11/10/2016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5EEB-EEB3-44D8-9574-F11284DEB0C7}" type="datetime1">
              <a:rPr lang="es-ES" smtClean="0"/>
              <a:t>11/10/2016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8C24-113B-4B07-86B8-BB1FFB58312E}" type="datetime1">
              <a:rPr lang="es-ES" smtClean="0"/>
              <a:t>11/10/2016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69FA-E788-4489-8A89-339460697811}" type="datetime1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8E87-E9D6-4192-A7E9-32E40A549371}" type="datetime1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987E-B98C-4E4B-ADD1-3F69C53EF7A9}" type="datetime1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8DCF-5EF6-4279-9300-7206B737A58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U3. Objetos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Desarrollo Web en Entorno Cliente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6992"/>
          </a:xfrm>
        </p:spPr>
        <p:txBody>
          <a:bodyPr>
            <a:normAutofit/>
          </a:bodyPr>
          <a:lstStyle/>
          <a:p>
            <a:r>
              <a:rPr lang="es-ES" dirty="0" smtClean="0"/>
              <a:t>Objeto </a:t>
            </a:r>
            <a:r>
              <a:rPr lang="es-ES" dirty="0" err="1" smtClean="0"/>
              <a:t>Math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/>
            <a:r>
              <a:rPr lang="es-ES" sz="2200" dirty="0" smtClean="0"/>
              <a:t>Es </a:t>
            </a:r>
            <a:r>
              <a:rPr lang="es-ES" sz="2200" dirty="0" smtClean="0"/>
              <a:t>la clase que proporciona los mecanismos para realizar las operaciones </a:t>
            </a:r>
            <a:r>
              <a:rPr lang="es-ES" sz="2200" dirty="0" smtClean="0"/>
              <a:t>matemáticas</a:t>
            </a:r>
          </a:p>
          <a:p>
            <a:pPr lvl="1"/>
            <a:r>
              <a:rPr lang="es-ES" sz="2200" dirty="0" smtClean="0"/>
              <a:t>Las </a:t>
            </a:r>
            <a:r>
              <a:rPr lang="es-ES" sz="2200" dirty="0"/>
              <a:t>propiedades guardan valores que probablemente necesitemos en algún momento si estamos haciendo cálculos </a:t>
            </a:r>
            <a:r>
              <a:rPr lang="es-ES" sz="2200" dirty="0" smtClean="0"/>
              <a:t>matemáticos.</a:t>
            </a:r>
          </a:p>
          <a:p>
            <a:pPr marL="457200" lvl="1" indent="0" algn="just">
              <a:buNone/>
            </a:pPr>
            <a:r>
              <a:rPr lang="es-ES" dirty="0"/>
              <a:t> 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37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Metodos</a:t>
            </a:r>
            <a:r>
              <a:rPr lang="es-ES" dirty="0" smtClean="0"/>
              <a:t> de </a:t>
            </a:r>
            <a:r>
              <a:rPr lang="es-ES" dirty="0" err="1" smtClean="0"/>
              <a:t>Math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 smtClean="0"/>
              <a:t>()</a:t>
            </a:r>
            <a:r>
              <a:rPr lang="en-US" dirty="0"/>
              <a:t> </a:t>
            </a:r>
          </a:p>
          <a:p>
            <a:pPr lvl="1"/>
            <a:r>
              <a:rPr lang="es-ES" dirty="0" smtClean="0"/>
              <a:t>Devuelve </a:t>
            </a:r>
            <a:r>
              <a:rPr lang="es-ES" dirty="0"/>
              <a:t>un número </a:t>
            </a:r>
            <a:r>
              <a:rPr lang="es-ES" dirty="0" err="1"/>
              <a:t>pseudoaleatorio</a:t>
            </a:r>
            <a:r>
              <a:rPr lang="es-ES" dirty="0"/>
              <a:t> entre 0 y 1</a:t>
            </a:r>
            <a:r>
              <a:rPr lang="es-ES" dirty="0" smtClean="0"/>
              <a:t>.</a:t>
            </a:r>
          </a:p>
          <a:p>
            <a:pPr lvl="1"/>
            <a:endParaRPr lang="en-US" dirty="0" smtClean="0"/>
          </a:p>
          <a:p>
            <a:r>
              <a:rPr lang="es-ES" dirty="0" err="1" smtClean="0"/>
              <a:t>Math.floor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smtClean="0"/>
              <a:t>x)</a:t>
            </a:r>
          </a:p>
          <a:p>
            <a:pPr lvl="1"/>
            <a:r>
              <a:rPr lang="es-ES" dirty="0" smtClean="0"/>
              <a:t>Devuelve el valor de x y lo redondea hacia abajo al entero más cercano.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69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357"/>
            <a:ext cx="8229600" cy="1143000"/>
          </a:xfrm>
        </p:spPr>
        <p:txBody>
          <a:bodyPr/>
          <a:lstStyle/>
          <a:p>
            <a:r>
              <a:rPr lang="es-ES" dirty="0" err="1"/>
              <a:t>Metodos</a:t>
            </a:r>
            <a:r>
              <a:rPr lang="es-ES" dirty="0"/>
              <a:t> de </a:t>
            </a:r>
            <a:r>
              <a:rPr lang="es-ES" dirty="0" err="1"/>
              <a:t>Math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47958"/>
            <a:ext cx="8229600" cy="4977386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Math.pow</a:t>
            </a:r>
            <a:r>
              <a:rPr lang="es-ES" dirty="0"/>
              <a:t>(8,5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Devuelve el valor de una expresión base elevada a una potencia especificada. </a:t>
            </a:r>
            <a:endParaRPr lang="es-ES" dirty="0" smtClean="0"/>
          </a:p>
          <a:p>
            <a:pPr lvl="1"/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 smtClean="0"/>
              <a:t>primer </a:t>
            </a:r>
            <a:r>
              <a:rPr lang="es-ES" dirty="0" smtClean="0"/>
              <a:t>numero introducido </a:t>
            </a:r>
            <a:r>
              <a:rPr lang="es-ES" dirty="0" smtClean="0"/>
              <a:t>“8” es multiplicado tantas veces por el mismo como indica el segundo numero </a:t>
            </a:r>
            <a:r>
              <a:rPr lang="es-ES" dirty="0" smtClean="0"/>
              <a:t>“2”</a:t>
            </a:r>
          </a:p>
          <a:p>
            <a:pPr lvl="1"/>
            <a:r>
              <a:rPr lang="es-ES" dirty="0" err="1" smtClean="0"/>
              <a:t>Math.pow</a:t>
            </a:r>
            <a:r>
              <a:rPr lang="es-ES" dirty="0" smtClean="0"/>
              <a:t>(8,2);</a:t>
            </a:r>
            <a:r>
              <a:rPr lang="es-ES" dirty="0"/>
              <a:t>      // </a:t>
            </a:r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smtClean="0"/>
              <a:t>64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r>
              <a:rPr lang="en-US" dirty="0" err="1" smtClean="0"/>
              <a:t>Math.round</a:t>
            </a:r>
            <a:r>
              <a:rPr lang="en-US" dirty="0" smtClean="0"/>
              <a:t>(4.7)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smtClean="0"/>
              <a:t>lo </a:t>
            </a:r>
            <a:r>
              <a:rPr lang="en-US" dirty="0"/>
              <a:t>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redondear</a:t>
            </a:r>
            <a:r>
              <a:rPr lang="en-US" dirty="0"/>
              <a:t> el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el decimal sea mayor o </a:t>
            </a:r>
            <a:r>
              <a:rPr lang="en-US" dirty="0" err="1"/>
              <a:t>igual</a:t>
            </a:r>
            <a:r>
              <a:rPr lang="en-US" dirty="0"/>
              <a:t> a </a:t>
            </a:r>
            <a:r>
              <a:rPr lang="en-US" dirty="0" smtClean="0"/>
              <a:t>5.</a:t>
            </a:r>
          </a:p>
          <a:p>
            <a:pPr lvl="1"/>
            <a:r>
              <a:rPr lang="en-US" dirty="0" err="1" smtClean="0"/>
              <a:t>Math.round</a:t>
            </a:r>
            <a:r>
              <a:rPr lang="en-US" dirty="0" smtClean="0"/>
              <a:t>(4.7);</a:t>
            </a:r>
            <a:r>
              <a:rPr lang="en-US" dirty="0"/>
              <a:t>    // returns </a:t>
            </a:r>
            <a:r>
              <a:rPr lang="en-US" dirty="0" smtClean="0"/>
              <a:t>5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4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143880" y="403665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(8*8*8*8*8)</a:t>
            </a:r>
            <a:endParaRPr lang="es-ES" dirty="0"/>
          </a:p>
        </p:txBody>
      </p:sp>
      <p:sp>
        <p:nvSpPr>
          <p:cNvPr id="6" name="Cerrar llave 5"/>
          <p:cNvSpPr/>
          <p:nvPr/>
        </p:nvSpPr>
        <p:spPr>
          <a:xfrm rot="16200000">
            <a:off x="2555777" y="3232973"/>
            <a:ext cx="504056" cy="1368154"/>
          </a:xfrm>
          <a:prstGeom prst="rightBrace">
            <a:avLst>
              <a:gd name="adj1" fmla="val 53571"/>
              <a:gd name="adj2" fmla="val 49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de </a:t>
            </a:r>
            <a:r>
              <a:rPr lang="es-ES" dirty="0" err="1"/>
              <a:t>Math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04039"/>
            <a:ext cx="8229600" cy="4525963"/>
          </a:xfrm>
        </p:spPr>
        <p:txBody>
          <a:bodyPr/>
          <a:lstStyle/>
          <a:p>
            <a:r>
              <a:rPr lang="es-ES" dirty="0" err="1" smtClean="0"/>
              <a:t>Math.PI</a:t>
            </a:r>
            <a:endParaRPr lang="es-ES" dirty="0"/>
          </a:p>
          <a:p>
            <a:pPr lvl="1"/>
            <a:r>
              <a:rPr lang="es-ES" dirty="0" smtClean="0"/>
              <a:t>Esta propiedad contiene el valor del numero PI.</a:t>
            </a:r>
            <a:r>
              <a:rPr lang="es-ES" dirty="0"/>
              <a:t> </a:t>
            </a:r>
            <a:r>
              <a:rPr lang="es-ES" dirty="0" smtClean="0"/>
              <a:t>El valor del numero PI es </a:t>
            </a:r>
            <a:r>
              <a:rPr lang="es-ES" dirty="0" smtClean="0"/>
              <a:t>3,14159.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8DCF-5EF6-4279-9300-7206B737A58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85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116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U3. Objetos</vt:lpstr>
      <vt:lpstr>Objetos básicos</vt:lpstr>
      <vt:lpstr>Metodos de Math</vt:lpstr>
      <vt:lpstr>Metodos de Math</vt:lpstr>
      <vt:lpstr>Propiedades de Math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U1. Navegador.  Lenguajes Cliente I</dc:title>
  <dc:creator>Cibeles</dc:creator>
  <cp:lastModifiedBy>ciclos</cp:lastModifiedBy>
  <cp:revision>32</cp:revision>
  <dcterms:created xsi:type="dcterms:W3CDTF">2016-09-08T12:54:26Z</dcterms:created>
  <dcterms:modified xsi:type="dcterms:W3CDTF">2016-10-11T16:33:14Z</dcterms:modified>
</cp:coreProperties>
</file>