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DM Serif Display" charset="1" panose="00000000000000000000"/>
      <p:regular r:id="rId24"/>
    </p:embeddedFont>
    <p:embeddedFont>
      <p:font typeface="Nourd Bold" charset="1" panose="00000800000000000000"/>
      <p:regular r:id="rId25"/>
    </p:embeddedFont>
    <p:embeddedFont>
      <p:font typeface="Open Sans Bold" charset="1" panose="020B0806030504020204"/>
      <p:regular r:id="rId26"/>
    </p:embeddedFont>
    <p:embeddedFont>
      <p:font typeface="Nourd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8.jpeg" Type="http://schemas.openxmlformats.org/officeDocument/2006/relationships/image"/><Relationship Id="rId16" Target="../media/image29.jpe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9.png" Type="http://schemas.openxmlformats.org/officeDocument/2006/relationships/image"/><Relationship Id="rId16" Target="../media/image22.png" Type="http://schemas.openxmlformats.org/officeDocument/2006/relationships/image"/><Relationship Id="rId17" Target="../media/image23.svg" Type="http://schemas.openxmlformats.org/officeDocument/2006/relationships/image"/><Relationship Id="rId2" Target="../media/image17.jpeg" Type="http://schemas.openxmlformats.org/officeDocument/2006/relationships/image"/><Relationship Id="rId3" Target="../media/image18.jpeg" Type="http://schemas.openxmlformats.org/officeDocument/2006/relationships/image"/><Relationship Id="rId4" Target="../media/image19.jpe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5.jpeg" Type="http://schemas.openxmlformats.org/officeDocument/2006/relationships/image"/><Relationship Id="rId16" Target="../media/image26.jpe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36227" y="8974342"/>
            <a:ext cx="6280055" cy="2306493"/>
          </a:xfrm>
          <a:custGeom>
            <a:avLst/>
            <a:gdLst/>
            <a:ahLst/>
            <a:cxnLst/>
            <a:rect r="r" b="b" t="t" l="l"/>
            <a:pathLst>
              <a:path h="2306493" w="6280055">
                <a:moveTo>
                  <a:pt x="0" y="0"/>
                </a:moveTo>
                <a:lnTo>
                  <a:pt x="6280055" y="0"/>
                </a:lnTo>
                <a:lnTo>
                  <a:pt x="6280055" y="2306493"/>
                </a:lnTo>
                <a:lnTo>
                  <a:pt x="0" y="2306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761970">
            <a:off x="7305543" y="-2240822"/>
            <a:ext cx="4122621" cy="3680376"/>
          </a:xfrm>
          <a:custGeom>
            <a:avLst/>
            <a:gdLst/>
            <a:ahLst/>
            <a:cxnLst/>
            <a:rect r="r" b="b" t="t" l="l"/>
            <a:pathLst>
              <a:path h="3680376" w="4122621">
                <a:moveTo>
                  <a:pt x="0" y="0"/>
                </a:moveTo>
                <a:lnTo>
                  <a:pt x="4122621" y="0"/>
                </a:lnTo>
                <a:lnTo>
                  <a:pt x="4122621" y="3680376"/>
                </a:lnTo>
                <a:lnTo>
                  <a:pt x="0" y="36803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0" y="-682053"/>
            <a:ext cx="6542891" cy="2403026"/>
          </a:xfrm>
          <a:custGeom>
            <a:avLst/>
            <a:gdLst/>
            <a:ahLst/>
            <a:cxnLst/>
            <a:rect r="r" b="b" t="t" l="l"/>
            <a:pathLst>
              <a:path h="2403026" w="6542891">
                <a:moveTo>
                  <a:pt x="6542891" y="2403026"/>
                </a:moveTo>
                <a:lnTo>
                  <a:pt x="0" y="2403026"/>
                </a:lnTo>
                <a:lnTo>
                  <a:pt x="0" y="0"/>
                </a:lnTo>
                <a:lnTo>
                  <a:pt x="6542891" y="0"/>
                </a:lnTo>
                <a:lnTo>
                  <a:pt x="6542891" y="24030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1745109" y="-682053"/>
            <a:ext cx="6542891" cy="2403026"/>
          </a:xfrm>
          <a:custGeom>
            <a:avLst/>
            <a:gdLst/>
            <a:ahLst/>
            <a:cxnLst/>
            <a:rect r="r" b="b" t="t" l="l"/>
            <a:pathLst>
              <a:path h="2403026" w="6542891">
                <a:moveTo>
                  <a:pt x="0" y="2403026"/>
                </a:moveTo>
                <a:lnTo>
                  <a:pt x="6542891" y="2403026"/>
                </a:lnTo>
                <a:lnTo>
                  <a:pt x="6542891" y="0"/>
                </a:lnTo>
                <a:lnTo>
                  <a:pt x="0" y="0"/>
                </a:lnTo>
                <a:lnTo>
                  <a:pt x="0" y="24030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3067874">
            <a:off x="8165722" y="9348860"/>
            <a:ext cx="3957010" cy="3532531"/>
          </a:xfrm>
          <a:custGeom>
            <a:avLst/>
            <a:gdLst/>
            <a:ahLst/>
            <a:cxnLst/>
            <a:rect r="r" b="b" t="t" l="l"/>
            <a:pathLst>
              <a:path h="3532531" w="3957010">
                <a:moveTo>
                  <a:pt x="3957010" y="0"/>
                </a:moveTo>
                <a:lnTo>
                  <a:pt x="0" y="0"/>
                </a:lnTo>
                <a:lnTo>
                  <a:pt x="0" y="3532531"/>
                </a:lnTo>
                <a:lnTo>
                  <a:pt x="3957010" y="3532531"/>
                </a:lnTo>
                <a:lnTo>
                  <a:pt x="39570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31418" y="8766583"/>
            <a:ext cx="6280055" cy="2306493"/>
          </a:xfrm>
          <a:custGeom>
            <a:avLst/>
            <a:gdLst/>
            <a:ahLst/>
            <a:cxnLst/>
            <a:rect r="r" b="b" t="t" l="l"/>
            <a:pathLst>
              <a:path h="2306493" w="6280055">
                <a:moveTo>
                  <a:pt x="6280055" y="0"/>
                </a:moveTo>
                <a:lnTo>
                  <a:pt x="0" y="0"/>
                </a:lnTo>
                <a:lnTo>
                  <a:pt x="0" y="2306493"/>
                </a:lnTo>
                <a:lnTo>
                  <a:pt x="6280055" y="2306493"/>
                </a:lnTo>
                <a:lnTo>
                  <a:pt x="62800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666927">
            <a:off x="3891217" y="8882975"/>
            <a:ext cx="3952958" cy="1739301"/>
          </a:xfrm>
          <a:custGeom>
            <a:avLst/>
            <a:gdLst/>
            <a:ahLst/>
            <a:cxnLst/>
            <a:rect r="r" b="b" t="t" l="l"/>
            <a:pathLst>
              <a:path h="1739301" w="3952958">
                <a:moveTo>
                  <a:pt x="0" y="0"/>
                </a:moveTo>
                <a:lnTo>
                  <a:pt x="3952957" y="0"/>
                </a:lnTo>
                <a:lnTo>
                  <a:pt x="3952957" y="1739301"/>
                </a:lnTo>
                <a:lnTo>
                  <a:pt x="0" y="173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42891" y="8682233"/>
            <a:ext cx="8291769" cy="2140784"/>
          </a:xfrm>
          <a:custGeom>
            <a:avLst/>
            <a:gdLst/>
            <a:ahLst/>
            <a:cxnLst/>
            <a:rect r="r" b="b" t="t" l="l"/>
            <a:pathLst>
              <a:path h="2140784" w="8291769">
                <a:moveTo>
                  <a:pt x="0" y="0"/>
                </a:moveTo>
                <a:lnTo>
                  <a:pt x="8291769" y="0"/>
                </a:lnTo>
                <a:lnTo>
                  <a:pt x="8291769" y="2140784"/>
                </a:lnTo>
                <a:lnTo>
                  <a:pt x="0" y="2140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605544">
            <a:off x="4654625" y="-392575"/>
            <a:ext cx="1653063" cy="1824070"/>
          </a:xfrm>
          <a:custGeom>
            <a:avLst/>
            <a:gdLst/>
            <a:ahLst/>
            <a:cxnLst/>
            <a:rect r="r" b="b" t="t" l="l"/>
            <a:pathLst>
              <a:path h="1824070" w="1653063">
                <a:moveTo>
                  <a:pt x="0" y="0"/>
                </a:moveTo>
                <a:lnTo>
                  <a:pt x="1653063" y="0"/>
                </a:lnTo>
                <a:lnTo>
                  <a:pt x="1653063" y="1824070"/>
                </a:lnTo>
                <a:lnTo>
                  <a:pt x="0" y="182407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5422825" y="-400634"/>
            <a:ext cx="8638801" cy="2230381"/>
          </a:xfrm>
          <a:custGeom>
            <a:avLst/>
            <a:gdLst/>
            <a:ahLst/>
            <a:cxnLst/>
            <a:rect r="r" b="b" t="t" l="l"/>
            <a:pathLst>
              <a:path h="2230381" w="8638801">
                <a:moveTo>
                  <a:pt x="0" y="2230381"/>
                </a:moveTo>
                <a:lnTo>
                  <a:pt x="8638801" y="2230381"/>
                </a:lnTo>
                <a:lnTo>
                  <a:pt x="8638801" y="0"/>
                </a:lnTo>
                <a:lnTo>
                  <a:pt x="0" y="0"/>
                </a:lnTo>
                <a:lnTo>
                  <a:pt x="0" y="223038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68761" y="8300582"/>
            <a:ext cx="2394921" cy="2814544"/>
          </a:xfrm>
          <a:custGeom>
            <a:avLst/>
            <a:gdLst/>
            <a:ahLst/>
            <a:cxnLst/>
            <a:rect r="r" b="b" t="t" l="l"/>
            <a:pathLst>
              <a:path h="2814544" w="2394921">
                <a:moveTo>
                  <a:pt x="0" y="0"/>
                </a:moveTo>
                <a:lnTo>
                  <a:pt x="2394922" y="0"/>
                </a:lnTo>
                <a:lnTo>
                  <a:pt x="2394922" y="2814544"/>
                </a:lnTo>
                <a:lnTo>
                  <a:pt x="0" y="28145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0">
            <a:off x="14061626" y="-682053"/>
            <a:ext cx="3131666" cy="3680376"/>
          </a:xfrm>
          <a:custGeom>
            <a:avLst/>
            <a:gdLst/>
            <a:ahLst/>
            <a:cxnLst/>
            <a:rect r="r" b="b" t="t" l="l"/>
            <a:pathLst>
              <a:path h="3680376" w="3131666">
                <a:moveTo>
                  <a:pt x="3131665" y="3680377"/>
                </a:moveTo>
                <a:lnTo>
                  <a:pt x="0" y="3680377"/>
                </a:lnTo>
                <a:lnTo>
                  <a:pt x="0" y="0"/>
                </a:lnTo>
                <a:lnTo>
                  <a:pt x="3131665" y="0"/>
                </a:lnTo>
                <a:lnTo>
                  <a:pt x="3131665" y="3680377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472856">
            <a:off x="14512642" y="7642197"/>
            <a:ext cx="3451871" cy="3232206"/>
          </a:xfrm>
          <a:custGeom>
            <a:avLst/>
            <a:gdLst/>
            <a:ahLst/>
            <a:cxnLst/>
            <a:rect r="r" b="b" t="t" l="l"/>
            <a:pathLst>
              <a:path h="3232206" w="3451871">
                <a:moveTo>
                  <a:pt x="0" y="0"/>
                </a:moveTo>
                <a:lnTo>
                  <a:pt x="3451871" y="0"/>
                </a:lnTo>
                <a:lnTo>
                  <a:pt x="3451871" y="3232206"/>
                </a:lnTo>
                <a:lnTo>
                  <a:pt x="0" y="323220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-2472856">
            <a:off x="-1066454" y="-650915"/>
            <a:ext cx="4512006" cy="4224878"/>
          </a:xfrm>
          <a:custGeom>
            <a:avLst/>
            <a:gdLst/>
            <a:ahLst/>
            <a:cxnLst/>
            <a:rect r="r" b="b" t="t" l="l"/>
            <a:pathLst>
              <a:path h="4224878" w="4512006">
                <a:moveTo>
                  <a:pt x="4512006" y="4224878"/>
                </a:moveTo>
                <a:lnTo>
                  <a:pt x="0" y="4224878"/>
                </a:lnTo>
                <a:lnTo>
                  <a:pt x="0" y="0"/>
                </a:lnTo>
                <a:lnTo>
                  <a:pt x="4512006" y="0"/>
                </a:lnTo>
                <a:lnTo>
                  <a:pt x="4512006" y="4224878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571318" y="9050865"/>
            <a:ext cx="1488024" cy="1904671"/>
            <a:chOff x="0" y="0"/>
            <a:chExt cx="1984032" cy="2539561"/>
          </a:xfrm>
        </p:grpSpPr>
        <p:grpSp>
          <p:nvGrpSpPr>
            <p:cNvPr name="Group 17" id="17"/>
            <p:cNvGrpSpPr/>
            <p:nvPr/>
          </p:nvGrpSpPr>
          <p:grpSpPr>
            <a:xfrm rot="-10800000">
              <a:off x="0" y="0"/>
              <a:ext cx="1984032" cy="2539561"/>
              <a:chOff x="0" y="0"/>
              <a:chExt cx="6350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-10800000">
              <a:off x="116290" y="148851"/>
              <a:ext cx="1751453" cy="2241859"/>
              <a:chOff x="0" y="0"/>
              <a:chExt cx="6350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546542" y="-816968"/>
            <a:ext cx="3086100" cy="3999557"/>
            <a:chOff x="0" y="0"/>
            <a:chExt cx="635000" cy="82295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" cy="814737"/>
            </a:xfrm>
            <a:custGeom>
              <a:avLst/>
              <a:gdLst/>
              <a:ahLst/>
              <a:cxnLst/>
              <a:rect r="r" b="b" t="t" l="l"/>
              <a:pathLst>
                <a:path h="814737" w="635000">
                  <a:moveTo>
                    <a:pt x="635000" y="68596"/>
                  </a:moveTo>
                  <a:lnTo>
                    <a:pt x="635000" y="640059"/>
                  </a:lnTo>
                  <a:cubicBezTo>
                    <a:pt x="635000" y="681215"/>
                    <a:pt x="609183" y="717948"/>
                    <a:pt x="570459" y="731889"/>
                  </a:cubicBezTo>
                  <a:lnTo>
                    <a:pt x="382041" y="799719"/>
                  </a:lnTo>
                  <a:cubicBezTo>
                    <a:pt x="340324" y="814737"/>
                    <a:pt x="294676" y="814737"/>
                    <a:pt x="252959" y="799719"/>
                  </a:cubicBezTo>
                  <a:lnTo>
                    <a:pt x="64541" y="731889"/>
                  </a:lnTo>
                  <a:cubicBezTo>
                    <a:pt x="25817" y="717948"/>
                    <a:pt x="0" y="681215"/>
                    <a:pt x="0" y="640059"/>
                  </a:cubicBezTo>
                  <a:lnTo>
                    <a:pt x="0" y="68596"/>
                  </a:lnTo>
                  <a:cubicBezTo>
                    <a:pt x="0" y="30711"/>
                    <a:pt x="30711" y="0"/>
                    <a:pt x="68596" y="0"/>
                  </a:cubicBezTo>
                  <a:lnTo>
                    <a:pt x="566404" y="0"/>
                  </a:lnTo>
                  <a:cubicBezTo>
                    <a:pt x="604289" y="0"/>
                    <a:pt x="635000" y="30711"/>
                    <a:pt x="635000" y="68596"/>
                  </a:cubicBezTo>
                  <a:close/>
                </a:path>
              </a:pathLst>
            </a:custGeom>
            <a:solidFill>
              <a:srgbClr val="205732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35000" cy="746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65184" y="-621439"/>
            <a:ext cx="2848817" cy="3646486"/>
            <a:chOff x="0" y="0"/>
            <a:chExt cx="6350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" cy="803899"/>
            </a:xfrm>
            <a:custGeom>
              <a:avLst/>
              <a:gdLst/>
              <a:ahLst/>
              <a:cxnLst/>
              <a:rect r="r" b="b" t="t" l="l"/>
              <a:pathLst>
                <a:path h="803899" w="635000">
                  <a:moveTo>
                    <a:pt x="635000" y="74309"/>
                  </a:moveTo>
                  <a:lnTo>
                    <a:pt x="635000" y="624191"/>
                  </a:lnTo>
                  <a:cubicBezTo>
                    <a:pt x="635000" y="668775"/>
                    <a:pt x="607032" y="708568"/>
                    <a:pt x="565083" y="723670"/>
                  </a:cubicBezTo>
                  <a:lnTo>
                    <a:pt x="387417" y="787630"/>
                  </a:lnTo>
                  <a:cubicBezTo>
                    <a:pt x="342225" y="803899"/>
                    <a:pt x="292775" y="803899"/>
                    <a:pt x="247583" y="787630"/>
                  </a:cubicBezTo>
                  <a:lnTo>
                    <a:pt x="69917" y="723670"/>
                  </a:lnTo>
                  <a:cubicBezTo>
                    <a:pt x="27968" y="708568"/>
                    <a:pt x="0" y="668775"/>
                    <a:pt x="0" y="624191"/>
                  </a:cubicBezTo>
                  <a:lnTo>
                    <a:pt x="0" y="74309"/>
                  </a:lnTo>
                  <a:cubicBezTo>
                    <a:pt x="0" y="33269"/>
                    <a:pt x="33269" y="0"/>
                    <a:pt x="74309" y="0"/>
                  </a:cubicBezTo>
                  <a:lnTo>
                    <a:pt x="560691" y="0"/>
                  </a:lnTo>
                  <a:cubicBezTo>
                    <a:pt x="601731" y="0"/>
                    <a:pt x="635000" y="33269"/>
                    <a:pt x="635000" y="74309"/>
                  </a:cubicBezTo>
                  <a:close/>
                </a:path>
              </a:pathLst>
            </a:custGeom>
            <a:solidFill>
              <a:srgbClr val="59AD4B"/>
            </a:solidFill>
            <a:ln w="9525" cap="rnd">
              <a:solidFill>
                <a:srgbClr val="435B15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350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676342" y="-111840"/>
            <a:ext cx="2826499" cy="2826499"/>
          </a:xfrm>
          <a:custGeom>
            <a:avLst/>
            <a:gdLst/>
            <a:ahLst/>
            <a:cxnLst/>
            <a:rect r="r" b="b" t="t" l="l"/>
            <a:pathLst>
              <a:path h="2826499" w="2826499">
                <a:moveTo>
                  <a:pt x="0" y="0"/>
                </a:moveTo>
                <a:lnTo>
                  <a:pt x="2826500" y="0"/>
                </a:lnTo>
                <a:lnTo>
                  <a:pt x="2826500" y="2826499"/>
                </a:lnTo>
                <a:lnTo>
                  <a:pt x="0" y="282649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3078064" y="4037383"/>
            <a:ext cx="11938490" cy="1837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59"/>
              </a:lnSpc>
            </a:pPr>
            <a:r>
              <a:rPr lang="en-US" sz="13859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Equipe Kakapo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836913" y="9365267"/>
            <a:ext cx="956833" cy="82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7"/>
              </a:lnSpc>
            </a:pPr>
            <a:r>
              <a:rPr lang="en-US" sz="4776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085633" y="6168171"/>
            <a:ext cx="4116735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true">
                <a:solidFill>
                  <a:srgbClr val="2057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Boa Vista - RR</a:t>
            </a:r>
          </a:p>
          <a:p>
            <a:pPr algn="ctr">
              <a:lnSpc>
                <a:spcPts val="3779"/>
              </a:lnSpc>
            </a:pPr>
            <a:r>
              <a:rPr lang="en-US" sz="2699" b="true">
                <a:solidFill>
                  <a:srgbClr val="2057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21 de Dezembro de 2024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2057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CIT - UFRR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36227" y="8974342"/>
            <a:ext cx="6280055" cy="2306493"/>
          </a:xfrm>
          <a:custGeom>
            <a:avLst/>
            <a:gdLst/>
            <a:ahLst/>
            <a:cxnLst/>
            <a:rect r="r" b="b" t="t" l="l"/>
            <a:pathLst>
              <a:path h="2306493" w="6280055">
                <a:moveTo>
                  <a:pt x="0" y="0"/>
                </a:moveTo>
                <a:lnTo>
                  <a:pt x="6280055" y="0"/>
                </a:lnTo>
                <a:lnTo>
                  <a:pt x="6280055" y="2306493"/>
                </a:lnTo>
                <a:lnTo>
                  <a:pt x="0" y="2306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761970">
            <a:off x="7305543" y="-2240822"/>
            <a:ext cx="4122621" cy="3680376"/>
          </a:xfrm>
          <a:custGeom>
            <a:avLst/>
            <a:gdLst/>
            <a:ahLst/>
            <a:cxnLst/>
            <a:rect r="r" b="b" t="t" l="l"/>
            <a:pathLst>
              <a:path h="3680376" w="4122621">
                <a:moveTo>
                  <a:pt x="0" y="0"/>
                </a:moveTo>
                <a:lnTo>
                  <a:pt x="4122621" y="0"/>
                </a:lnTo>
                <a:lnTo>
                  <a:pt x="4122621" y="3680376"/>
                </a:lnTo>
                <a:lnTo>
                  <a:pt x="0" y="36803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0" y="-682053"/>
            <a:ext cx="6542891" cy="2403026"/>
          </a:xfrm>
          <a:custGeom>
            <a:avLst/>
            <a:gdLst/>
            <a:ahLst/>
            <a:cxnLst/>
            <a:rect r="r" b="b" t="t" l="l"/>
            <a:pathLst>
              <a:path h="2403026" w="6542891">
                <a:moveTo>
                  <a:pt x="6542891" y="2403026"/>
                </a:moveTo>
                <a:lnTo>
                  <a:pt x="0" y="2403026"/>
                </a:lnTo>
                <a:lnTo>
                  <a:pt x="0" y="0"/>
                </a:lnTo>
                <a:lnTo>
                  <a:pt x="6542891" y="0"/>
                </a:lnTo>
                <a:lnTo>
                  <a:pt x="6542891" y="24030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1745109" y="-682053"/>
            <a:ext cx="6542891" cy="2403026"/>
          </a:xfrm>
          <a:custGeom>
            <a:avLst/>
            <a:gdLst/>
            <a:ahLst/>
            <a:cxnLst/>
            <a:rect r="r" b="b" t="t" l="l"/>
            <a:pathLst>
              <a:path h="2403026" w="6542891">
                <a:moveTo>
                  <a:pt x="0" y="2403026"/>
                </a:moveTo>
                <a:lnTo>
                  <a:pt x="6542891" y="2403026"/>
                </a:lnTo>
                <a:lnTo>
                  <a:pt x="6542891" y="0"/>
                </a:lnTo>
                <a:lnTo>
                  <a:pt x="0" y="0"/>
                </a:lnTo>
                <a:lnTo>
                  <a:pt x="0" y="24030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3067874">
            <a:off x="8165722" y="9348860"/>
            <a:ext cx="3957010" cy="3532531"/>
          </a:xfrm>
          <a:custGeom>
            <a:avLst/>
            <a:gdLst/>
            <a:ahLst/>
            <a:cxnLst/>
            <a:rect r="r" b="b" t="t" l="l"/>
            <a:pathLst>
              <a:path h="3532531" w="3957010">
                <a:moveTo>
                  <a:pt x="3957010" y="0"/>
                </a:moveTo>
                <a:lnTo>
                  <a:pt x="0" y="0"/>
                </a:lnTo>
                <a:lnTo>
                  <a:pt x="0" y="3532531"/>
                </a:lnTo>
                <a:lnTo>
                  <a:pt x="3957010" y="3532531"/>
                </a:lnTo>
                <a:lnTo>
                  <a:pt x="39570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31418" y="8766583"/>
            <a:ext cx="6280055" cy="2306493"/>
          </a:xfrm>
          <a:custGeom>
            <a:avLst/>
            <a:gdLst/>
            <a:ahLst/>
            <a:cxnLst/>
            <a:rect r="r" b="b" t="t" l="l"/>
            <a:pathLst>
              <a:path h="2306493" w="6280055">
                <a:moveTo>
                  <a:pt x="6280055" y="0"/>
                </a:moveTo>
                <a:lnTo>
                  <a:pt x="0" y="0"/>
                </a:lnTo>
                <a:lnTo>
                  <a:pt x="0" y="2306493"/>
                </a:lnTo>
                <a:lnTo>
                  <a:pt x="6280055" y="2306493"/>
                </a:lnTo>
                <a:lnTo>
                  <a:pt x="62800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666927">
            <a:off x="3891217" y="8882975"/>
            <a:ext cx="3952958" cy="1739301"/>
          </a:xfrm>
          <a:custGeom>
            <a:avLst/>
            <a:gdLst/>
            <a:ahLst/>
            <a:cxnLst/>
            <a:rect r="r" b="b" t="t" l="l"/>
            <a:pathLst>
              <a:path h="1739301" w="3952958">
                <a:moveTo>
                  <a:pt x="0" y="0"/>
                </a:moveTo>
                <a:lnTo>
                  <a:pt x="3952957" y="0"/>
                </a:lnTo>
                <a:lnTo>
                  <a:pt x="3952957" y="1739301"/>
                </a:lnTo>
                <a:lnTo>
                  <a:pt x="0" y="173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42891" y="8682233"/>
            <a:ext cx="8291769" cy="2140784"/>
          </a:xfrm>
          <a:custGeom>
            <a:avLst/>
            <a:gdLst/>
            <a:ahLst/>
            <a:cxnLst/>
            <a:rect r="r" b="b" t="t" l="l"/>
            <a:pathLst>
              <a:path h="2140784" w="8291769">
                <a:moveTo>
                  <a:pt x="0" y="0"/>
                </a:moveTo>
                <a:lnTo>
                  <a:pt x="8291769" y="0"/>
                </a:lnTo>
                <a:lnTo>
                  <a:pt x="8291769" y="2140784"/>
                </a:lnTo>
                <a:lnTo>
                  <a:pt x="0" y="2140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605544">
            <a:off x="4654625" y="-392575"/>
            <a:ext cx="1653063" cy="1824070"/>
          </a:xfrm>
          <a:custGeom>
            <a:avLst/>
            <a:gdLst/>
            <a:ahLst/>
            <a:cxnLst/>
            <a:rect r="r" b="b" t="t" l="l"/>
            <a:pathLst>
              <a:path h="1824070" w="1653063">
                <a:moveTo>
                  <a:pt x="0" y="0"/>
                </a:moveTo>
                <a:lnTo>
                  <a:pt x="1653063" y="0"/>
                </a:lnTo>
                <a:lnTo>
                  <a:pt x="1653063" y="1824070"/>
                </a:lnTo>
                <a:lnTo>
                  <a:pt x="0" y="182407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5422825" y="-400634"/>
            <a:ext cx="8638801" cy="2230381"/>
          </a:xfrm>
          <a:custGeom>
            <a:avLst/>
            <a:gdLst/>
            <a:ahLst/>
            <a:cxnLst/>
            <a:rect r="r" b="b" t="t" l="l"/>
            <a:pathLst>
              <a:path h="2230381" w="8638801">
                <a:moveTo>
                  <a:pt x="0" y="2230381"/>
                </a:moveTo>
                <a:lnTo>
                  <a:pt x="8638801" y="2230381"/>
                </a:lnTo>
                <a:lnTo>
                  <a:pt x="8638801" y="0"/>
                </a:lnTo>
                <a:lnTo>
                  <a:pt x="0" y="0"/>
                </a:lnTo>
                <a:lnTo>
                  <a:pt x="0" y="223038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68761" y="8300582"/>
            <a:ext cx="2394921" cy="2814544"/>
          </a:xfrm>
          <a:custGeom>
            <a:avLst/>
            <a:gdLst/>
            <a:ahLst/>
            <a:cxnLst/>
            <a:rect r="r" b="b" t="t" l="l"/>
            <a:pathLst>
              <a:path h="2814544" w="2394921">
                <a:moveTo>
                  <a:pt x="0" y="0"/>
                </a:moveTo>
                <a:lnTo>
                  <a:pt x="2394922" y="0"/>
                </a:lnTo>
                <a:lnTo>
                  <a:pt x="2394922" y="2814544"/>
                </a:lnTo>
                <a:lnTo>
                  <a:pt x="0" y="28145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0">
            <a:off x="14061626" y="-682053"/>
            <a:ext cx="3131666" cy="3680376"/>
          </a:xfrm>
          <a:custGeom>
            <a:avLst/>
            <a:gdLst/>
            <a:ahLst/>
            <a:cxnLst/>
            <a:rect r="r" b="b" t="t" l="l"/>
            <a:pathLst>
              <a:path h="3680376" w="3131666">
                <a:moveTo>
                  <a:pt x="3131665" y="3680377"/>
                </a:moveTo>
                <a:lnTo>
                  <a:pt x="0" y="3680377"/>
                </a:lnTo>
                <a:lnTo>
                  <a:pt x="0" y="0"/>
                </a:lnTo>
                <a:lnTo>
                  <a:pt x="3131665" y="0"/>
                </a:lnTo>
                <a:lnTo>
                  <a:pt x="3131665" y="3680377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472856">
            <a:off x="14512642" y="7642197"/>
            <a:ext cx="3451871" cy="3232206"/>
          </a:xfrm>
          <a:custGeom>
            <a:avLst/>
            <a:gdLst/>
            <a:ahLst/>
            <a:cxnLst/>
            <a:rect r="r" b="b" t="t" l="l"/>
            <a:pathLst>
              <a:path h="3232206" w="3451871">
                <a:moveTo>
                  <a:pt x="0" y="0"/>
                </a:moveTo>
                <a:lnTo>
                  <a:pt x="3451871" y="0"/>
                </a:lnTo>
                <a:lnTo>
                  <a:pt x="3451871" y="3232206"/>
                </a:lnTo>
                <a:lnTo>
                  <a:pt x="0" y="323220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-2472856">
            <a:off x="-1066454" y="-650915"/>
            <a:ext cx="4512006" cy="4224878"/>
          </a:xfrm>
          <a:custGeom>
            <a:avLst/>
            <a:gdLst/>
            <a:ahLst/>
            <a:cxnLst/>
            <a:rect r="r" b="b" t="t" l="l"/>
            <a:pathLst>
              <a:path h="4224878" w="4512006">
                <a:moveTo>
                  <a:pt x="4512006" y="4224878"/>
                </a:moveTo>
                <a:lnTo>
                  <a:pt x="0" y="4224878"/>
                </a:lnTo>
                <a:lnTo>
                  <a:pt x="0" y="0"/>
                </a:lnTo>
                <a:lnTo>
                  <a:pt x="4512006" y="0"/>
                </a:lnTo>
                <a:lnTo>
                  <a:pt x="4512006" y="4224878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571318" y="9050865"/>
            <a:ext cx="1488024" cy="1904671"/>
            <a:chOff x="0" y="0"/>
            <a:chExt cx="1984032" cy="2539561"/>
          </a:xfrm>
        </p:grpSpPr>
        <p:grpSp>
          <p:nvGrpSpPr>
            <p:cNvPr name="Group 17" id="17"/>
            <p:cNvGrpSpPr/>
            <p:nvPr/>
          </p:nvGrpSpPr>
          <p:grpSpPr>
            <a:xfrm rot="-10800000">
              <a:off x="0" y="0"/>
              <a:ext cx="1984032" cy="2539561"/>
              <a:chOff x="0" y="0"/>
              <a:chExt cx="6350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-10800000">
              <a:off x="116290" y="148851"/>
              <a:ext cx="1751453" cy="2241859"/>
              <a:chOff x="0" y="0"/>
              <a:chExt cx="6350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546542" y="-816968"/>
            <a:ext cx="3086100" cy="3999557"/>
            <a:chOff x="0" y="0"/>
            <a:chExt cx="635000" cy="82295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" cy="814737"/>
            </a:xfrm>
            <a:custGeom>
              <a:avLst/>
              <a:gdLst/>
              <a:ahLst/>
              <a:cxnLst/>
              <a:rect r="r" b="b" t="t" l="l"/>
              <a:pathLst>
                <a:path h="814737" w="635000">
                  <a:moveTo>
                    <a:pt x="635000" y="68596"/>
                  </a:moveTo>
                  <a:lnTo>
                    <a:pt x="635000" y="640059"/>
                  </a:lnTo>
                  <a:cubicBezTo>
                    <a:pt x="635000" y="681215"/>
                    <a:pt x="609183" y="717948"/>
                    <a:pt x="570459" y="731889"/>
                  </a:cubicBezTo>
                  <a:lnTo>
                    <a:pt x="382041" y="799719"/>
                  </a:lnTo>
                  <a:cubicBezTo>
                    <a:pt x="340324" y="814737"/>
                    <a:pt x="294676" y="814737"/>
                    <a:pt x="252959" y="799719"/>
                  </a:cubicBezTo>
                  <a:lnTo>
                    <a:pt x="64541" y="731889"/>
                  </a:lnTo>
                  <a:cubicBezTo>
                    <a:pt x="25817" y="717948"/>
                    <a:pt x="0" y="681215"/>
                    <a:pt x="0" y="640059"/>
                  </a:cubicBezTo>
                  <a:lnTo>
                    <a:pt x="0" y="68596"/>
                  </a:lnTo>
                  <a:cubicBezTo>
                    <a:pt x="0" y="30711"/>
                    <a:pt x="30711" y="0"/>
                    <a:pt x="68596" y="0"/>
                  </a:cubicBezTo>
                  <a:lnTo>
                    <a:pt x="566404" y="0"/>
                  </a:lnTo>
                  <a:cubicBezTo>
                    <a:pt x="604289" y="0"/>
                    <a:pt x="635000" y="30711"/>
                    <a:pt x="635000" y="68596"/>
                  </a:cubicBezTo>
                  <a:close/>
                </a:path>
              </a:pathLst>
            </a:custGeom>
            <a:solidFill>
              <a:srgbClr val="205732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35000" cy="746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65184" y="-621439"/>
            <a:ext cx="2848817" cy="3646486"/>
            <a:chOff x="0" y="0"/>
            <a:chExt cx="6350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" cy="803899"/>
            </a:xfrm>
            <a:custGeom>
              <a:avLst/>
              <a:gdLst/>
              <a:ahLst/>
              <a:cxnLst/>
              <a:rect r="r" b="b" t="t" l="l"/>
              <a:pathLst>
                <a:path h="803899" w="635000">
                  <a:moveTo>
                    <a:pt x="635000" y="74309"/>
                  </a:moveTo>
                  <a:lnTo>
                    <a:pt x="635000" y="624191"/>
                  </a:lnTo>
                  <a:cubicBezTo>
                    <a:pt x="635000" y="668775"/>
                    <a:pt x="607032" y="708568"/>
                    <a:pt x="565083" y="723670"/>
                  </a:cubicBezTo>
                  <a:lnTo>
                    <a:pt x="387417" y="787630"/>
                  </a:lnTo>
                  <a:cubicBezTo>
                    <a:pt x="342225" y="803899"/>
                    <a:pt x="292775" y="803899"/>
                    <a:pt x="247583" y="787630"/>
                  </a:cubicBezTo>
                  <a:lnTo>
                    <a:pt x="69917" y="723670"/>
                  </a:lnTo>
                  <a:cubicBezTo>
                    <a:pt x="27968" y="708568"/>
                    <a:pt x="0" y="668775"/>
                    <a:pt x="0" y="624191"/>
                  </a:cubicBezTo>
                  <a:lnTo>
                    <a:pt x="0" y="74309"/>
                  </a:lnTo>
                  <a:cubicBezTo>
                    <a:pt x="0" y="33269"/>
                    <a:pt x="33269" y="0"/>
                    <a:pt x="74309" y="0"/>
                  </a:cubicBezTo>
                  <a:lnTo>
                    <a:pt x="560691" y="0"/>
                  </a:lnTo>
                  <a:cubicBezTo>
                    <a:pt x="601731" y="0"/>
                    <a:pt x="635000" y="33269"/>
                    <a:pt x="635000" y="74309"/>
                  </a:cubicBezTo>
                  <a:close/>
                </a:path>
              </a:pathLst>
            </a:custGeom>
            <a:solidFill>
              <a:srgbClr val="59AD4B"/>
            </a:solidFill>
            <a:ln w="9525" cap="rnd">
              <a:solidFill>
                <a:srgbClr val="435B15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350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676342" y="-111840"/>
            <a:ext cx="2826499" cy="2826499"/>
          </a:xfrm>
          <a:custGeom>
            <a:avLst/>
            <a:gdLst/>
            <a:ahLst/>
            <a:cxnLst/>
            <a:rect r="r" b="b" t="t" l="l"/>
            <a:pathLst>
              <a:path h="2826499" w="2826499">
                <a:moveTo>
                  <a:pt x="0" y="0"/>
                </a:moveTo>
                <a:lnTo>
                  <a:pt x="2826500" y="0"/>
                </a:lnTo>
                <a:lnTo>
                  <a:pt x="2826500" y="2826499"/>
                </a:lnTo>
                <a:lnTo>
                  <a:pt x="0" y="282649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784832" y="4307557"/>
            <a:ext cx="12842626" cy="154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60"/>
              </a:lnSpc>
            </a:pPr>
            <a:r>
              <a:rPr lang="en-US" sz="11660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 segundo Projeto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836913" y="9365267"/>
            <a:ext cx="956833" cy="82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7"/>
              </a:lnSpc>
            </a:pPr>
            <a:r>
              <a:rPr lang="en-US" sz="4776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1</a:t>
            </a:r>
          </a:p>
        </p:txBody>
      </p:sp>
    </p:spTree>
  </p:cSld>
  <p:clrMapOvr>
    <a:masterClrMapping/>
  </p:clrMapOvr>
  <p:transition spd="fast">
    <p:cover dir="rd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36227" y="8974342"/>
            <a:ext cx="6280055" cy="2306493"/>
          </a:xfrm>
          <a:custGeom>
            <a:avLst/>
            <a:gdLst/>
            <a:ahLst/>
            <a:cxnLst/>
            <a:rect r="r" b="b" t="t" l="l"/>
            <a:pathLst>
              <a:path h="2306493" w="6280055">
                <a:moveTo>
                  <a:pt x="0" y="0"/>
                </a:moveTo>
                <a:lnTo>
                  <a:pt x="6280055" y="0"/>
                </a:lnTo>
                <a:lnTo>
                  <a:pt x="6280055" y="2306493"/>
                </a:lnTo>
                <a:lnTo>
                  <a:pt x="0" y="2306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761970">
            <a:off x="7305543" y="-2240822"/>
            <a:ext cx="4122621" cy="3680376"/>
          </a:xfrm>
          <a:custGeom>
            <a:avLst/>
            <a:gdLst/>
            <a:ahLst/>
            <a:cxnLst/>
            <a:rect r="r" b="b" t="t" l="l"/>
            <a:pathLst>
              <a:path h="3680376" w="4122621">
                <a:moveTo>
                  <a:pt x="0" y="0"/>
                </a:moveTo>
                <a:lnTo>
                  <a:pt x="4122621" y="0"/>
                </a:lnTo>
                <a:lnTo>
                  <a:pt x="4122621" y="3680376"/>
                </a:lnTo>
                <a:lnTo>
                  <a:pt x="0" y="36803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0" y="-682053"/>
            <a:ext cx="6542891" cy="2403026"/>
          </a:xfrm>
          <a:custGeom>
            <a:avLst/>
            <a:gdLst/>
            <a:ahLst/>
            <a:cxnLst/>
            <a:rect r="r" b="b" t="t" l="l"/>
            <a:pathLst>
              <a:path h="2403026" w="6542891">
                <a:moveTo>
                  <a:pt x="6542891" y="2403026"/>
                </a:moveTo>
                <a:lnTo>
                  <a:pt x="0" y="2403026"/>
                </a:lnTo>
                <a:lnTo>
                  <a:pt x="0" y="0"/>
                </a:lnTo>
                <a:lnTo>
                  <a:pt x="6542891" y="0"/>
                </a:lnTo>
                <a:lnTo>
                  <a:pt x="6542891" y="24030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1745109" y="-682053"/>
            <a:ext cx="6542891" cy="2403026"/>
          </a:xfrm>
          <a:custGeom>
            <a:avLst/>
            <a:gdLst/>
            <a:ahLst/>
            <a:cxnLst/>
            <a:rect r="r" b="b" t="t" l="l"/>
            <a:pathLst>
              <a:path h="2403026" w="6542891">
                <a:moveTo>
                  <a:pt x="0" y="2403026"/>
                </a:moveTo>
                <a:lnTo>
                  <a:pt x="6542891" y="2403026"/>
                </a:lnTo>
                <a:lnTo>
                  <a:pt x="6542891" y="0"/>
                </a:lnTo>
                <a:lnTo>
                  <a:pt x="0" y="0"/>
                </a:lnTo>
                <a:lnTo>
                  <a:pt x="0" y="24030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3067874">
            <a:off x="8165722" y="9348860"/>
            <a:ext cx="3957010" cy="3532531"/>
          </a:xfrm>
          <a:custGeom>
            <a:avLst/>
            <a:gdLst/>
            <a:ahLst/>
            <a:cxnLst/>
            <a:rect r="r" b="b" t="t" l="l"/>
            <a:pathLst>
              <a:path h="3532531" w="3957010">
                <a:moveTo>
                  <a:pt x="3957010" y="0"/>
                </a:moveTo>
                <a:lnTo>
                  <a:pt x="0" y="0"/>
                </a:lnTo>
                <a:lnTo>
                  <a:pt x="0" y="3532531"/>
                </a:lnTo>
                <a:lnTo>
                  <a:pt x="3957010" y="3532531"/>
                </a:lnTo>
                <a:lnTo>
                  <a:pt x="39570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31418" y="8766583"/>
            <a:ext cx="6280055" cy="2306493"/>
          </a:xfrm>
          <a:custGeom>
            <a:avLst/>
            <a:gdLst/>
            <a:ahLst/>
            <a:cxnLst/>
            <a:rect r="r" b="b" t="t" l="l"/>
            <a:pathLst>
              <a:path h="2306493" w="6280055">
                <a:moveTo>
                  <a:pt x="6280055" y="0"/>
                </a:moveTo>
                <a:lnTo>
                  <a:pt x="0" y="0"/>
                </a:lnTo>
                <a:lnTo>
                  <a:pt x="0" y="2306493"/>
                </a:lnTo>
                <a:lnTo>
                  <a:pt x="6280055" y="2306493"/>
                </a:lnTo>
                <a:lnTo>
                  <a:pt x="62800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666927">
            <a:off x="3891217" y="8882975"/>
            <a:ext cx="3952958" cy="1739301"/>
          </a:xfrm>
          <a:custGeom>
            <a:avLst/>
            <a:gdLst/>
            <a:ahLst/>
            <a:cxnLst/>
            <a:rect r="r" b="b" t="t" l="l"/>
            <a:pathLst>
              <a:path h="1739301" w="3952958">
                <a:moveTo>
                  <a:pt x="0" y="0"/>
                </a:moveTo>
                <a:lnTo>
                  <a:pt x="3952957" y="0"/>
                </a:lnTo>
                <a:lnTo>
                  <a:pt x="3952957" y="1739301"/>
                </a:lnTo>
                <a:lnTo>
                  <a:pt x="0" y="173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42891" y="8682233"/>
            <a:ext cx="8291769" cy="2140784"/>
          </a:xfrm>
          <a:custGeom>
            <a:avLst/>
            <a:gdLst/>
            <a:ahLst/>
            <a:cxnLst/>
            <a:rect r="r" b="b" t="t" l="l"/>
            <a:pathLst>
              <a:path h="2140784" w="8291769">
                <a:moveTo>
                  <a:pt x="0" y="0"/>
                </a:moveTo>
                <a:lnTo>
                  <a:pt x="8291769" y="0"/>
                </a:lnTo>
                <a:lnTo>
                  <a:pt x="8291769" y="2140784"/>
                </a:lnTo>
                <a:lnTo>
                  <a:pt x="0" y="2140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605544">
            <a:off x="4654625" y="-392575"/>
            <a:ext cx="1653063" cy="1824070"/>
          </a:xfrm>
          <a:custGeom>
            <a:avLst/>
            <a:gdLst/>
            <a:ahLst/>
            <a:cxnLst/>
            <a:rect r="r" b="b" t="t" l="l"/>
            <a:pathLst>
              <a:path h="1824070" w="1653063">
                <a:moveTo>
                  <a:pt x="0" y="0"/>
                </a:moveTo>
                <a:lnTo>
                  <a:pt x="1653063" y="0"/>
                </a:lnTo>
                <a:lnTo>
                  <a:pt x="1653063" y="1824070"/>
                </a:lnTo>
                <a:lnTo>
                  <a:pt x="0" y="182407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5422825" y="-400634"/>
            <a:ext cx="8638801" cy="2230381"/>
          </a:xfrm>
          <a:custGeom>
            <a:avLst/>
            <a:gdLst/>
            <a:ahLst/>
            <a:cxnLst/>
            <a:rect r="r" b="b" t="t" l="l"/>
            <a:pathLst>
              <a:path h="2230381" w="8638801">
                <a:moveTo>
                  <a:pt x="0" y="2230381"/>
                </a:moveTo>
                <a:lnTo>
                  <a:pt x="8638801" y="2230381"/>
                </a:lnTo>
                <a:lnTo>
                  <a:pt x="8638801" y="0"/>
                </a:lnTo>
                <a:lnTo>
                  <a:pt x="0" y="0"/>
                </a:lnTo>
                <a:lnTo>
                  <a:pt x="0" y="223038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68761" y="8300582"/>
            <a:ext cx="2394921" cy="2814544"/>
          </a:xfrm>
          <a:custGeom>
            <a:avLst/>
            <a:gdLst/>
            <a:ahLst/>
            <a:cxnLst/>
            <a:rect r="r" b="b" t="t" l="l"/>
            <a:pathLst>
              <a:path h="2814544" w="2394921">
                <a:moveTo>
                  <a:pt x="0" y="0"/>
                </a:moveTo>
                <a:lnTo>
                  <a:pt x="2394922" y="0"/>
                </a:lnTo>
                <a:lnTo>
                  <a:pt x="2394922" y="2814544"/>
                </a:lnTo>
                <a:lnTo>
                  <a:pt x="0" y="28145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0">
            <a:off x="14061626" y="-682053"/>
            <a:ext cx="3131666" cy="3680376"/>
          </a:xfrm>
          <a:custGeom>
            <a:avLst/>
            <a:gdLst/>
            <a:ahLst/>
            <a:cxnLst/>
            <a:rect r="r" b="b" t="t" l="l"/>
            <a:pathLst>
              <a:path h="3680376" w="3131666">
                <a:moveTo>
                  <a:pt x="3131665" y="3680377"/>
                </a:moveTo>
                <a:lnTo>
                  <a:pt x="0" y="3680377"/>
                </a:lnTo>
                <a:lnTo>
                  <a:pt x="0" y="0"/>
                </a:lnTo>
                <a:lnTo>
                  <a:pt x="3131665" y="0"/>
                </a:lnTo>
                <a:lnTo>
                  <a:pt x="3131665" y="3680377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472856">
            <a:off x="14512642" y="7642197"/>
            <a:ext cx="3451871" cy="3232206"/>
          </a:xfrm>
          <a:custGeom>
            <a:avLst/>
            <a:gdLst/>
            <a:ahLst/>
            <a:cxnLst/>
            <a:rect r="r" b="b" t="t" l="l"/>
            <a:pathLst>
              <a:path h="3232206" w="3451871">
                <a:moveTo>
                  <a:pt x="0" y="0"/>
                </a:moveTo>
                <a:lnTo>
                  <a:pt x="3451871" y="0"/>
                </a:lnTo>
                <a:lnTo>
                  <a:pt x="3451871" y="3232206"/>
                </a:lnTo>
                <a:lnTo>
                  <a:pt x="0" y="323220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-2472856">
            <a:off x="-1066454" y="-650915"/>
            <a:ext cx="4512006" cy="4224878"/>
          </a:xfrm>
          <a:custGeom>
            <a:avLst/>
            <a:gdLst/>
            <a:ahLst/>
            <a:cxnLst/>
            <a:rect r="r" b="b" t="t" l="l"/>
            <a:pathLst>
              <a:path h="4224878" w="4512006">
                <a:moveTo>
                  <a:pt x="4512006" y="4224878"/>
                </a:moveTo>
                <a:lnTo>
                  <a:pt x="0" y="4224878"/>
                </a:lnTo>
                <a:lnTo>
                  <a:pt x="0" y="0"/>
                </a:lnTo>
                <a:lnTo>
                  <a:pt x="4512006" y="0"/>
                </a:lnTo>
                <a:lnTo>
                  <a:pt x="4512006" y="4224878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46542" y="-816968"/>
            <a:ext cx="3086100" cy="3999557"/>
            <a:chOff x="0" y="0"/>
            <a:chExt cx="635000" cy="82295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" cy="814737"/>
            </a:xfrm>
            <a:custGeom>
              <a:avLst/>
              <a:gdLst/>
              <a:ahLst/>
              <a:cxnLst/>
              <a:rect r="r" b="b" t="t" l="l"/>
              <a:pathLst>
                <a:path h="814737" w="635000">
                  <a:moveTo>
                    <a:pt x="635000" y="68596"/>
                  </a:moveTo>
                  <a:lnTo>
                    <a:pt x="635000" y="640059"/>
                  </a:lnTo>
                  <a:cubicBezTo>
                    <a:pt x="635000" y="681215"/>
                    <a:pt x="609183" y="717948"/>
                    <a:pt x="570459" y="731889"/>
                  </a:cubicBezTo>
                  <a:lnTo>
                    <a:pt x="382041" y="799719"/>
                  </a:lnTo>
                  <a:cubicBezTo>
                    <a:pt x="340324" y="814737"/>
                    <a:pt x="294676" y="814737"/>
                    <a:pt x="252959" y="799719"/>
                  </a:cubicBezTo>
                  <a:lnTo>
                    <a:pt x="64541" y="731889"/>
                  </a:lnTo>
                  <a:cubicBezTo>
                    <a:pt x="25817" y="717948"/>
                    <a:pt x="0" y="681215"/>
                    <a:pt x="0" y="640059"/>
                  </a:cubicBezTo>
                  <a:lnTo>
                    <a:pt x="0" y="68596"/>
                  </a:lnTo>
                  <a:cubicBezTo>
                    <a:pt x="0" y="30711"/>
                    <a:pt x="30711" y="0"/>
                    <a:pt x="68596" y="0"/>
                  </a:cubicBezTo>
                  <a:lnTo>
                    <a:pt x="566404" y="0"/>
                  </a:lnTo>
                  <a:cubicBezTo>
                    <a:pt x="604289" y="0"/>
                    <a:pt x="635000" y="30711"/>
                    <a:pt x="635000" y="68596"/>
                  </a:cubicBezTo>
                  <a:close/>
                </a:path>
              </a:pathLst>
            </a:custGeom>
            <a:solidFill>
              <a:srgbClr val="205732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35000" cy="746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65184" y="-621439"/>
            <a:ext cx="2848817" cy="3646486"/>
            <a:chOff x="0" y="0"/>
            <a:chExt cx="6350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" cy="803899"/>
            </a:xfrm>
            <a:custGeom>
              <a:avLst/>
              <a:gdLst/>
              <a:ahLst/>
              <a:cxnLst/>
              <a:rect r="r" b="b" t="t" l="l"/>
              <a:pathLst>
                <a:path h="803899" w="635000">
                  <a:moveTo>
                    <a:pt x="635000" y="74309"/>
                  </a:moveTo>
                  <a:lnTo>
                    <a:pt x="635000" y="624191"/>
                  </a:lnTo>
                  <a:cubicBezTo>
                    <a:pt x="635000" y="668775"/>
                    <a:pt x="607032" y="708568"/>
                    <a:pt x="565083" y="723670"/>
                  </a:cubicBezTo>
                  <a:lnTo>
                    <a:pt x="387417" y="787630"/>
                  </a:lnTo>
                  <a:cubicBezTo>
                    <a:pt x="342225" y="803899"/>
                    <a:pt x="292775" y="803899"/>
                    <a:pt x="247583" y="787630"/>
                  </a:cubicBezTo>
                  <a:lnTo>
                    <a:pt x="69917" y="723670"/>
                  </a:lnTo>
                  <a:cubicBezTo>
                    <a:pt x="27968" y="708568"/>
                    <a:pt x="0" y="668775"/>
                    <a:pt x="0" y="624191"/>
                  </a:cubicBezTo>
                  <a:lnTo>
                    <a:pt x="0" y="74309"/>
                  </a:lnTo>
                  <a:cubicBezTo>
                    <a:pt x="0" y="33269"/>
                    <a:pt x="33269" y="0"/>
                    <a:pt x="74309" y="0"/>
                  </a:cubicBezTo>
                  <a:lnTo>
                    <a:pt x="560691" y="0"/>
                  </a:lnTo>
                  <a:cubicBezTo>
                    <a:pt x="601731" y="0"/>
                    <a:pt x="635000" y="33269"/>
                    <a:pt x="635000" y="74309"/>
                  </a:cubicBezTo>
                  <a:close/>
                </a:path>
              </a:pathLst>
            </a:custGeom>
            <a:solidFill>
              <a:srgbClr val="59AD4B"/>
            </a:solidFill>
            <a:ln w="9525" cap="rnd">
              <a:solidFill>
                <a:srgbClr val="435B15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6350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480912" y="-81526"/>
            <a:ext cx="3151731" cy="3151731"/>
          </a:xfrm>
          <a:custGeom>
            <a:avLst/>
            <a:gdLst/>
            <a:ahLst/>
            <a:cxnLst/>
            <a:rect r="r" b="b" t="t" l="l"/>
            <a:pathLst>
              <a:path h="3151731" w="3151731">
                <a:moveTo>
                  <a:pt x="0" y="0"/>
                </a:moveTo>
                <a:lnTo>
                  <a:pt x="3151730" y="0"/>
                </a:lnTo>
                <a:lnTo>
                  <a:pt x="3151730" y="3151730"/>
                </a:lnTo>
                <a:lnTo>
                  <a:pt x="0" y="315173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553198" y="3554821"/>
            <a:ext cx="15181604" cy="2893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60"/>
              </a:lnSpc>
            </a:pPr>
            <a:r>
              <a:rPr lang="en-US" sz="11160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Saúde em Dia com kakapo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894232" y="6719979"/>
            <a:ext cx="4116735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true">
                <a:solidFill>
                  <a:srgbClr val="2057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Boa Vista - RR</a:t>
            </a:r>
          </a:p>
          <a:p>
            <a:pPr algn="ctr">
              <a:lnSpc>
                <a:spcPts val="3779"/>
              </a:lnSpc>
            </a:pPr>
            <a:r>
              <a:rPr lang="en-US" sz="2699" b="true">
                <a:solidFill>
                  <a:srgbClr val="2057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21 de Dezembro de 2024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2057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CIT - UFRR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6571318" y="9050865"/>
            <a:ext cx="1488024" cy="1904671"/>
            <a:chOff x="0" y="0"/>
            <a:chExt cx="1984032" cy="2539561"/>
          </a:xfrm>
        </p:grpSpPr>
        <p:grpSp>
          <p:nvGrpSpPr>
            <p:cNvPr name="Group 26" id="26"/>
            <p:cNvGrpSpPr/>
            <p:nvPr/>
          </p:nvGrpSpPr>
          <p:grpSpPr>
            <a:xfrm rot="-10800000">
              <a:off x="0" y="0"/>
              <a:ext cx="1984032" cy="2539561"/>
              <a:chOff x="0" y="0"/>
              <a:chExt cx="6350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-10800000">
              <a:off x="116290" y="148851"/>
              <a:ext cx="1751453" cy="2241859"/>
              <a:chOff x="0" y="0"/>
              <a:chExt cx="6350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32" id="32"/>
          <p:cNvSpPr txBox="true"/>
          <p:nvPr/>
        </p:nvSpPr>
        <p:spPr>
          <a:xfrm rot="0">
            <a:off x="16836913" y="9365267"/>
            <a:ext cx="956833" cy="82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7"/>
              </a:lnSpc>
            </a:pPr>
            <a:r>
              <a:rPr lang="en-US" sz="4776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1</a:t>
            </a:r>
          </a:p>
        </p:txBody>
      </p:sp>
    </p:spTree>
  </p:cSld>
  <p:clrMapOvr>
    <a:masterClrMapping/>
  </p:clrMapOvr>
  <p:transition spd="fast">
    <p:cover dir="rd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5273" y="1287883"/>
            <a:ext cx="13117453" cy="1424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Identificação do Problema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82629" y="2654741"/>
            <a:ext cx="15522742" cy="6603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86"/>
              </a:lnSpc>
            </a:pPr>
            <a:r>
              <a:rPr lang="en-US" sz="4184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O projeto, por meio de entrevistas com alunos de medicina, identificou problemas relacionados às consultas.</a:t>
            </a:r>
          </a:p>
          <a:p>
            <a:pPr algn="just" marL="903465" indent="-451733" lvl="1">
              <a:lnSpc>
                <a:spcPts val="8201"/>
              </a:lnSpc>
              <a:buFont typeface="Arial"/>
              <a:buChar char="•"/>
            </a:pPr>
            <a:r>
              <a:rPr lang="en-US" sz="4184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Faltas nas consultas, especialmente entre idosos;</a:t>
            </a:r>
          </a:p>
          <a:p>
            <a:pPr algn="just" marL="903465" indent="-451733" lvl="1">
              <a:lnSpc>
                <a:spcPts val="8201"/>
              </a:lnSpc>
              <a:buFont typeface="Arial"/>
              <a:buChar char="•"/>
            </a:pPr>
            <a:r>
              <a:rPr lang="en-US" sz="4184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Dificuldade de compreensão sobre medicação (nome, quantidade, frequência);</a:t>
            </a:r>
          </a:p>
          <a:p>
            <a:pPr algn="just" marL="903465" indent="-451733" lvl="1">
              <a:lnSpc>
                <a:spcPts val="8201"/>
              </a:lnSpc>
              <a:buFont typeface="Arial"/>
              <a:buChar char="•"/>
            </a:pPr>
            <a:r>
              <a:rPr lang="en-US" sz="4184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Barreiras linguísticas semelhantes enfrentadas por imigrantes.</a:t>
            </a:r>
          </a:p>
          <a:p>
            <a:pPr algn="just">
              <a:lnSpc>
                <a:spcPts val="711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7761970">
            <a:off x="7598262" y="-2167226"/>
            <a:ext cx="3812697" cy="3403699"/>
          </a:xfrm>
          <a:custGeom>
            <a:avLst/>
            <a:gdLst/>
            <a:ahLst/>
            <a:cxnLst/>
            <a:rect r="r" b="b" t="t" l="l"/>
            <a:pathLst>
              <a:path h="3403699" w="3812697">
                <a:moveTo>
                  <a:pt x="0" y="0"/>
                </a:moveTo>
                <a:lnTo>
                  <a:pt x="3812697" y="0"/>
                </a:lnTo>
                <a:lnTo>
                  <a:pt x="3812697" y="3403699"/>
                </a:lnTo>
                <a:lnTo>
                  <a:pt x="0" y="3403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00960" y="-295603"/>
            <a:ext cx="5154032" cy="1892936"/>
          </a:xfrm>
          <a:custGeom>
            <a:avLst/>
            <a:gdLst/>
            <a:ahLst/>
            <a:cxnLst/>
            <a:rect r="r" b="b" t="t" l="l"/>
            <a:pathLst>
              <a:path h="1892936" w="5154032">
                <a:moveTo>
                  <a:pt x="5154032" y="1892936"/>
                </a:moveTo>
                <a:lnTo>
                  <a:pt x="0" y="1892936"/>
                </a:lnTo>
                <a:lnTo>
                  <a:pt x="0" y="0"/>
                </a:lnTo>
                <a:lnTo>
                  <a:pt x="5154032" y="0"/>
                </a:lnTo>
                <a:lnTo>
                  <a:pt x="5154032" y="189293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88741">
            <a:off x="12006572" y="-295603"/>
            <a:ext cx="6051020" cy="2222375"/>
          </a:xfrm>
          <a:custGeom>
            <a:avLst/>
            <a:gdLst/>
            <a:ahLst/>
            <a:cxnLst/>
            <a:rect r="r" b="b" t="t" l="l"/>
            <a:pathLst>
              <a:path h="2222375" w="6051020">
                <a:moveTo>
                  <a:pt x="0" y="2222375"/>
                </a:moveTo>
                <a:lnTo>
                  <a:pt x="6051020" y="2222375"/>
                </a:lnTo>
                <a:lnTo>
                  <a:pt x="6051020" y="0"/>
                </a:lnTo>
                <a:lnTo>
                  <a:pt x="0" y="0"/>
                </a:lnTo>
                <a:lnTo>
                  <a:pt x="0" y="222237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605544">
            <a:off x="4288677" y="-571138"/>
            <a:ext cx="1528792" cy="1686943"/>
          </a:xfrm>
          <a:custGeom>
            <a:avLst/>
            <a:gdLst/>
            <a:ahLst/>
            <a:cxnLst/>
            <a:rect r="r" b="b" t="t" l="l"/>
            <a:pathLst>
              <a:path h="1686943" w="1528792">
                <a:moveTo>
                  <a:pt x="0" y="0"/>
                </a:moveTo>
                <a:lnTo>
                  <a:pt x="1528791" y="0"/>
                </a:lnTo>
                <a:lnTo>
                  <a:pt x="1528791" y="1686942"/>
                </a:lnTo>
                <a:lnTo>
                  <a:pt x="0" y="1686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5370326" y="-231683"/>
            <a:ext cx="6935473" cy="1790613"/>
          </a:xfrm>
          <a:custGeom>
            <a:avLst/>
            <a:gdLst/>
            <a:ahLst/>
            <a:cxnLst/>
            <a:rect r="r" b="b" t="t" l="l"/>
            <a:pathLst>
              <a:path h="1790613" w="6935473">
                <a:moveTo>
                  <a:pt x="0" y="1790613"/>
                </a:moveTo>
                <a:lnTo>
                  <a:pt x="6935474" y="1790613"/>
                </a:lnTo>
                <a:lnTo>
                  <a:pt x="6935474" y="0"/>
                </a:lnTo>
                <a:lnTo>
                  <a:pt x="0" y="0"/>
                </a:lnTo>
                <a:lnTo>
                  <a:pt x="0" y="179061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6062277" y="-810826"/>
            <a:ext cx="2394046" cy="2813515"/>
          </a:xfrm>
          <a:custGeom>
            <a:avLst/>
            <a:gdLst/>
            <a:ahLst/>
            <a:cxnLst/>
            <a:rect r="r" b="b" t="t" l="l"/>
            <a:pathLst>
              <a:path h="2813515" w="2394046">
                <a:moveTo>
                  <a:pt x="2394046" y="2813516"/>
                </a:moveTo>
                <a:lnTo>
                  <a:pt x="0" y="2813516"/>
                </a:lnTo>
                <a:lnTo>
                  <a:pt x="0" y="0"/>
                </a:lnTo>
                <a:lnTo>
                  <a:pt x="2394046" y="0"/>
                </a:lnTo>
                <a:lnTo>
                  <a:pt x="2394046" y="2813516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3151617">
            <a:off x="-531417" y="-487292"/>
            <a:ext cx="2900381" cy="2715811"/>
          </a:xfrm>
          <a:custGeom>
            <a:avLst/>
            <a:gdLst/>
            <a:ahLst/>
            <a:cxnLst/>
            <a:rect r="r" b="b" t="t" l="l"/>
            <a:pathLst>
              <a:path h="2715811" w="2900381">
                <a:moveTo>
                  <a:pt x="2900380" y="2715811"/>
                </a:moveTo>
                <a:lnTo>
                  <a:pt x="0" y="2715811"/>
                </a:lnTo>
                <a:lnTo>
                  <a:pt x="0" y="0"/>
                </a:lnTo>
                <a:lnTo>
                  <a:pt x="2900380" y="0"/>
                </a:lnTo>
                <a:lnTo>
                  <a:pt x="2900380" y="2715811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119341">
            <a:off x="10951559" y="8997688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5"/>
                </a:lnTo>
                <a:lnTo>
                  <a:pt x="0" y="2069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900214" y="8638886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6"/>
                </a:lnTo>
                <a:lnTo>
                  <a:pt x="0" y="2069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3067874">
            <a:off x="6644676" y="8944948"/>
            <a:ext cx="3551088" cy="3170153"/>
          </a:xfrm>
          <a:custGeom>
            <a:avLst/>
            <a:gdLst/>
            <a:ahLst/>
            <a:cxnLst/>
            <a:rect r="r" b="b" t="t" l="l"/>
            <a:pathLst>
              <a:path h="3170153" w="3551088">
                <a:moveTo>
                  <a:pt x="3551088" y="0"/>
                </a:moveTo>
                <a:lnTo>
                  <a:pt x="0" y="0"/>
                </a:lnTo>
                <a:lnTo>
                  <a:pt x="0" y="3170153"/>
                </a:lnTo>
                <a:lnTo>
                  <a:pt x="3551088" y="3170153"/>
                </a:lnTo>
                <a:lnTo>
                  <a:pt x="35510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-100960" y="8460139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5635827" y="0"/>
                </a:moveTo>
                <a:lnTo>
                  <a:pt x="0" y="0"/>
                </a:lnTo>
                <a:lnTo>
                  <a:pt x="0" y="2069885"/>
                </a:lnTo>
                <a:lnTo>
                  <a:pt x="5635827" y="2069885"/>
                </a:lnTo>
                <a:lnTo>
                  <a:pt x="56358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699634" y="8534494"/>
            <a:ext cx="7441173" cy="1921176"/>
          </a:xfrm>
          <a:custGeom>
            <a:avLst/>
            <a:gdLst/>
            <a:ahLst/>
            <a:cxnLst/>
            <a:rect r="r" b="b" t="t" l="l"/>
            <a:pathLst>
              <a:path h="1921176" w="7441173">
                <a:moveTo>
                  <a:pt x="0" y="0"/>
                </a:moveTo>
                <a:lnTo>
                  <a:pt x="7441173" y="0"/>
                </a:lnTo>
                <a:lnTo>
                  <a:pt x="7441173" y="1921175"/>
                </a:lnTo>
                <a:lnTo>
                  <a:pt x="0" y="19211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192904" y="8638886"/>
            <a:ext cx="1609187" cy="1891138"/>
          </a:xfrm>
          <a:custGeom>
            <a:avLst/>
            <a:gdLst/>
            <a:ahLst/>
            <a:cxnLst/>
            <a:rect r="r" b="b" t="t" l="l"/>
            <a:pathLst>
              <a:path h="1891138" w="1609187">
                <a:moveTo>
                  <a:pt x="0" y="0"/>
                </a:moveTo>
                <a:lnTo>
                  <a:pt x="1609187" y="0"/>
                </a:lnTo>
                <a:lnTo>
                  <a:pt x="1609187" y="1891138"/>
                </a:lnTo>
                <a:lnTo>
                  <a:pt x="0" y="18911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338520">
            <a:off x="13190655" y="9108409"/>
            <a:ext cx="7159459" cy="1848442"/>
          </a:xfrm>
          <a:custGeom>
            <a:avLst/>
            <a:gdLst/>
            <a:ahLst/>
            <a:cxnLst/>
            <a:rect r="r" b="b" t="t" l="l"/>
            <a:pathLst>
              <a:path h="1848442" w="7159459">
                <a:moveTo>
                  <a:pt x="0" y="0"/>
                </a:moveTo>
                <a:lnTo>
                  <a:pt x="7159459" y="0"/>
                </a:lnTo>
                <a:lnTo>
                  <a:pt x="7159459" y="1848442"/>
                </a:lnTo>
                <a:lnTo>
                  <a:pt x="0" y="18484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3008036">
            <a:off x="16335607" y="8489324"/>
            <a:ext cx="2307037" cy="2160225"/>
          </a:xfrm>
          <a:custGeom>
            <a:avLst/>
            <a:gdLst/>
            <a:ahLst/>
            <a:cxnLst/>
            <a:rect r="r" b="b" t="t" l="l"/>
            <a:pathLst>
              <a:path h="2160225" w="2307037">
                <a:moveTo>
                  <a:pt x="0" y="0"/>
                </a:moveTo>
                <a:lnTo>
                  <a:pt x="2307037" y="0"/>
                </a:lnTo>
                <a:lnTo>
                  <a:pt x="2307037" y="2160225"/>
                </a:lnTo>
                <a:lnTo>
                  <a:pt x="0" y="21602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6571318" y="9050865"/>
            <a:ext cx="1488024" cy="1904671"/>
            <a:chOff x="0" y="0"/>
            <a:chExt cx="1984032" cy="2539561"/>
          </a:xfrm>
        </p:grpSpPr>
        <p:grpSp>
          <p:nvGrpSpPr>
            <p:cNvPr name="Group 20" id="20"/>
            <p:cNvGrpSpPr/>
            <p:nvPr/>
          </p:nvGrpSpPr>
          <p:grpSpPr>
            <a:xfrm rot="-10800000">
              <a:off x="0" y="0"/>
              <a:ext cx="1984032" cy="2539561"/>
              <a:chOff x="0" y="0"/>
              <a:chExt cx="6350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-10800000">
              <a:off x="116290" y="148851"/>
              <a:ext cx="1751453" cy="2241859"/>
              <a:chOff x="0" y="0"/>
              <a:chExt cx="6350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6" id="26"/>
          <p:cNvSpPr txBox="true"/>
          <p:nvPr/>
        </p:nvSpPr>
        <p:spPr>
          <a:xfrm rot="0">
            <a:off x="16836913" y="9365267"/>
            <a:ext cx="956833" cy="82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7"/>
              </a:lnSpc>
            </a:pPr>
            <a:r>
              <a:rPr lang="en-US" sz="4776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2</a:t>
            </a:r>
          </a:p>
        </p:txBody>
      </p:sp>
    </p:spTree>
  </p:cSld>
  <p:clrMapOvr>
    <a:masterClrMapping/>
  </p:clrMapOvr>
  <p:transition spd="fast">
    <p:cover dir="rd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92949" y="1444933"/>
            <a:ext cx="11628579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Proposta de Solução: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66472" y="3051209"/>
            <a:ext cx="11355056" cy="546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65"/>
              </a:lnSpc>
            </a:pPr>
            <a:r>
              <a:rPr lang="en-US" sz="35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Propomos um aplicativo para lembretes de medicação e consultas, integrado a uma caixa de remédios inteligente com sensores IoT. De fácil uso e acessível, ajuda idosos e imigrantes a manterem o controle de seus tratamentos. O sistema oferece notificações em tempo real, melhorando a adesão ao tratamento e a organização das consultas.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761970">
            <a:off x="7598262" y="-2167226"/>
            <a:ext cx="3812697" cy="3403699"/>
          </a:xfrm>
          <a:custGeom>
            <a:avLst/>
            <a:gdLst/>
            <a:ahLst/>
            <a:cxnLst/>
            <a:rect r="r" b="b" t="t" l="l"/>
            <a:pathLst>
              <a:path h="3403699" w="3812697">
                <a:moveTo>
                  <a:pt x="0" y="0"/>
                </a:moveTo>
                <a:lnTo>
                  <a:pt x="3812697" y="0"/>
                </a:lnTo>
                <a:lnTo>
                  <a:pt x="3812697" y="3403699"/>
                </a:lnTo>
                <a:lnTo>
                  <a:pt x="0" y="3403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00960" y="-295603"/>
            <a:ext cx="5154032" cy="1892936"/>
          </a:xfrm>
          <a:custGeom>
            <a:avLst/>
            <a:gdLst/>
            <a:ahLst/>
            <a:cxnLst/>
            <a:rect r="r" b="b" t="t" l="l"/>
            <a:pathLst>
              <a:path h="1892936" w="5154032">
                <a:moveTo>
                  <a:pt x="5154032" y="1892936"/>
                </a:moveTo>
                <a:lnTo>
                  <a:pt x="0" y="1892936"/>
                </a:lnTo>
                <a:lnTo>
                  <a:pt x="0" y="0"/>
                </a:lnTo>
                <a:lnTo>
                  <a:pt x="5154032" y="0"/>
                </a:lnTo>
                <a:lnTo>
                  <a:pt x="5154032" y="189293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88741">
            <a:off x="12006572" y="-295603"/>
            <a:ext cx="6051020" cy="2222375"/>
          </a:xfrm>
          <a:custGeom>
            <a:avLst/>
            <a:gdLst/>
            <a:ahLst/>
            <a:cxnLst/>
            <a:rect r="r" b="b" t="t" l="l"/>
            <a:pathLst>
              <a:path h="2222375" w="6051020">
                <a:moveTo>
                  <a:pt x="0" y="2222375"/>
                </a:moveTo>
                <a:lnTo>
                  <a:pt x="6051020" y="2222375"/>
                </a:lnTo>
                <a:lnTo>
                  <a:pt x="6051020" y="0"/>
                </a:lnTo>
                <a:lnTo>
                  <a:pt x="0" y="0"/>
                </a:lnTo>
                <a:lnTo>
                  <a:pt x="0" y="222237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605544">
            <a:off x="4288677" y="-571138"/>
            <a:ext cx="1528792" cy="1686943"/>
          </a:xfrm>
          <a:custGeom>
            <a:avLst/>
            <a:gdLst/>
            <a:ahLst/>
            <a:cxnLst/>
            <a:rect r="r" b="b" t="t" l="l"/>
            <a:pathLst>
              <a:path h="1686943" w="1528792">
                <a:moveTo>
                  <a:pt x="0" y="0"/>
                </a:moveTo>
                <a:lnTo>
                  <a:pt x="1528791" y="0"/>
                </a:lnTo>
                <a:lnTo>
                  <a:pt x="1528791" y="1686942"/>
                </a:lnTo>
                <a:lnTo>
                  <a:pt x="0" y="1686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5370326" y="-231683"/>
            <a:ext cx="6935473" cy="1790613"/>
          </a:xfrm>
          <a:custGeom>
            <a:avLst/>
            <a:gdLst/>
            <a:ahLst/>
            <a:cxnLst/>
            <a:rect r="r" b="b" t="t" l="l"/>
            <a:pathLst>
              <a:path h="1790613" w="6935473">
                <a:moveTo>
                  <a:pt x="0" y="1790613"/>
                </a:moveTo>
                <a:lnTo>
                  <a:pt x="6935474" y="1790613"/>
                </a:lnTo>
                <a:lnTo>
                  <a:pt x="6935474" y="0"/>
                </a:lnTo>
                <a:lnTo>
                  <a:pt x="0" y="0"/>
                </a:lnTo>
                <a:lnTo>
                  <a:pt x="0" y="179061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6062277" y="-810826"/>
            <a:ext cx="2394046" cy="2813515"/>
          </a:xfrm>
          <a:custGeom>
            <a:avLst/>
            <a:gdLst/>
            <a:ahLst/>
            <a:cxnLst/>
            <a:rect r="r" b="b" t="t" l="l"/>
            <a:pathLst>
              <a:path h="2813515" w="2394046">
                <a:moveTo>
                  <a:pt x="2394046" y="2813516"/>
                </a:moveTo>
                <a:lnTo>
                  <a:pt x="0" y="2813516"/>
                </a:lnTo>
                <a:lnTo>
                  <a:pt x="0" y="0"/>
                </a:lnTo>
                <a:lnTo>
                  <a:pt x="2394046" y="0"/>
                </a:lnTo>
                <a:lnTo>
                  <a:pt x="2394046" y="2813516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3151617">
            <a:off x="-531417" y="-487292"/>
            <a:ext cx="2900381" cy="2715811"/>
          </a:xfrm>
          <a:custGeom>
            <a:avLst/>
            <a:gdLst/>
            <a:ahLst/>
            <a:cxnLst/>
            <a:rect r="r" b="b" t="t" l="l"/>
            <a:pathLst>
              <a:path h="2715811" w="2900381">
                <a:moveTo>
                  <a:pt x="2900380" y="2715811"/>
                </a:moveTo>
                <a:lnTo>
                  <a:pt x="0" y="2715811"/>
                </a:lnTo>
                <a:lnTo>
                  <a:pt x="0" y="0"/>
                </a:lnTo>
                <a:lnTo>
                  <a:pt x="2900380" y="0"/>
                </a:lnTo>
                <a:lnTo>
                  <a:pt x="2900380" y="2715811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119341">
            <a:off x="10951559" y="8997688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5"/>
                </a:lnTo>
                <a:lnTo>
                  <a:pt x="0" y="2069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900214" y="8638886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6"/>
                </a:lnTo>
                <a:lnTo>
                  <a:pt x="0" y="2069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3067874">
            <a:off x="6644676" y="8944948"/>
            <a:ext cx="3551088" cy="3170153"/>
          </a:xfrm>
          <a:custGeom>
            <a:avLst/>
            <a:gdLst/>
            <a:ahLst/>
            <a:cxnLst/>
            <a:rect r="r" b="b" t="t" l="l"/>
            <a:pathLst>
              <a:path h="3170153" w="3551088">
                <a:moveTo>
                  <a:pt x="3551088" y="0"/>
                </a:moveTo>
                <a:lnTo>
                  <a:pt x="0" y="0"/>
                </a:lnTo>
                <a:lnTo>
                  <a:pt x="0" y="3170153"/>
                </a:lnTo>
                <a:lnTo>
                  <a:pt x="3551088" y="3170153"/>
                </a:lnTo>
                <a:lnTo>
                  <a:pt x="35510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-100960" y="8460139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5635827" y="0"/>
                </a:moveTo>
                <a:lnTo>
                  <a:pt x="0" y="0"/>
                </a:lnTo>
                <a:lnTo>
                  <a:pt x="0" y="2069885"/>
                </a:lnTo>
                <a:lnTo>
                  <a:pt x="5635827" y="2069885"/>
                </a:lnTo>
                <a:lnTo>
                  <a:pt x="56358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699634" y="8534494"/>
            <a:ext cx="7441173" cy="1921176"/>
          </a:xfrm>
          <a:custGeom>
            <a:avLst/>
            <a:gdLst/>
            <a:ahLst/>
            <a:cxnLst/>
            <a:rect r="r" b="b" t="t" l="l"/>
            <a:pathLst>
              <a:path h="1921176" w="7441173">
                <a:moveTo>
                  <a:pt x="0" y="0"/>
                </a:moveTo>
                <a:lnTo>
                  <a:pt x="7441173" y="0"/>
                </a:lnTo>
                <a:lnTo>
                  <a:pt x="7441173" y="1921175"/>
                </a:lnTo>
                <a:lnTo>
                  <a:pt x="0" y="19211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192904" y="8638886"/>
            <a:ext cx="1609187" cy="1891138"/>
          </a:xfrm>
          <a:custGeom>
            <a:avLst/>
            <a:gdLst/>
            <a:ahLst/>
            <a:cxnLst/>
            <a:rect r="r" b="b" t="t" l="l"/>
            <a:pathLst>
              <a:path h="1891138" w="1609187">
                <a:moveTo>
                  <a:pt x="0" y="0"/>
                </a:moveTo>
                <a:lnTo>
                  <a:pt x="1609187" y="0"/>
                </a:lnTo>
                <a:lnTo>
                  <a:pt x="1609187" y="1891138"/>
                </a:lnTo>
                <a:lnTo>
                  <a:pt x="0" y="18911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338520">
            <a:off x="13190655" y="9108409"/>
            <a:ext cx="7159459" cy="1848442"/>
          </a:xfrm>
          <a:custGeom>
            <a:avLst/>
            <a:gdLst/>
            <a:ahLst/>
            <a:cxnLst/>
            <a:rect r="r" b="b" t="t" l="l"/>
            <a:pathLst>
              <a:path h="1848442" w="7159459">
                <a:moveTo>
                  <a:pt x="0" y="0"/>
                </a:moveTo>
                <a:lnTo>
                  <a:pt x="7159459" y="0"/>
                </a:lnTo>
                <a:lnTo>
                  <a:pt x="7159459" y="1848442"/>
                </a:lnTo>
                <a:lnTo>
                  <a:pt x="0" y="18484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3008036">
            <a:off x="16335607" y="8489324"/>
            <a:ext cx="2307037" cy="2160225"/>
          </a:xfrm>
          <a:custGeom>
            <a:avLst/>
            <a:gdLst/>
            <a:ahLst/>
            <a:cxnLst/>
            <a:rect r="r" b="b" t="t" l="l"/>
            <a:pathLst>
              <a:path h="2160225" w="2307037">
                <a:moveTo>
                  <a:pt x="0" y="0"/>
                </a:moveTo>
                <a:lnTo>
                  <a:pt x="2307037" y="0"/>
                </a:lnTo>
                <a:lnTo>
                  <a:pt x="2307037" y="2160225"/>
                </a:lnTo>
                <a:lnTo>
                  <a:pt x="0" y="21602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6571318" y="9050865"/>
            <a:ext cx="1488024" cy="1904671"/>
            <a:chOff x="0" y="0"/>
            <a:chExt cx="1984032" cy="2539561"/>
          </a:xfrm>
        </p:grpSpPr>
        <p:grpSp>
          <p:nvGrpSpPr>
            <p:cNvPr name="Group 20" id="20"/>
            <p:cNvGrpSpPr/>
            <p:nvPr/>
          </p:nvGrpSpPr>
          <p:grpSpPr>
            <a:xfrm rot="-10800000">
              <a:off x="0" y="0"/>
              <a:ext cx="1984032" cy="2539561"/>
              <a:chOff x="0" y="0"/>
              <a:chExt cx="6350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-10800000">
              <a:off x="116290" y="148851"/>
              <a:ext cx="1751453" cy="2241859"/>
              <a:chOff x="0" y="0"/>
              <a:chExt cx="6350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6" id="26"/>
          <p:cNvSpPr txBox="true"/>
          <p:nvPr/>
        </p:nvSpPr>
        <p:spPr>
          <a:xfrm rot="0">
            <a:off x="16836913" y="9365267"/>
            <a:ext cx="956833" cy="82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7"/>
              </a:lnSpc>
            </a:pPr>
            <a:r>
              <a:rPr lang="en-US" sz="4776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3</a:t>
            </a:r>
          </a:p>
        </p:txBody>
      </p:sp>
    </p:spTree>
  </p:cSld>
  <p:clrMapOvr>
    <a:masterClrMapping/>
  </p:clrMapOvr>
  <p:transition spd="fast">
    <p:cover dir="rd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69379" y="4205936"/>
            <a:ext cx="6350841" cy="2748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Sensor de Pressão/Reed Switch</a:t>
            </a:r>
          </a:p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ESP32 pico </a:t>
            </a:r>
          </a:p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ePET</a:t>
            </a:r>
          </a:p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Bateria 3v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37400" y="1730381"/>
            <a:ext cx="12687300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Tecnologia e Arquitetura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761970">
            <a:off x="7598262" y="-2167226"/>
            <a:ext cx="3812697" cy="3403699"/>
          </a:xfrm>
          <a:custGeom>
            <a:avLst/>
            <a:gdLst/>
            <a:ahLst/>
            <a:cxnLst/>
            <a:rect r="r" b="b" t="t" l="l"/>
            <a:pathLst>
              <a:path h="3403699" w="3812697">
                <a:moveTo>
                  <a:pt x="0" y="0"/>
                </a:moveTo>
                <a:lnTo>
                  <a:pt x="3812697" y="0"/>
                </a:lnTo>
                <a:lnTo>
                  <a:pt x="3812697" y="3403699"/>
                </a:lnTo>
                <a:lnTo>
                  <a:pt x="0" y="3403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00960" y="-295603"/>
            <a:ext cx="5154032" cy="1892936"/>
          </a:xfrm>
          <a:custGeom>
            <a:avLst/>
            <a:gdLst/>
            <a:ahLst/>
            <a:cxnLst/>
            <a:rect r="r" b="b" t="t" l="l"/>
            <a:pathLst>
              <a:path h="1892936" w="5154032">
                <a:moveTo>
                  <a:pt x="5154032" y="1892936"/>
                </a:moveTo>
                <a:lnTo>
                  <a:pt x="0" y="1892936"/>
                </a:lnTo>
                <a:lnTo>
                  <a:pt x="0" y="0"/>
                </a:lnTo>
                <a:lnTo>
                  <a:pt x="5154032" y="0"/>
                </a:lnTo>
                <a:lnTo>
                  <a:pt x="5154032" y="189293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88741">
            <a:off x="12006572" y="-295603"/>
            <a:ext cx="6051020" cy="2222375"/>
          </a:xfrm>
          <a:custGeom>
            <a:avLst/>
            <a:gdLst/>
            <a:ahLst/>
            <a:cxnLst/>
            <a:rect r="r" b="b" t="t" l="l"/>
            <a:pathLst>
              <a:path h="2222375" w="6051020">
                <a:moveTo>
                  <a:pt x="0" y="2222375"/>
                </a:moveTo>
                <a:lnTo>
                  <a:pt x="6051020" y="2222375"/>
                </a:lnTo>
                <a:lnTo>
                  <a:pt x="6051020" y="0"/>
                </a:lnTo>
                <a:lnTo>
                  <a:pt x="0" y="0"/>
                </a:lnTo>
                <a:lnTo>
                  <a:pt x="0" y="222237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605544">
            <a:off x="4288677" y="-571138"/>
            <a:ext cx="1528792" cy="1686943"/>
          </a:xfrm>
          <a:custGeom>
            <a:avLst/>
            <a:gdLst/>
            <a:ahLst/>
            <a:cxnLst/>
            <a:rect r="r" b="b" t="t" l="l"/>
            <a:pathLst>
              <a:path h="1686943" w="1528792">
                <a:moveTo>
                  <a:pt x="0" y="0"/>
                </a:moveTo>
                <a:lnTo>
                  <a:pt x="1528791" y="0"/>
                </a:lnTo>
                <a:lnTo>
                  <a:pt x="1528791" y="1686942"/>
                </a:lnTo>
                <a:lnTo>
                  <a:pt x="0" y="1686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5370326" y="-231683"/>
            <a:ext cx="6935473" cy="1790613"/>
          </a:xfrm>
          <a:custGeom>
            <a:avLst/>
            <a:gdLst/>
            <a:ahLst/>
            <a:cxnLst/>
            <a:rect r="r" b="b" t="t" l="l"/>
            <a:pathLst>
              <a:path h="1790613" w="6935473">
                <a:moveTo>
                  <a:pt x="0" y="1790613"/>
                </a:moveTo>
                <a:lnTo>
                  <a:pt x="6935474" y="1790613"/>
                </a:lnTo>
                <a:lnTo>
                  <a:pt x="6935474" y="0"/>
                </a:lnTo>
                <a:lnTo>
                  <a:pt x="0" y="0"/>
                </a:lnTo>
                <a:lnTo>
                  <a:pt x="0" y="179061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6062277" y="-810826"/>
            <a:ext cx="2394046" cy="2813515"/>
          </a:xfrm>
          <a:custGeom>
            <a:avLst/>
            <a:gdLst/>
            <a:ahLst/>
            <a:cxnLst/>
            <a:rect r="r" b="b" t="t" l="l"/>
            <a:pathLst>
              <a:path h="2813515" w="2394046">
                <a:moveTo>
                  <a:pt x="2394046" y="2813516"/>
                </a:moveTo>
                <a:lnTo>
                  <a:pt x="0" y="2813516"/>
                </a:lnTo>
                <a:lnTo>
                  <a:pt x="0" y="0"/>
                </a:lnTo>
                <a:lnTo>
                  <a:pt x="2394046" y="0"/>
                </a:lnTo>
                <a:lnTo>
                  <a:pt x="2394046" y="2813516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3151617">
            <a:off x="-531417" y="-487292"/>
            <a:ext cx="2900381" cy="2715811"/>
          </a:xfrm>
          <a:custGeom>
            <a:avLst/>
            <a:gdLst/>
            <a:ahLst/>
            <a:cxnLst/>
            <a:rect r="r" b="b" t="t" l="l"/>
            <a:pathLst>
              <a:path h="2715811" w="2900381">
                <a:moveTo>
                  <a:pt x="2900380" y="2715811"/>
                </a:moveTo>
                <a:lnTo>
                  <a:pt x="0" y="2715811"/>
                </a:lnTo>
                <a:lnTo>
                  <a:pt x="0" y="0"/>
                </a:lnTo>
                <a:lnTo>
                  <a:pt x="2900380" y="0"/>
                </a:lnTo>
                <a:lnTo>
                  <a:pt x="2900380" y="2715811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119341">
            <a:off x="10951559" y="8997688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5"/>
                </a:lnTo>
                <a:lnTo>
                  <a:pt x="0" y="2069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900214" y="8638886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6"/>
                </a:lnTo>
                <a:lnTo>
                  <a:pt x="0" y="2069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3067874">
            <a:off x="6644676" y="8944948"/>
            <a:ext cx="3551088" cy="3170153"/>
          </a:xfrm>
          <a:custGeom>
            <a:avLst/>
            <a:gdLst/>
            <a:ahLst/>
            <a:cxnLst/>
            <a:rect r="r" b="b" t="t" l="l"/>
            <a:pathLst>
              <a:path h="3170153" w="3551088">
                <a:moveTo>
                  <a:pt x="3551088" y="0"/>
                </a:moveTo>
                <a:lnTo>
                  <a:pt x="0" y="0"/>
                </a:lnTo>
                <a:lnTo>
                  <a:pt x="0" y="3170153"/>
                </a:lnTo>
                <a:lnTo>
                  <a:pt x="3551088" y="3170153"/>
                </a:lnTo>
                <a:lnTo>
                  <a:pt x="35510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-100960" y="8460139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5635827" y="0"/>
                </a:moveTo>
                <a:lnTo>
                  <a:pt x="0" y="0"/>
                </a:lnTo>
                <a:lnTo>
                  <a:pt x="0" y="2069885"/>
                </a:lnTo>
                <a:lnTo>
                  <a:pt x="5635827" y="2069885"/>
                </a:lnTo>
                <a:lnTo>
                  <a:pt x="56358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699634" y="8534494"/>
            <a:ext cx="7441173" cy="1921176"/>
          </a:xfrm>
          <a:custGeom>
            <a:avLst/>
            <a:gdLst/>
            <a:ahLst/>
            <a:cxnLst/>
            <a:rect r="r" b="b" t="t" l="l"/>
            <a:pathLst>
              <a:path h="1921176" w="7441173">
                <a:moveTo>
                  <a:pt x="0" y="0"/>
                </a:moveTo>
                <a:lnTo>
                  <a:pt x="7441173" y="0"/>
                </a:lnTo>
                <a:lnTo>
                  <a:pt x="7441173" y="1921175"/>
                </a:lnTo>
                <a:lnTo>
                  <a:pt x="0" y="19211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192904" y="8638886"/>
            <a:ext cx="1609187" cy="1891138"/>
          </a:xfrm>
          <a:custGeom>
            <a:avLst/>
            <a:gdLst/>
            <a:ahLst/>
            <a:cxnLst/>
            <a:rect r="r" b="b" t="t" l="l"/>
            <a:pathLst>
              <a:path h="1891138" w="1609187">
                <a:moveTo>
                  <a:pt x="0" y="0"/>
                </a:moveTo>
                <a:lnTo>
                  <a:pt x="1609187" y="0"/>
                </a:lnTo>
                <a:lnTo>
                  <a:pt x="1609187" y="1891138"/>
                </a:lnTo>
                <a:lnTo>
                  <a:pt x="0" y="18911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338520">
            <a:off x="13190655" y="9108409"/>
            <a:ext cx="7159459" cy="1848442"/>
          </a:xfrm>
          <a:custGeom>
            <a:avLst/>
            <a:gdLst/>
            <a:ahLst/>
            <a:cxnLst/>
            <a:rect r="r" b="b" t="t" l="l"/>
            <a:pathLst>
              <a:path h="1848442" w="7159459">
                <a:moveTo>
                  <a:pt x="0" y="0"/>
                </a:moveTo>
                <a:lnTo>
                  <a:pt x="7159459" y="0"/>
                </a:lnTo>
                <a:lnTo>
                  <a:pt x="7159459" y="1848442"/>
                </a:lnTo>
                <a:lnTo>
                  <a:pt x="0" y="18484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3008036">
            <a:off x="16335607" y="8489324"/>
            <a:ext cx="2307037" cy="2160225"/>
          </a:xfrm>
          <a:custGeom>
            <a:avLst/>
            <a:gdLst/>
            <a:ahLst/>
            <a:cxnLst/>
            <a:rect r="r" b="b" t="t" l="l"/>
            <a:pathLst>
              <a:path h="2160225" w="2307037">
                <a:moveTo>
                  <a:pt x="0" y="0"/>
                </a:moveTo>
                <a:lnTo>
                  <a:pt x="2307037" y="0"/>
                </a:lnTo>
                <a:lnTo>
                  <a:pt x="2307037" y="2160225"/>
                </a:lnTo>
                <a:lnTo>
                  <a:pt x="0" y="21602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878739" y="3431725"/>
            <a:ext cx="4749066" cy="631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1"/>
              </a:lnSpc>
            </a:pPr>
            <a:r>
              <a:rPr lang="en-US" sz="3644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Composição: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969062" y="3431725"/>
            <a:ext cx="4749066" cy="631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1"/>
              </a:lnSpc>
            </a:pPr>
            <a:r>
              <a:rPr lang="en-US" sz="3644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tecnologia: 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6571318" y="9050865"/>
            <a:ext cx="1488024" cy="1904671"/>
            <a:chOff x="0" y="0"/>
            <a:chExt cx="1984032" cy="2539561"/>
          </a:xfrm>
        </p:grpSpPr>
        <p:grpSp>
          <p:nvGrpSpPr>
            <p:cNvPr name="Group 22" id="22"/>
            <p:cNvGrpSpPr/>
            <p:nvPr/>
          </p:nvGrpSpPr>
          <p:grpSpPr>
            <a:xfrm rot="-10800000">
              <a:off x="0" y="0"/>
              <a:ext cx="1984032" cy="2539561"/>
              <a:chOff x="0" y="0"/>
              <a:chExt cx="6350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-10800000">
              <a:off x="116290" y="148851"/>
              <a:ext cx="1751453" cy="2241859"/>
              <a:chOff x="0" y="0"/>
              <a:chExt cx="6350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8" id="28"/>
          <p:cNvSpPr txBox="true"/>
          <p:nvPr/>
        </p:nvSpPr>
        <p:spPr>
          <a:xfrm rot="0">
            <a:off x="16836913" y="9365267"/>
            <a:ext cx="956833" cy="82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7"/>
              </a:lnSpc>
            </a:pPr>
            <a:r>
              <a:rPr lang="en-US" sz="4776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03851" y="4234511"/>
            <a:ext cx="5558426" cy="2748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Toda programação irá ser feita em C e Flutter. </a:t>
            </a:r>
          </a:p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Firebase</a:t>
            </a:r>
          </a:p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Visual Code</a:t>
            </a:r>
          </a:p>
        </p:txBody>
      </p:sp>
    </p:spTree>
  </p:cSld>
  <p:clrMapOvr>
    <a:masterClrMapping/>
  </p:clrMapOvr>
  <p:transition spd="fast">
    <p:cover dir="rd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46833" y="3080720"/>
            <a:ext cx="12394335" cy="687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b="true" sz="3000">
                <a:solidFill>
                  <a:srgbClr val="205732"/>
                </a:solidFill>
                <a:latin typeface="Nourd Bold"/>
                <a:ea typeface="Nourd Bold"/>
                <a:cs typeface="Nourd Bold"/>
                <a:sym typeface="Nourd Bold"/>
              </a:rPr>
              <a:t>Aumenta a adesão ao tratamento com lembretes eficazes.</a:t>
            </a:r>
          </a:p>
          <a:p>
            <a:pPr algn="just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b="true" sz="3000">
                <a:solidFill>
                  <a:srgbClr val="205732"/>
                </a:solidFill>
                <a:latin typeface="Nourd Bold"/>
                <a:ea typeface="Nourd Bold"/>
                <a:cs typeface="Nourd Bold"/>
                <a:sym typeface="Nourd Bold"/>
              </a:rPr>
              <a:t>Inclusividade: com interface simples para idosos e imigrantes.</a:t>
            </a:r>
          </a:p>
          <a:p>
            <a:pPr algn="just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b="true" sz="3000">
                <a:solidFill>
                  <a:srgbClr val="205732"/>
                </a:solidFill>
                <a:latin typeface="Nourd Bold"/>
                <a:ea typeface="Nourd Bold"/>
                <a:cs typeface="Nourd Bold"/>
                <a:sym typeface="Nourd Bold"/>
              </a:rPr>
              <a:t>Monitora medicamentos em tempo real, reduzindo erros.</a:t>
            </a:r>
          </a:p>
          <a:p>
            <a:pPr algn="just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b="true" sz="3000">
                <a:solidFill>
                  <a:srgbClr val="205732"/>
                </a:solidFill>
                <a:latin typeface="Nourd Bold"/>
                <a:ea typeface="Nourd Bold"/>
                <a:cs typeface="Nourd Bold"/>
                <a:sym typeface="Nourd Bold"/>
              </a:rPr>
              <a:t>Fácil de usar, ideal para diversos perfis de usuários.</a:t>
            </a:r>
          </a:p>
          <a:p>
            <a:pPr algn="just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b="true" sz="3000">
                <a:solidFill>
                  <a:srgbClr val="205732"/>
                </a:solidFill>
                <a:latin typeface="Nourd Bold"/>
                <a:ea typeface="Nourd Bold"/>
                <a:cs typeface="Nourd Bold"/>
                <a:sym typeface="Nourd Bold"/>
              </a:rPr>
              <a:t>Solução integrada com dispositivos IoT para maior eficiência.</a:t>
            </a: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7761970">
            <a:off x="7598262" y="-2167226"/>
            <a:ext cx="3812697" cy="3403699"/>
          </a:xfrm>
          <a:custGeom>
            <a:avLst/>
            <a:gdLst/>
            <a:ahLst/>
            <a:cxnLst/>
            <a:rect r="r" b="b" t="t" l="l"/>
            <a:pathLst>
              <a:path h="3403699" w="3812697">
                <a:moveTo>
                  <a:pt x="0" y="0"/>
                </a:moveTo>
                <a:lnTo>
                  <a:pt x="3812697" y="0"/>
                </a:lnTo>
                <a:lnTo>
                  <a:pt x="3812697" y="3403699"/>
                </a:lnTo>
                <a:lnTo>
                  <a:pt x="0" y="3403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00960" y="-295603"/>
            <a:ext cx="5154032" cy="1892936"/>
          </a:xfrm>
          <a:custGeom>
            <a:avLst/>
            <a:gdLst/>
            <a:ahLst/>
            <a:cxnLst/>
            <a:rect r="r" b="b" t="t" l="l"/>
            <a:pathLst>
              <a:path h="1892936" w="5154032">
                <a:moveTo>
                  <a:pt x="5154032" y="1892936"/>
                </a:moveTo>
                <a:lnTo>
                  <a:pt x="0" y="1892936"/>
                </a:lnTo>
                <a:lnTo>
                  <a:pt x="0" y="0"/>
                </a:lnTo>
                <a:lnTo>
                  <a:pt x="5154032" y="0"/>
                </a:lnTo>
                <a:lnTo>
                  <a:pt x="5154032" y="189293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88741">
            <a:off x="12006572" y="-295603"/>
            <a:ext cx="6051020" cy="2222375"/>
          </a:xfrm>
          <a:custGeom>
            <a:avLst/>
            <a:gdLst/>
            <a:ahLst/>
            <a:cxnLst/>
            <a:rect r="r" b="b" t="t" l="l"/>
            <a:pathLst>
              <a:path h="2222375" w="6051020">
                <a:moveTo>
                  <a:pt x="0" y="2222375"/>
                </a:moveTo>
                <a:lnTo>
                  <a:pt x="6051020" y="2222375"/>
                </a:lnTo>
                <a:lnTo>
                  <a:pt x="6051020" y="0"/>
                </a:lnTo>
                <a:lnTo>
                  <a:pt x="0" y="0"/>
                </a:lnTo>
                <a:lnTo>
                  <a:pt x="0" y="222237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605544">
            <a:off x="4288677" y="-571138"/>
            <a:ext cx="1528792" cy="1686943"/>
          </a:xfrm>
          <a:custGeom>
            <a:avLst/>
            <a:gdLst/>
            <a:ahLst/>
            <a:cxnLst/>
            <a:rect r="r" b="b" t="t" l="l"/>
            <a:pathLst>
              <a:path h="1686943" w="1528792">
                <a:moveTo>
                  <a:pt x="0" y="0"/>
                </a:moveTo>
                <a:lnTo>
                  <a:pt x="1528791" y="0"/>
                </a:lnTo>
                <a:lnTo>
                  <a:pt x="1528791" y="1686942"/>
                </a:lnTo>
                <a:lnTo>
                  <a:pt x="0" y="1686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5370326" y="-231683"/>
            <a:ext cx="6935473" cy="1790613"/>
          </a:xfrm>
          <a:custGeom>
            <a:avLst/>
            <a:gdLst/>
            <a:ahLst/>
            <a:cxnLst/>
            <a:rect r="r" b="b" t="t" l="l"/>
            <a:pathLst>
              <a:path h="1790613" w="6935473">
                <a:moveTo>
                  <a:pt x="0" y="1790613"/>
                </a:moveTo>
                <a:lnTo>
                  <a:pt x="6935474" y="1790613"/>
                </a:lnTo>
                <a:lnTo>
                  <a:pt x="6935474" y="0"/>
                </a:lnTo>
                <a:lnTo>
                  <a:pt x="0" y="0"/>
                </a:lnTo>
                <a:lnTo>
                  <a:pt x="0" y="179061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062277" y="-810826"/>
            <a:ext cx="2394046" cy="2813515"/>
          </a:xfrm>
          <a:custGeom>
            <a:avLst/>
            <a:gdLst/>
            <a:ahLst/>
            <a:cxnLst/>
            <a:rect r="r" b="b" t="t" l="l"/>
            <a:pathLst>
              <a:path h="2813515" w="2394046">
                <a:moveTo>
                  <a:pt x="2394046" y="2813516"/>
                </a:moveTo>
                <a:lnTo>
                  <a:pt x="0" y="2813516"/>
                </a:lnTo>
                <a:lnTo>
                  <a:pt x="0" y="0"/>
                </a:lnTo>
                <a:lnTo>
                  <a:pt x="2394046" y="0"/>
                </a:lnTo>
                <a:lnTo>
                  <a:pt x="2394046" y="2813516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3151617">
            <a:off x="-531417" y="-487292"/>
            <a:ext cx="2900381" cy="2715811"/>
          </a:xfrm>
          <a:custGeom>
            <a:avLst/>
            <a:gdLst/>
            <a:ahLst/>
            <a:cxnLst/>
            <a:rect r="r" b="b" t="t" l="l"/>
            <a:pathLst>
              <a:path h="2715811" w="2900381">
                <a:moveTo>
                  <a:pt x="2900380" y="2715811"/>
                </a:moveTo>
                <a:lnTo>
                  <a:pt x="0" y="2715811"/>
                </a:lnTo>
                <a:lnTo>
                  <a:pt x="0" y="0"/>
                </a:lnTo>
                <a:lnTo>
                  <a:pt x="2900380" y="0"/>
                </a:lnTo>
                <a:lnTo>
                  <a:pt x="2900380" y="2715811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119341">
            <a:off x="10951559" y="8997688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5"/>
                </a:lnTo>
                <a:lnTo>
                  <a:pt x="0" y="2069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900214" y="8638886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6"/>
                </a:lnTo>
                <a:lnTo>
                  <a:pt x="0" y="2069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3067874">
            <a:off x="6644676" y="8944948"/>
            <a:ext cx="3551088" cy="3170153"/>
          </a:xfrm>
          <a:custGeom>
            <a:avLst/>
            <a:gdLst/>
            <a:ahLst/>
            <a:cxnLst/>
            <a:rect r="r" b="b" t="t" l="l"/>
            <a:pathLst>
              <a:path h="3170153" w="3551088">
                <a:moveTo>
                  <a:pt x="3551088" y="0"/>
                </a:moveTo>
                <a:lnTo>
                  <a:pt x="0" y="0"/>
                </a:lnTo>
                <a:lnTo>
                  <a:pt x="0" y="3170153"/>
                </a:lnTo>
                <a:lnTo>
                  <a:pt x="3551088" y="3170153"/>
                </a:lnTo>
                <a:lnTo>
                  <a:pt x="35510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-100960" y="8460139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5635827" y="0"/>
                </a:moveTo>
                <a:lnTo>
                  <a:pt x="0" y="0"/>
                </a:lnTo>
                <a:lnTo>
                  <a:pt x="0" y="2069885"/>
                </a:lnTo>
                <a:lnTo>
                  <a:pt x="5635827" y="2069885"/>
                </a:lnTo>
                <a:lnTo>
                  <a:pt x="56358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699634" y="8534494"/>
            <a:ext cx="7441173" cy="1921176"/>
          </a:xfrm>
          <a:custGeom>
            <a:avLst/>
            <a:gdLst/>
            <a:ahLst/>
            <a:cxnLst/>
            <a:rect r="r" b="b" t="t" l="l"/>
            <a:pathLst>
              <a:path h="1921176" w="7441173">
                <a:moveTo>
                  <a:pt x="0" y="0"/>
                </a:moveTo>
                <a:lnTo>
                  <a:pt x="7441173" y="0"/>
                </a:lnTo>
                <a:lnTo>
                  <a:pt x="7441173" y="1921175"/>
                </a:lnTo>
                <a:lnTo>
                  <a:pt x="0" y="19211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92904" y="8638886"/>
            <a:ext cx="1609187" cy="1891138"/>
          </a:xfrm>
          <a:custGeom>
            <a:avLst/>
            <a:gdLst/>
            <a:ahLst/>
            <a:cxnLst/>
            <a:rect r="r" b="b" t="t" l="l"/>
            <a:pathLst>
              <a:path h="1891138" w="1609187">
                <a:moveTo>
                  <a:pt x="0" y="0"/>
                </a:moveTo>
                <a:lnTo>
                  <a:pt x="1609187" y="0"/>
                </a:lnTo>
                <a:lnTo>
                  <a:pt x="1609187" y="1891138"/>
                </a:lnTo>
                <a:lnTo>
                  <a:pt x="0" y="18911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338520">
            <a:off x="13190655" y="9108409"/>
            <a:ext cx="7159459" cy="1848442"/>
          </a:xfrm>
          <a:custGeom>
            <a:avLst/>
            <a:gdLst/>
            <a:ahLst/>
            <a:cxnLst/>
            <a:rect r="r" b="b" t="t" l="l"/>
            <a:pathLst>
              <a:path h="1848442" w="7159459">
                <a:moveTo>
                  <a:pt x="0" y="0"/>
                </a:moveTo>
                <a:lnTo>
                  <a:pt x="7159459" y="0"/>
                </a:lnTo>
                <a:lnTo>
                  <a:pt x="7159459" y="1848442"/>
                </a:lnTo>
                <a:lnTo>
                  <a:pt x="0" y="18484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3008036">
            <a:off x="16335607" y="8489324"/>
            <a:ext cx="2307037" cy="2160225"/>
          </a:xfrm>
          <a:custGeom>
            <a:avLst/>
            <a:gdLst/>
            <a:ahLst/>
            <a:cxnLst/>
            <a:rect r="r" b="b" t="t" l="l"/>
            <a:pathLst>
              <a:path h="2160225" w="2307037">
                <a:moveTo>
                  <a:pt x="0" y="0"/>
                </a:moveTo>
                <a:lnTo>
                  <a:pt x="2307037" y="0"/>
                </a:lnTo>
                <a:lnTo>
                  <a:pt x="2307037" y="2160225"/>
                </a:lnTo>
                <a:lnTo>
                  <a:pt x="0" y="21602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572000" y="1570055"/>
            <a:ext cx="9144000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Vantagens 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6571318" y="9050865"/>
            <a:ext cx="1488024" cy="1904671"/>
            <a:chOff x="0" y="0"/>
            <a:chExt cx="1984032" cy="2539561"/>
          </a:xfrm>
        </p:grpSpPr>
        <p:grpSp>
          <p:nvGrpSpPr>
            <p:cNvPr name="Group 20" id="20"/>
            <p:cNvGrpSpPr/>
            <p:nvPr/>
          </p:nvGrpSpPr>
          <p:grpSpPr>
            <a:xfrm rot="-10800000">
              <a:off x="0" y="0"/>
              <a:ext cx="1984032" cy="2539561"/>
              <a:chOff x="0" y="0"/>
              <a:chExt cx="6350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-10800000">
              <a:off x="116290" y="148851"/>
              <a:ext cx="1751453" cy="2241859"/>
              <a:chOff x="0" y="0"/>
              <a:chExt cx="6350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6" id="26"/>
          <p:cNvSpPr txBox="true"/>
          <p:nvPr/>
        </p:nvSpPr>
        <p:spPr>
          <a:xfrm rot="0">
            <a:off x="16836913" y="9365267"/>
            <a:ext cx="956833" cy="82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7"/>
              </a:lnSpc>
            </a:pPr>
            <a:r>
              <a:rPr lang="en-US" sz="4776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5</a:t>
            </a:r>
          </a:p>
        </p:txBody>
      </p:sp>
    </p:spTree>
  </p:cSld>
  <p:clrMapOvr>
    <a:masterClrMapping/>
  </p:clrMapOvr>
  <p:transition spd="fast">
    <p:cover dir="rd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761970">
            <a:off x="7598262" y="-2167226"/>
            <a:ext cx="3812697" cy="3403699"/>
          </a:xfrm>
          <a:custGeom>
            <a:avLst/>
            <a:gdLst/>
            <a:ahLst/>
            <a:cxnLst/>
            <a:rect r="r" b="b" t="t" l="l"/>
            <a:pathLst>
              <a:path h="3403699" w="3812697">
                <a:moveTo>
                  <a:pt x="0" y="0"/>
                </a:moveTo>
                <a:lnTo>
                  <a:pt x="3812697" y="0"/>
                </a:lnTo>
                <a:lnTo>
                  <a:pt x="3812697" y="3403699"/>
                </a:lnTo>
                <a:lnTo>
                  <a:pt x="0" y="3403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7632832">
            <a:off x="1682860" y="2563221"/>
            <a:ext cx="2229966" cy="2088060"/>
          </a:xfrm>
          <a:custGeom>
            <a:avLst/>
            <a:gdLst/>
            <a:ahLst/>
            <a:cxnLst/>
            <a:rect r="r" b="b" t="t" l="l"/>
            <a:pathLst>
              <a:path h="2088060" w="2229966">
                <a:moveTo>
                  <a:pt x="2229966" y="2088060"/>
                </a:moveTo>
                <a:lnTo>
                  <a:pt x="0" y="2088060"/>
                </a:lnTo>
                <a:lnTo>
                  <a:pt x="0" y="0"/>
                </a:lnTo>
                <a:lnTo>
                  <a:pt x="2229966" y="0"/>
                </a:lnTo>
                <a:lnTo>
                  <a:pt x="2229966" y="2088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00960" y="-295603"/>
            <a:ext cx="5154032" cy="1892936"/>
          </a:xfrm>
          <a:custGeom>
            <a:avLst/>
            <a:gdLst/>
            <a:ahLst/>
            <a:cxnLst/>
            <a:rect r="r" b="b" t="t" l="l"/>
            <a:pathLst>
              <a:path h="1892936" w="5154032">
                <a:moveTo>
                  <a:pt x="5154032" y="1892936"/>
                </a:moveTo>
                <a:lnTo>
                  <a:pt x="0" y="1892936"/>
                </a:lnTo>
                <a:lnTo>
                  <a:pt x="0" y="0"/>
                </a:lnTo>
                <a:lnTo>
                  <a:pt x="5154032" y="0"/>
                </a:lnTo>
                <a:lnTo>
                  <a:pt x="5154032" y="189293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88741">
            <a:off x="12006572" y="-295603"/>
            <a:ext cx="6051020" cy="2222375"/>
          </a:xfrm>
          <a:custGeom>
            <a:avLst/>
            <a:gdLst/>
            <a:ahLst/>
            <a:cxnLst/>
            <a:rect r="r" b="b" t="t" l="l"/>
            <a:pathLst>
              <a:path h="2222375" w="6051020">
                <a:moveTo>
                  <a:pt x="0" y="2222375"/>
                </a:moveTo>
                <a:lnTo>
                  <a:pt x="6051020" y="2222375"/>
                </a:lnTo>
                <a:lnTo>
                  <a:pt x="6051020" y="0"/>
                </a:lnTo>
                <a:lnTo>
                  <a:pt x="0" y="0"/>
                </a:lnTo>
                <a:lnTo>
                  <a:pt x="0" y="222237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605544">
            <a:off x="4288677" y="-571138"/>
            <a:ext cx="1528792" cy="1686943"/>
          </a:xfrm>
          <a:custGeom>
            <a:avLst/>
            <a:gdLst/>
            <a:ahLst/>
            <a:cxnLst/>
            <a:rect r="r" b="b" t="t" l="l"/>
            <a:pathLst>
              <a:path h="1686943" w="1528792">
                <a:moveTo>
                  <a:pt x="0" y="0"/>
                </a:moveTo>
                <a:lnTo>
                  <a:pt x="1528791" y="0"/>
                </a:lnTo>
                <a:lnTo>
                  <a:pt x="1528791" y="1686942"/>
                </a:lnTo>
                <a:lnTo>
                  <a:pt x="0" y="16869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5370326" y="-231683"/>
            <a:ext cx="6935473" cy="1790613"/>
          </a:xfrm>
          <a:custGeom>
            <a:avLst/>
            <a:gdLst/>
            <a:ahLst/>
            <a:cxnLst/>
            <a:rect r="r" b="b" t="t" l="l"/>
            <a:pathLst>
              <a:path h="1790613" w="6935473">
                <a:moveTo>
                  <a:pt x="0" y="1790613"/>
                </a:moveTo>
                <a:lnTo>
                  <a:pt x="6935474" y="1790613"/>
                </a:lnTo>
                <a:lnTo>
                  <a:pt x="6935474" y="0"/>
                </a:lnTo>
                <a:lnTo>
                  <a:pt x="0" y="0"/>
                </a:lnTo>
                <a:lnTo>
                  <a:pt x="0" y="1790613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062277" y="-810826"/>
            <a:ext cx="2394046" cy="2813515"/>
          </a:xfrm>
          <a:custGeom>
            <a:avLst/>
            <a:gdLst/>
            <a:ahLst/>
            <a:cxnLst/>
            <a:rect r="r" b="b" t="t" l="l"/>
            <a:pathLst>
              <a:path h="2813515" w="2394046">
                <a:moveTo>
                  <a:pt x="2394046" y="2813516"/>
                </a:moveTo>
                <a:lnTo>
                  <a:pt x="0" y="2813516"/>
                </a:lnTo>
                <a:lnTo>
                  <a:pt x="0" y="0"/>
                </a:lnTo>
                <a:lnTo>
                  <a:pt x="2394046" y="0"/>
                </a:lnTo>
                <a:lnTo>
                  <a:pt x="2394046" y="2813516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3151617">
            <a:off x="-531417" y="-487292"/>
            <a:ext cx="2900381" cy="2715811"/>
          </a:xfrm>
          <a:custGeom>
            <a:avLst/>
            <a:gdLst/>
            <a:ahLst/>
            <a:cxnLst/>
            <a:rect r="r" b="b" t="t" l="l"/>
            <a:pathLst>
              <a:path h="2715811" w="2900381">
                <a:moveTo>
                  <a:pt x="2900380" y="2715811"/>
                </a:moveTo>
                <a:lnTo>
                  <a:pt x="0" y="2715811"/>
                </a:lnTo>
                <a:lnTo>
                  <a:pt x="0" y="0"/>
                </a:lnTo>
                <a:lnTo>
                  <a:pt x="2900380" y="0"/>
                </a:lnTo>
                <a:lnTo>
                  <a:pt x="2900380" y="271581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119341">
            <a:off x="10951559" y="8997688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5"/>
                </a:lnTo>
                <a:lnTo>
                  <a:pt x="0" y="2069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900214" y="8638886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6"/>
                </a:lnTo>
                <a:lnTo>
                  <a:pt x="0" y="20698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3565137">
            <a:off x="5121063" y="6086925"/>
            <a:ext cx="2229966" cy="2088060"/>
          </a:xfrm>
          <a:custGeom>
            <a:avLst/>
            <a:gdLst/>
            <a:ahLst/>
            <a:cxnLst/>
            <a:rect r="r" b="b" t="t" l="l"/>
            <a:pathLst>
              <a:path h="2088060" w="2229966">
                <a:moveTo>
                  <a:pt x="2229966" y="2088059"/>
                </a:moveTo>
                <a:lnTo>
                  <a:pt x="0" y="2088059"/>
                </a:lnTo>
                <a:lnTo>
                  <a:pt x="0" y="0"/>
                </a:lnTo>
                <a:lnTo>
                  <a:pt x="2229966" y="0"/>
                </a:lnTo>
                <a:lnTo>
                  <a:pt x="2229966" y="20880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3067874">
            <a:off x="6644676" y="8944948"/>
            <a:ext cx="3551088" cy="3170153"/>
          </a:xfrm>
          <a:custGeom>
            <a:avLst/>
            <a:gdLst/>
            <a:ahLst/>
            <a:cxnLst/>
            <a:rect r="r" b="b" t="t" l="l"/>
            <a:pathLst>
              <a:path h="3170153" w="3551088">
                <a:moveTo>
                  <a:pt x="3551088" y="0"/>
                </a:moveTo>
                <a:lnTo>
                  <a:pt x="0" y="0"/>
                </a:lnTo>
                <a:lnTo>
                  <a:pt x="0" y="3170153"/>
                </a:lnTo>
                <a:lnTo>
                  <a:pt x="3551088" y="3170153"/>
                </a:lnTo>
                <a:lnTo>
                  <a:pt x="35510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-100960" y="8460139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5635827" y="0"/>
                </a:moveTo>
                <a:lnTo>
                  <a:pt x="0" y="0"/>
                </a:lnTo>
                <a:lnTo>
                  <a:pt x="0" y="2069885"/>
                </a:lnTo>
                <a:lnTo>
                  <a:pt x="5635827" y="2069885"/>
                </a:lnTo>
                <a:lnTo>
                  <a:pt x="56358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699634" y="8534494"/>
            <a:ext cx="7441173" cy="1921176"/>
          </a:xfrm>
          <a:custGeom>
            <a:avLst/>
            <a:gdLst/>
            <a:ahLst/>
            <a:cxnLst/>
            <a:rect r="r" b="b" t="t" l="l"/>
            <a:pathLst>
              <a:path h="1921176" w="7441173">
                <a:moveTo>
                  <a:pt x="0" y="0"/>
                </a:moveTo>
                <a:lnTo>
                  <a:pt x="7441173" y="0"/>
                </a:lnTo>
                <a:lnTo>
                  <a:pt x="7441173" y="1921175"/>
                </a:lnTo>
                <a:lnTo>
                  <a:pt x="0" y="19211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192904" y="8638886"/>
            <a:ext cx="1609187" cy="1891138"/>
          </a:xfrm>
          <a:custGeom>
            <a:avLst/>
            <a:gdLst/>
            <a:ahLst/>
            <a:cxnLst/>
            <a:rect r="r" b="b" t="t" l="l"/>
            <a:pathLst>
              <a:path h="1891138" w="1609187">
                <a:moveTo>
                  <a:pt x="0" y="0"/>
                </a:moveTo>
                <a:lnTo>
                  <a:pt x="1609187" y="0"/>
                </a:lnTo>
                <a:lnTo>
                  <a:pt x="1609187" y="1891138"/>
                </a:lnTo>
                <a:lnTo>
                  <a:pt x="0" y="18911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338520">
            <a:off x="13190655" y="9108409"/>
            <a:ext cx="7159459" cy="1848442"/>
          </a:xfrm>
          <a:custGeom>
            <a:avLst/>
            <a:gdLst/>
            <a:ahLst/>
            <a:cxnLst/>
            <a:rect r="r" b="b" t="t" l="l"/>
            <a:pathLst>
              <a:path h="1848442" w="7159459">
                <a:moveTo>
                  <a:pt x="0" y="0"/>
                </a:moveTo>
                <a:lnTo>
                  <a:pt x="7159459" y="0"/>
                </a:lnTo>
                <a:lnTo>
                  <a:pt x="7159459" y="1848442"/>
                </a:lnTo>
                <a:lnTo>
                  <a:pt x="0" y="18484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3008036">
            <a:off x="16335607" y="8489324"/>
            <a:ext cx="2307037" cy="2160225"/>
          </a:xfrm>
          <a:custGeom>
            <a:avLst/>
            <a:gdLst/>
            <a:ahLst/>
            <a:cxnLst/>
            <a:rect r="r" b="b" t="t" l="l"/>
            <a:pathLst>
              <a:path h="2160225" w="2307037">
                <a:moveTo>
                  <a:pt x="0" y="0"/>
                </a:moveTo>
                <a:lnTo>
                  <a:pt x="2307037" y="0"/>
                </a:lnTo>
                <a:lnTo>
                  <a:pt x="2307037" y="2160225"/>
                </a:lnTo>
                <a:lnTo>
                  <a:pt x="0" y="2160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true" rot="-8249319">
            <a:off x="13741689" y="2566881"/>
            <a:ext cx="2229966" cy="2088060"/>
          </a:xfrm>
          <a:custGeom>
            <a:avLst/>
            <a:gdLst/>
            <a:ahLst/>
            <a:cxnLst/>
            <a:rect r="r" b="b" t="t" l="l"/>
            <a:pathLst>
              <a:path h="2088060" w="2229966">
                <a:moveTo>
                  <a:pt x="2229967" y="2088059"/>
                </a:moveTo>
                <a:lnTo>
                  <a:pt x="0" y="2088059"/>
                </a:lnTo>
                <a:lnTo>
                  <a:pt x="0" y="0"/>
                </a:lnTo>
                <a:lnTo>
                  <a:pt x="2229967" y="0"/>
                </a:lnTo>
                <a:lnTo>
                  <a:pt x="2229967" y="20880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6571318" y="9050865"/>
            <a:ext cx="1488024" cy="1904671"/>
            <a:chOff x="0" y="0"/>
            <a:chExt cx="1984032" cy="2539561"/>
          </a:xfrm>
        </p:grpSpPr>
        <p:grpSp>
          <p:nvGrpSpPr>
            <p:cNvPr name="Group 21" id="21"/>
            <p:cNvGrpSpPr/>
            <p:nvPr/>
          </p:nvGrpSpPr>
          <p:grpSpPr>
            <a:xfrm rot="-10800000">
              <a:off x="0" y="0"/>
              <a:ext cx="1984032" cy="2539561"/>
              <a:chOff x="0" y="0"/>
              <a:chExt cx="6350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-10800000">
              <a:off x="116290" y="148851"/>
              <a:ext cx="1751453" cy="2241859"/>
              <a:chOff x="0" y="0"/>
              <a:chExt cx="6350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7" id="27"/>
          <p:cNvSpPr/>
          <p:nvPr/>
        </p:nvSpPr>
        <p:spPr>
          <a:xfrm flipH="false" flipV="false" rot="0">
            <a:off x="3200526" y="2755062"/>
            <a:ext cx="2706131" cy="5866951"/>
          </a:xfrm>
          <a:custGeom>
            <a:avLst/>
            <a:gdLst/>
            <a:ahLst/>
            <a:cxnLst/>
            <a:rect r="r" b="b" t="t" l="l"/>
            <a:pathLst>
              <a:path h="5866951" w="2706131">
                <a:moveTo>
                  <a:pt x="0" y="0"/>
                </a:moveTo>
                <a:lnTo>
                  <a:pt x="2706131" y="0"/>
                </a:lnTo>
                <a:lnTo>
                  <a:pt x="2706131" y="5866950"/>
                </a:lnTo>
                <a:lnTo>
                  <a:pt x="0" y="586695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279306" y="2755062"/>
            <a:ext cx="2811953" cy="6096375"/>
          </a:xfrm>
          <a:custGeom>
            <a:avLst/>
            <a:gdLst/>
            <a:ahLst/>
            <a:cxnLst/>
            <a:rect r="r" b="b" t="t" l="l"/>
            <a:pathLst>
              <a:path h="6096375" w="2811953">
                <a:moveTo>
                  <a:pt x="0" y="0"/>
                </a:moveTo>
                <a:lnTo>
                  <a:pt x="2811953" y="0"/>
                </a:lnTo>
                <a:lnTo>
                  <a:pt x="2811953" y="6096374"/>
                </a:lnTo>
                <a:lnTo>
                  <a:pt x="0" y="609637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3092924" y="1299206"/>
            <a:ext cx="11490277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Prototipagem e Testes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836913" y="9365267"/>
            <a:ext cx="956833" cy="82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7"/>
              </a:lnSpc>
            </a:pPr>
            <a:r>
              <a:rPr lang="en-US" sz="4776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6</a:t>
            </a:r>
          </a:p>
        </p:txBody>
      </p:sp>
    </p:spTree>
  </p:cSld>
  <p:clrMapOvr>
    <a:masterClrMapping/>
  </p:clrMapOvr>
  <p:transition spd="fast">
    <p:cover dir="rd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38037" y="1184042"/>
            <a:ext cx="5403174" cy="1427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20"/>
              </a:lnSpc>
            </a:pPr>
            <a:r>
              <a:rPr lang="en-US" sz="8300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Conclusão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761970">
            <a:off x="7765762" y="-2167226"/>
            <a:ext cx="3812697" cy="3403699"/>
          </a:xfrm>
          <a:custGeom>
            <a:avLst/>
            <a:gdLst/>
            <a:ahLst/>
            <a:cxnLst/>
            <a:rect r="r" b="b" t="t" l="l"/>
            <a:pathLst>
              <a:path h="3403699" w="3812697">
                <a:moveTo>
                  <a:pt x="0" y="0"/>
                </a:moveTo>
                <a:lnTo>
                  <a:pt x="3812697" y="0"/>
                </a:lnTo>
                <a:lnTo>
                  <a:pt x="3812697" y="3403699"/>
                </a:lnTo>
                <a:lnTo>
                  <a:pt x="0" y="3403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66540" y="-295603"/>
            <a:ext cx="5154032" cy="1892936"/>
          </a:xfrm>
          <a:custGeom>
            <a:avLst/>
            <a:gdLst/>
            <a:ahLst/>
            <a:cxnLst/>
            <a:rect r="r" b="b" t="t" l="l"/>
            <a:pathLst>
              <a:path h="1892936" w="5154032">
                <a:moveTo>
                  <a:pt x="5154032" y="1892936"/>
                </a:moveTo>
                <a:lnTo>
                  <a:pt x="0" y="1892936"/>
                </a:lnTo>
                <a:lnTo>
                  <a:pt x="0" y="0"/>
                </a:lnTo>
                <a:lnTo>
                  <a:pt x="5154032" y="0"/>
                </a:lnTo>
                <a:lnTo>
                  <a:pt x="5154032" y="189293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88741">
            <a:off x="12174072" y="-295603"/>
            <a:ext cx="6051020" cy="2222375"/>
          </a:xfrm>
          <a:custGeom>
            <a:avLst/>
            <a:gdLst/>
            <a:ahLst/>
            <a:cxnLst/>
            <a:rect r="r" b="b" t="t" l="l"/>
            <a:pathLst>
              <a:path h="2222375" w="6051020">
                <a:moveTo>
                  <a:pt x="0" y="2222375"/>
                </a:moveTo>
                <a:lnTo>
                  <a:pt x="6051020" y="2222375"/>
                </a:lnTo>
                <a:lnTo>
                  <a:pt x="6051020" y="0"/>
                </a:lnTo>
                <a:lnTo>
                  <a:pt x="0" y="0"/>
                </a:lnTo>
                <a:lnTo>
                  <a:pt x="0" y="222237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605544">
            <a:off x="4456176" y="-571138"/>
            <a:ext cx="1528792" cy="1686943"/>
          </a:xfrm>
          <a:custGeom>
            <a:avLst/>
            <a:gdLst/>
            <a:ahLst/>
            <a:cxnLst/>
            <a:rect r="r" b="b" t="t" l="l"/>
            <a:pathLst>
              <a:path h="1686943" w="1528792">
                <a:moveTo>
                  <a:pt x="0" y="0"/>
                </a:moveTo>
                <a:lnTo>
                  <a:pt x="1528792" y="0"/>
                </a:lnTo>
                <a:lnTo>
                  <a:pt x="1528792" y="1686942"/>
                </a:lnTo>
                <a:lnTo>
                  <a:pt x="0" y="1686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5537826" y="-231683"/>
            <a:ext cx="6935473" cy="1790613"/>
          </a:xfrm>
          <a:custGeom>
            <a:avLst/>
            <a:gdLst/>
            <a:ahLst/>
            <a:cxnLst/>
            <a:rect r="r" b="b" t="t" l="l"/>
            <a:pathLst>
              <a:path h="1790613" w="6935473">
                <a:moveTo>
                  <a:pt x="0" y="1790613"/>
                </a:moveTo>
                <a:lnTo>
                  <a:pt x="6935473" y="1790613"/>
                </a:lnTo>
                <a:lnTo>
                  <a:pt x="6935473" y="0"/>
                </a:lnTo>
                <a:lnTo>
                  <a:pt x="0" y="0"/>
                </a:lnTo>
                <a:lnTo>
                  <a:pt x="0" y="179061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229777" y="-810826"/>
            <a:ext cx="2394046" cy="2813515"/>
          </a:xfrm>
          <a:custGeom>
            <a:avLst/>
            <a:gdLst/>
            <a:ahLst/>
            <a:cxnLst/>
            <a:rect r="r" b="b" t="t" l="l"/>
            <a:pathLst>
              <a:path h="2813515" w="2394046">
                <a:moveTo>
                  <a:pt x="2394046" y="2813516"/>
                </a:moveTo>
                <a:lnTo>
                  <a:pt x="0" y="2813516"/>
                </a:lnTo>
                <a:lnTo>
                  <a:pt x="0" y="0"/>
                </a:lnTo>
                <a:lnTo>
                  <a:pt x="2394046" y="0"/>
                </a:lnTo>
                <a:lnTo>
                  <a:pt x="2394046" y="2813516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3151617">
            <a:off x="-363918" y="-487292"/>
            <a:ext cx="2900381" cy="2715811"/>
          </a:xfrm>
          <a:custGeom>
            <a:avLst/>
            <a:gdLst/>
            <a:ahLst/>
            <a:cxnLst/>
            <a:rect r="r" b="b" t="t" l="l"/>
            <a:pathLst>
              <a:path h="2715811" w="2900381">
                <a:moveTo>
                  <a:pt x="2900381" y="2715811"/>
                </a:moveTo>
                <a:lnTo>
                  <a:pt x="0" y="2715811"/>
                </a:lnTo>
                <a:lnTo>
                  <a:pt x="0" y="0"/>
                </a:lnTo>
                <a:lnTo>
                  <a:pt x="2900381" y="0"/>
                </a:lnTo>
                <a:lnTo>
                  <a:pt x="2900381" y="2715811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119341">
            <a:off x="11119058" y="8997688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8" y="0"/>
                </a:lnTo>
                <a:lnTo>
                  <a:pt x="5635828" y="2069885"/>
                </a:lnTo>
                <a:lnTo>
                  <a:pt x="0" y="2069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67714" y="8638886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6"/>
                </a:lnTo>
                <a:lnTo>
                  <a:pt x="0" y="2069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3067874">
            <a:off x="6812176" y="8944948"/>
            <a:ext cx="3551088" cy="3170153"/>
          </a:xfrm>
          <a:custGeom>
            <a:avLst/>
            <a:gdLst/>
            <a:ahLst/>
            <a:cxnLst/>
            <a:rect r="r" b="b" t="t" l="l"/>
            <a:pathLst>
              <a:path h="3170153" w="3551088">
                <a:moveTo>
                  <a:pt x="3551088" y="0"/>
                </a:moveTo>
                <a:lnTo>
                  <a:pt x="0" y="0"/>
                </a:lnTo>
                <a:lnTo>
                  <a:pt x="0" y="3170153"/>
                </a:lnTo>
                <a:lnTo>
                  <a:pt x="3551088" y="3170153"/>
                </a:lnTo>
                <a:lnTo>
                  <a:pt x="35510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66540" y="8460139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5635827" y="0"/>
                </a:moveTo>
                <a:lnTo>
                  <a:pt x="0" y="0"/>
                </a:lnTo>
                <a:lnTo>
                  <a:pt x="0" y="2069885"/>
                </a:lnTo>
                <a:lnTo>
                  <a:pt x="5635827" y="2069885"/>
                </a:lnTo>
                <a:lnTo>
                  <a:pt x="56358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220572" y="8710448"/>
            <a:ext cx="6770480" cy="1748015"/>
          </a:xfrm>
          <a:custGeom>
            <a:avLst/>
            <a:gdLst/>
            <a:ahLst/>
            <a:cxnLst/>
            <a:rect r="r" b="b" t="t" l="l"/>
            <a:pathLst>
              <a:path h="1748015" w="6770480">
                <a:moveTo>
                  <a:pt x="0" y="0"/>
                </a:moveTo>
                <a:lnTo>
                  <a:pt x="6770481" y="0"/>
                </a:lnTo>
                <a:lnTo>
                  <a:pt x="6770481" y="1748015"/>
                </a:lnTo>
                <a:lnTo>
                  <a:pt x="0" y="17480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5404" y="8638886"/>
            <a:ext cx="1609187" cy="1891138"/>
          </a:xfrm>
          <a:custGeom>
            <a:avLst/>
            <a:gdLst/>
            <a:ahLst/>
            <a:cxnLst/>
            <a:rect r="r" b="b" t="t" l="l"/>
            <a:pathLst>
              <a:path h="1891138" w="1609187">
                <a:moveTo>
                  <a:pt x="0" y="0"/>
                </a:moveTo>
                <a:lnTo>
                  <a:pt x="1609187" y="0"/>
                </a:lnTo>
                <a:lnTo>
                  <a:pt x="1609187" y="1891138"/>
                </a:lnTo>
                <a:lnTo>
                  <a:pt x="0" y="18911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338520">
            <a:off x="13358155" y="9108409"/>
            <a:ext cx="7159459" cy="1848442"/>
          </a:xfrm>
          <a:custGeom>
            <a:avLst/>
            <a:gdLst/>
            <a:ahLst/>
            <a:cxnLst/>
            <a:rect r="r" b="b" t="t" l="l"/>
            <a:pathLst>
              <a:path h="1848442" w="7159459">
                <a:moveTo>
                  <a:pt x="0" y="0"/>
                </a:moveTo>
                <a:lnTo>
                  <a:pt x="7159459" y="0"/>
                </a:lnTo>
                <a:lnTo>
                  <a:pt x="7159459" y="1848442"/>
                </a:lnTo>
                <a:lnTo>
                  <a:pt x="0" y="18484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3008036">
            <a:off x="16503107" y="8489324"/>
            <a:ext cx="2307037" cy="2160225"/>
          </a:xfrm>
          <a:custGeom>
            <a:avLst/>
            <a:gdLst/>
            <a:ahLst/>
            <a:cxnLst/>
            <a:rect r="r" b="b" t="t" l="l"/>
            <a:pathLst>
              <a:path h="2160225" w="2307037">
                <a:moveTo>
                  <a:pt x="0" y="0"/>
                </a:moveTo>
                <a:lnTo>
                  <a:pt x="2307036" y="0"/>
                </a:lnTo>
                <a:lnTo>
                  <a:pt x="2307036" y="2160225"/>
                </a:lnTo>
                <a:lnTo>
                  <a:pt x="0" y="21602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632642" y="2479029"/>
            <a:ext cx="11355056" cy="6769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00"/>
              </a:lnSpc>
            </a:pPr>
            <a:r>
              <a:rPr lang="en-US" sz="34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Nosso projeto visa melhorar a adesão ao tratamento e organização de consultas com um aplicativo intuitivo e uma caixa de remédios inteligente. A solução é acessível, fácil de usar e tem grande potencial de mercado, atendendo idosos, imigrantes e outros usuários.</a:t>
            </a:r>
          </a:p>
          <a:p>
            <a:pPr algn="just">
              <a:lnSpc>
                <a:spcPts val="6800"/>
              </a:lnSpc>
            </a:pPr>
            <a:r>
              <a:rPr lang="en-US" sz="34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Próximos Passos: Estamos prontos para iniciar a implementação e a construção da caixa.</a:t>
            </a:r>
          </a:p>
          <a:p>
            <a:pPr algn="just">
              <a:lnSpc>
                <a:spcPts val="6800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16571318" y="9050865"/>
            <a:ext cx="1488024" cy="1904671"/>
            <a:chOff x="0" y="0"/>
            <a:chExt cx="1984032" cy="2539561"/>
          </a:xfrm>
        </p:grpSpPr>
        <p:grpSp>
          <p:nvGrpSpPr>
            <p:cNvPr name="Group 20" id="20"/>
            <p:cNvGrpSpPr/>
            <p:nvPr/>
          </p:nvGrpSpPr>
          <p:grpSpPr>
            <a:xfrm rot="-10800000">
              <a:off x="0" y="0"/>
              <a:ext cx="1984032" cy="2539561"/>
              <a:chOff x="0" y="0"/>
              <a:chExt cx="6350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-10800000">
              <a:off x="116290" y="148851"/>
              <a:ext cx="1751453" cy="2241859"/>
              <a:chOff x="0" y="0"/>
              <a:chExt cx="6350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6" id="26"/>
          <p:cNvSpPr txBox="true"/>
          <p:nvPr/>
        </p:nvSpPr>
        <p:spPr>
          <a:xfrm rot="0">
            <a:off x="16836913" y="9365267"/>
            <a:ext cx="956833" cy="82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7"/>
              </a:lnSpc>
            </a:pPr>
            <a:r>
              <a:rPr lang="en-US" sz="4776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7</a:t>
            </a:r>
          </a:p>
        </p:txBody>
      </p:sp>
    </p:spTree>
  </p:cSld>
  <p:clrMapOvr>
    <a:masterClrMapping/>
  </p:clrMapOvr>
  <p:transition spd="fast">
    <p:cover dir="rd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0360" y="4086299"/>
            <a:ext cx="14427280" cy="1825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59"/>
              </a:lnSpc>
            </a:pPr>
            <a:r>
              <a:rPr lang="en-US" sz="13759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Obrigado 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761970">
            <a:off x="7598262" y="-2167226"/>
            <a:ext cx="3812697" cy="3403699"/>
          </a:xfrm>
          <a:custGeom>
            <a:avLst/>
            <a:gdLst/>
            <a:ahLst/>
            <a:cxnLst/>
            <a:rect r="r" b="b" t="t" l="l"/>
            <a:pathLst>
              <a:path h="3403699" w="3812697">
                <a:moveTo>
                  <a:pt x="0" y="0"/>
                </a:moveTo>
                <a:lnTo>
                  <a:pt x="3812697" y="0"/>
                </a:lnTo>
                <a:lnTo>
                  <a:pt x="3812697" y="3403699"/>
                </a:lnTo>
                <a:lnTo>
                  <a:pt x="0" y="3403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00960" y="-295603"/>
            <a:ext cx="5154032" cy="1892936"/>
          </a:xfrm>
          <a:custGeom>
            <a:avLst/>
            <a:gdLst/>
            <a:ahLst/>
            <a:cxnLst/>
            <a:rect r="r" b="b" t="t" l="l"/>
            <a:pathLst>
              <a:path h="1892936" w="5154032">
                <a:moveTo>
                  <a:pt x="5154032" y="1892936"/>
                </a:moveTo>
                <a:lnTo>
                  <a:pt x="0" y="1892936"/>
                </a:lnTo>
                <a:lnTo>
                  <a:pt x="0" y="0"/>
                </a:lnTo>
                <a:lnTo>
                  <a:pt x="5154032" y="0"/>
                </a:lnTo>
                <a:lnTo>
                  <a:pt x="5154032" y="189293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88741">
            <a:off x="12006572" y="-295603"/>
            <a:ext cx="6051020" cy="2222375"/>
          </a:xfrm>
          <a:custGeom>
            <a:avLst/>
            <a:gdLst/>
            <a:ahLst/>
            <a:cxnLst/>
            <a:rect r="r" b="b" t="t" l="l"/>
            <a:pathLst>
              <a:path h="2222375" w="6051020">
                <a:moveTo>
                  <a:pt x="0" y="2222375"/>
                </a:moveTo>
                <a:lnTo>
                  <a:pt x="6051020" y="2222375"/>
                </a:lnTo>
                <a:lnTo>
                  <a:pt x="6051020" y="0"/>
                </a:lnTo>
                <a:lnTo>
                  <a:pt x="0" y="0"/>
                </a:lnTo>
                <a:lnTo>
                  <a:pt x="0" y="222237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605544">
            <a:off x="4288677" y="-571138"/>
            <a:ext cx="1528792" cy="1686943"/>
          </a:xfrm>
          <a:custGeom>
            <a:avLst/>
            <a:gdLst/>
            <a:ahLst/>
            <a:cxnLst/>
            <a:rect r="r" b="b" t="t" l="l"/>
            <a:pathLst>
              <a:path h="1686943" w="1528792">
                <a:moveTo>
                  <a:pt x="0" y="0"/>
                </a:moveTo>
                <a:lnTo>
                  <a:pt x="1528791" y="0"/>
                </a:lnTo>
                <a:lnTo>
                  <a:pt x="1528791" y="1686942"/>
                </a:lnTo>
                <a:lnTo>
                  <a:pt x="0" y="1686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5370326" y="-231683"/>
            <a:ext cx="6935473" cy="1790613"/>
          </a:xfrm>
          <a:custGeom>
            <a:avLst/>
            <a:gdLst/>
            <a:ahLst/>
            <a:cxnLst/>
            <a:rect r="r" b="b" t="t" l="l"/>
            <a:pathLst>
              <a:path h="1790613" w="6935473">
                <a:moveTo>
                  <a:pt x="0" y="1790613"/>
                </a:moveTo>
                <a:lnTo>
                  <a:pt x="6935474" y="1790613"/>
                </a:lnTo>
                <a:lnTo>
                  <a:pt x="6935474" y="0"/>
                </a:lnTo>
                <a:lnTo>
                  <a:pt x="0" y="0"/>
                </a:lnTo>
                <a:lnTo>
                  <a:pt x="0" y="179061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062277" y="-810826"/>
            <a:ext cx="2394046" cy="2813515"/>
          </a:xfrm>
          <a:custGeom>
            <a:avLst/>
            <a:gdLst/>
            <a:ahLst/>
            <a:cxnLst/>
            <a:rect r="r" b="b" t="t" l="l"/>
            <a:pathLst>
              <a:path h="2813515" w="2394046">
                <a:moveTo>
                  <a:pt x="2394046" y="2813516"/>
                </a:moveTo>
                <a:lnTo>
                  <a:pt x="0" y="2813516"/>
                </a:lnTo>
                <a:lnTo>
                  <a:pt x="0" y="0"/>
                </a:lnTo>
                <a:lnTo>
                  <a:pt x="2394046" y="0"/>
                </a:lnTo>
                <a:lnTo>
                  <a:pt x="2394046" y="2813516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119341">
            <a:off x="10951559" y="8997688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5"/>
                </a:lnTo>
                <a:lnTo>
                  <a:pt x="0" y="2069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900214" y="8638886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6"/>
                </a:lnTo>
                <a:lnTo>
                  <a:pt x="0" y="2069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3067874">
            <a:off x="6644676" y="8944948"/>
            <a:ext cx="3551088" cy="3170153"/>
          </a:xfrm>
          <a:custGeom>
            <a:avLst/>
            <a:gdLst/>
            <a:ahLst/>
            <a:cxnLst/>
            <a:rect r="r" b="b" t="t" l="l"/>
            <a:pathLst>
              <a:path h="3170153" w="3551088">
                <a:moveTo>
                  <a:pt x="3551088" y="0"/>
                </a:moveTo>
                <a:lnTo>
                  <a:pt x="0" y="0"/>
                </a:lnTo>
                <a:lnTo>
                  <a:pt x="0" y="3170153"/>
                </a:lnTo>
                <a:lnTo>
                  <a:pt x="3551088" y="3170153"/>
                </a:lnTo>
                <a:lnTo>
                  <a:pt x="35510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-100960" y="8460139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5635827" y="0"/>
                </a:moveTo>
                <a:lnTo>
                  <a:pt x="0" y="0"/>
                </a:lnTo>
                <a:lnTo>
                  <a:pt x="0" y="2069885"/>
                </a:lnTo>
                <a:lnTo>
                  <a:pt x="5635827" y="2069885"/>
                </a:lnTo>
                <a:lnTo>
                  <a:pt x="56358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699634" y="8534494"/>
            <a:ext cx="7441173" cy="1921176"/>
          </a:xfrm>
          <a:custGeom>
            <a:avLst/>
            <a:gdLst/>
            <a:ahLst/>
            <a:cxnLst/>
            <a:rect r="r" b="b" t="t" l="l"/>
            <a:pathLst>
              <a:path h="1921176" w="7441173">
                <a:moveTo>
                  <a:pt x="0" y="0"/>
                </a:moveTo>
                <a:lnTo>
                  <a:pt x="7441173" y="0"/>
                </a:lnTo>
                <a:lnTo>
                  <a:pt x="7441173" y="1921175"/>
                </a:lnTo>
                <a:lnTo>
                  <a:pt x="0" y="19211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192904" y="8638886"/>
            <a:ext cx="1609187" cy="1891138"/>
          </a:xfrm>
          <a:custGeom>
            <a:avLst/>
            <a:gdLst/>
            <a:ahLst/>
            <a:cxnLst/>
            <a:rect r="r" b="b" t="t" l="l"/>
            <a:pathLst>
              <a:path h="1891138" w="1609187">
                <a:moveTo>
                  <a:pt x="0" y="0"/>
                </a:moveTo>
                <a:lnTo>
                  <a:pt x="1609187" y="0"/>
                </a:lnTo>
                <a:lnTo>
                  <a:pt x="1609187" y="1891138"/>
                </a:lnTo>
                <a:lnTo>
                  <a:pt x="0" y="18911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338520">
            <a:off x="13190655" y="9108409"/>
            <a:ext cx="7159459" cy="1848442"/>
          </a:xfrm>
          <a:custGeom>
            <a:avLst/>
            <a:gdLst/>
            <a:ahLst/>
            <a:cxnLst/>
            <a:rect r="r" b="b" t="t" l="l"/>
            <a:pathLst>
              <a:path h="1848442" w="7159459">
                <a:moveTo>
                  <a:pt x="0" y="0"/>
                </a:moveTo>
                <a:lnTo>
                  <a:pt x="7159459" y="0"/>
                </a:lnTo>
                <a:lnTo>
                  <a:pt x="7159459" y="1848442"/>
                </a:lnTo>
                <a:lnTo>
                  <a:pt x="0" y="18484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3008036">
            <a:off x="16335607" y="8489324"/>
            <a:ext cx="2307037" cy="2160225"/>
          </a:xfrm>
          <a:custGeom>
            <a:avLst/>
            <a:gdLst/>
            <a:ahLst/>
            <a:cxnLst/>
            <a:rect r="r" b="b" t="t" l="l"/>
            <a:pathLst>
              <a:path h="2160225" w="2307037">
                <a:moveTo>
                  <a:pt x="0" y="0"/>
                </a:moveTo>
                <a:lnTo>
                  <a:pt x="2307037" y="0"/>
                </a:lnTo>
                <a:lnTo>
                  <a:pt x="2307037" y="2160225"/>
                </a:lnTo>
                <a:lnTo>
                  <a:pt x="0" y="216022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-2472856">
            <a:off x="-1066454" y="-650915"/>
            <a:ext cx="4512006" cy="4224878"/>
          </a:xfrm>
          <a:custGeom>
            <a:avLst/>
            <a:gdLst/>
            <a:ahLst/>
            <a:cxnLst/>
            <a:rect r="r" b="b" t="t" l="l"/>
            <a:pathLst>
              <a:path h="4224878" w="4512006">
                <a:moveTo>
                  <a:pt x="4512006" y="4224878"/>
                </a:moveTo>
                <a:lnTo>
                  <a:pt x="0" y="4224878"/>
                </a:lnTo>
                <a:lnTo>
                  <a:pt x="0" y="0"/>
                </a:lnTo>
                <a:lnTo>
                  <a:pt x="4512006" y="0"/>
                </a:lnTo>
                <a:lnTo>
                  <a:pt x="4512006" y="4224878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546542" y="-816968"/>
            <a:ext cx="3086100" cy="3999557"/>
            <a:chOff x="0" y="0"/>
            <a:chExt cx="635000" cy="82295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" cy="814737"/>
            </a:xfrm>
            <a:custGeom>
              <a:avLst/>
              <a:gdLst/>
              <a:ahLst/>
              <a:cxnLst/>
              <a:rect r="r" b="b" t="t" l="l"/>
              <a:pathLst>
                <a:path h="814737" w="635000">
                  <a:moveTo>
                    <a:pt x="635000" y="68596"/>
                  </a:moveTo>
                  <a:lnTo>
                    <a:pt x="635000" y="640059"/>
                  </a:lnTo>
                  <a:cubicBezTo>
                    <a:pt x="635000" y="681215"/>
                    <a:pt x="609183" y="717948"/>
                    <a:pt x="570459" y="731889"/>
                  </a:cubicBezTo>
                  <a:lnTo>
                    <a:pt x="382041" y="799719"/>
                  </a:lnTo>
                  <a:cubicBezTo>
                    <a:pt x="340324" y="814737"/>
                    <a:pt x="294676" y="814737"/>
                    <a:pt x="252959" y="799719"/>
                  </a:cubicBezTo>
                  <a:lnTo>
                    <a:pt x="64541" y="731889"/>
                  </a:lnTo>
                  <a:cubicBezTo>
                    <a:pt x="25817" y="717948"/>
                    <a:pt x="0" y="681215"/>
                    <a:pt x="0" y="640059"/>
                  </a:cubicBezTo>
                  <a:lnTo>
                    <a:pt x="0" y="68596"/>
                  </a:lnTo>
                  <a:cubicBezTo>
                    <a:pt x="0" y="30711"/>
                    <a:pt x="30711" y="0"/>
                    <a:pt x="68596" y="0"/>
                  </a:cubicBezTo>
                  <a:lnTo>
                    <a:pt x="566404" y="0"/>
                  </a:lnTo>
                  <a:cubicBezTo>
                    <a:pt x="604289" y="0"/>
                    <a:pt x="635000" y="30711"/>
                    <a:pt x="635000" y="68596"/>
                  </a:cubicBezTo>
                  <a:close/>
                </a:path>
              </a:pathLst>
            </a:custGeom>
            <a:solidFill>
              <a:srgbClr val="205732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635000" cy="746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5184" y="-621439"/>
            <a:ext cx="2848817" cy="3646486"/>
            <a:chOff x="0" y="0"/>
            <a:chExt cx="6350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" cy="803899"/>
            </a:xfrm>
            <a:custGeom>
              <a:avLst/>
              <a:gdLst/>
              <a:ahLst/>
              <a:cxnLst/>
              <a:rect r="r" b="b" t="t" l="l"/>
              <a:pathLst>
                <a:path h="803899" w="635000">
                  <a:moveTo>
                    <a:pt x="635000" y="74309"/>
                  </a:moveTo>
                  <a:lnTo>
                    <a:pt x="635000" y="624191"/>
                  </a:lnTo>
                  <a:cubicBezTo>
                    <a:pt x="635000" y="668775"/>
                    <a:pt x="607032" y="708568"/>
                    <a:pt x="565083" y="723670"/>
                  </a:cubicBezTo>
                  <a:lnTo>
                    <a:pt x="387417" y="787630"/>
                  </a:lnTo>
                  <a:cubicBezTo>
                    <a:pt x="342225" y="803899"/>
                    <a:pt x="292775" y="803899"/>
                    <a:pt x="247583" y="787630"/>
                  </a:cubicBezTo>
                  <a:lnTo>
                    <a:pt x="69917" y="723670"/>
                  </a:lnTo>
                  <a:cubicBezTo>
                    <a:pt x="27968" y="708568"/>
                    <a:pt x="0" y="668775"/>
                    <a:pt x="0" y="624191"/>
                  </a:cubicBezTo>
                  <a:lnTo>
                    <a:pt x="0" y="74309"/>
                  </a:lnTo>
                  <a:cubicBezTo>
                    <a:pt x="0" y="33269"/>
                    <a:pt x="33269" y="0"/>
                    <a:pt x="74309" y="0"/>
                  </a:cubicBezTo>
                  <a:lnTo>
                    <a:pt x="560691" y="0"/>
                  </a:lnTo>
                  <a:cubicBezTo>
                    <a:pt x="601731" y="0"/>
                    <a:pt x="635000" y="33269"/>
                    <a:pt x="635000" y="74309"/>
                  </a:cubicBezTo>
                  <a:close/>
                </a:path>
              </a:pathLst>
            </a:custGeom>
            <a:solidFill>
              <a:srgbClr val="59AD4B"/>
            </a:solidFill>
            <a:ln w="9525" cap="rnd">
              <a:solidFill>
                <a:srgbClr val="435B15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6350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676342" y="-111840"/>
            <a:ext cx="2826499" cy="2826499"/>
          </a:xfrm>
          <a:custGeom>
            <a:avLst/>
            <a:gdLst/>
            <a:ahLst/>
            <a:cxnLst/>
            <a:rect r="r" b="b" t="t" l="l"/>
            <a:pathLst>
              <a:path h="2826499" w="2826499">
                <a:moveTo>
                  <a:pt x="0" y="0"/>
                </a:moveTo>
                <a:lnTo>
                  <a:pt x="2826500" y="0"/>
                </a:lnTo>
                <a:lnTo>
                  <a:pt x="2826500" y="2826499"/>
                </a:lnTo>
                <a:lnTo>
                  <a:pt x="0" y="282649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rd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1690" y="2912808"/>
            <a:ext cx="4282775" cy="428277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w="28575" cap="sq">
              <a:solidFill>
                <a:srgbClr val="205732"/>
              </a:solidFill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6928216" y="2829648"/>
            <a:ext cx="4365936" cy="436593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6666" t="0" r="-16666" b="0"/>
              </a:stretch>
            </a:blipFill>
            <a:ln w="28575" cap="sq">
              <a:solidFill>
                <a:srgbClr val="205732"/>
              </a:soli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3327902" y="2789966"/>
            <a:ext cx="4325459" cy="432545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28575" cap="sq">
              <a:solidFill>
                <a:srgbClr val="205732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3081710" y="1236102"/>
            <a:ext cx="11783048" cy="1450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16"/>
              </a:lnSpc>
            </a:pPr>
            <a:r>
              <a:rPr lang="en-US" sz="8511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Divisão do Time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4353" y="7271783"/>
            <a:ext cx="3817449" cy="126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3679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Igor Padilha - </a:t>
            </a:r>
          </a:p>
          <a:p>
            <a:pPr algn="ctr">
              <a:lnSpc>
                <a:spcPts val="5150"/>
              </a:lnSpc>
            </a:pPr>
            <a:r>
              <a:rPr lang="en-US" sz="3679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Dev 1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1119341">
            <a:off x="10951559" y="8997688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5"/>
                </a:lnTo>
                <a:lnTo>
                  <a:pt x="0" y="20698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900214" y="8638886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6"/>
                </a:lnTo>
                <a:lnTo>
                  <a:pt x="0" y="20698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3067874">
            <a:off x="6785927" y="9282980"/>
            <a:ext cx="3248128" cy="2899692"/>
          </a:xfrm>
          <a:custGeom>
            <a:avLst/>
            <a:gdLst/>
            <a:ahLst/>
            <a:cxnLst/>
            <a:rect r="r" b="b" t="t" l="l"/>
            <a:pathLst>
              <a:path h="2899692" w="3248128">
                <a:moveTo>
                  <a:pt x="3248128" y="0"/>
                </a:moveTo>
                <a:lnTo>
                  <a:pt x="0" y="0"/>
                </a:lnTo>
                <a:lnTo>
                  <a:pt x="0" y="2899693"/>
                </a:lnTo>
                <a:lnTo>
                  <a:pt x="3248128" y="2899693"/>
                </a:lnTo>
                <a:lnTo>
                  <a:pt x="324812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-100960" y="8460139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5635827" y="0"/>
                </a:moveTo>
                <a:lnTo>
                  <a:pt x="0" y="0"/>
                </a:lnTo>
                <a:lnTo>
                  <a:pt x="0" y="2069885"/>
                </a:lnTo>
                <a:lnTo>
                  <a:pt x="5635827" y="2069885"/>
                </a:lnTo>
                <a:lnTo>
                  <a:pt x="563582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098834" y="8972244"/>
            <a:ext cx="6033656" cy="1557780"/>
          </a:xfrm>
          <a:custGeom>
            <a:avLst/>
            <a:gdLst/>
            <a:ahLst/>
            <a:cxnLst/>
            <a:rect r="r" b="b" t="t" l="l"/>
            <a:pathLst>
              <a:path h="1557780" w="6033656">
                <a:moveTo>
                  <a:pt x="0" y="0"/>
                </a:moveTo>
                <a:lnTo>
                  <a:pt x="6033656" y="0"/>
                </a:lnTo>
                <a:lnTo>
                  <a:pt x="6033656" y="1557780"/>
                </a:lnTo>
                <a:lnTo>
                  <a:pt x="0" y="15577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92904" y="8638886"/>
            <a:ext cx="1609187" cy="1891138"/>
          </a:xfrm>
          <a:custGeom>
            <a:avLst/>
            <a:gdLst/>
            <a:ahLst/>
            <a:cxnLst/>
            <a:rect r="r" b="b" t="t" l="l"/>
            <a:pathLst>
              <a:path h="1891138" w="1609187">
                <a:moveTo>
                  <a:pt x="0" y="0"/>
                </a:moveTo>
                <a:lnTo>
                  <a:pt x="1609187" y="0"/>
                </a:lnTo>
                <a:lnTo>
                  <a:pt x="1609187" y="1891138"/>
                </a:lnTo>
                <a:lnTo>
                  <a:pt x="0" y="18911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338520">
            <a:off x="13190655" y="9108409"/>
            <a:ext cx="7159459" cy="1848442"/>
          </a:xfrm>
          <a:custGeom>
            <a:avLst/>
            <a:gdLst/>
            <a:ahLst/>
            <a:cxnLst/>
            <a:rect r="r" b="b" t="t" l="l"/>
            <a:pathLst>
              <a:path h="1848442" w="7159459">
                <a:moveTo>
                  <a:pt x="0" y="0"/>
                </a:moveTo>
                <a:lnTo>
                  <a:pt x="7159459" y="0"/>
                </a:lnTo>
                <a:lnTo>
                  <a:pt x="7159459" y="1848442"/>
                </a:lnTo>
                <a:lnTo>
                  <a:pt x="0" y="18484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3008036">
            <a:off x="16335607" y="8489324"/>
            <a:ext cx="2307037" cy="2160225"/>
          </a:xfrm>
          <a:custGeom>
            <a:avLst/>
            <a:gdLst/>
            <a:ahLst/>
            <a:cxnLst/>
            <a:rect r="r" b="b" t="t" l="l"/>
            <a:pathLst>
              <a:path h="2160225" w="2307037">
                <a:moveTo>
                  <a:pt x="0" y="0"/>
                </a:moveTo>
                <a:lnTo>
                  <a:pt x="2307037" y="0"/>
                </a:lnTo>
                <a:lnTo>
                  <a:pt x="2307037" y="2160225"/>
                </a:lnTo>
                <a:lnTo>
                  <a:pt x="0" y="216022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7761970">
            <a:off x="7598262" y="-2167226"/>
            <a:ext cx="3812697" cy="3403699"/>
          </a:xfrm>
          <a:custGeom>
            <a:avLst/>
            <a:gdLst/>
            <a:ahLst/>
            <a:cxnLst/>
            <a:rect r="r" b="b" t="t" l="l"/>
            <a:pathLst>
              <a:path h="3403699" w="3812697">
                <a:moveTo>
                  <a:pt x="0" y="0"/>
                </a:moveTo>
                <a:lnTo>
                  <a:pt x="3812697" y="0"/>
                </a:lnTo>
                <a:lnTo>
                  <a:pt x="3812697" y="3403699"/>
                </a:lnTo>
                <a:lnTo>
                  <a:pt x="0" y="34036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true" rot="0">
            <a:off x="-100960" y="-295603"/>
            <a:ext cx="5154032" cy="1892936"/>
          </a:xfrm>
          <a:custGeom>
            <a:avLst/>
            <a:gdLst/>
            <a:ahLst/>
            <a:cxnLst/>
            <a:rect r="r" b="b" t="t" l="l"/>
            <a:pathLst>
              <a:path h="1892936" w="5154032">
                <a:moveTo>
                  <a:pt x="5154032" y="1892936"/>
                </a:moveTo>
                <a:lnTo>
                  <a:pt x="0" y="1892936"/>
                </a:lnTo>
                <a:lnTo>
                  <a:pt x="0" y="0"/>
                </a:lnTo>
                <a:lnTo>
                  <a:pt x="5154032" y="0"/>
                </a:lnTo>
                <a:lnTo>
                  <a:pt x="5154032" y="189293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true" rot="-88741">
            <a:off x="12006572" y="-295603"/>
            <a:ext cx="6051020" cy="2222375"/>
          </a:xfrm>
          <a:custGeom>
            <a:avLst/>
            <a:gdLst/>
            <a:ahLst/>
            <a:cxnLst/>
            <a:rect r="r" b="b" t="t" l="l"/>
            <a:pathLst>
              <a:path h="2222375" w="6051020">
                <a:moveTo>
                  <a:pt x="0" y="2222375"/>
                </a:moveTo>
                <a:lnTo>
                  <a:pt x="6051020" y="2222375"/>
                </a:lnTo>
                <a:lnTo>
                  <a:pt x="6051020" y="0"/>
                </a:lnTo>
                <a:lnTo>
                  <a:pt x="0" y="0"/>
                </a:lnTo>
                <a:lnTo>
                  <a:pt x="0" y="2222375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3605544">
            <a:off x="4288677" y="-571138"/>
            <a:ext cx="1528792" cy="1686943"/>
          </a:xfrm>
          <a:custGeom>
            <a:avLst/>
            <a:gdLst/>
            <a:ahLst/>
            <a:cxnLst/>
            <a:rect r="r" b="b" t="t" l="l"/>
            <a:pathLst>
              <a:path h="1686943" w="1528792">
                <a:moveTo>
                  <a:pt x="0" y="0"/>
                </a:moveTo>
                <a:lnTo>
                  <a:pt x="1528791" y="0"/>
                </a:lnTo>
                <a:lnTo>
                  <a:pt x="1528791" y="1686942"/>
                </a:lnTo>
                <a:lnTo>
                  <a:pt x="0" y="168694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true" rot="0">
            <a:off x="5370326" y="-231683"/>
            <a:ext cx="6935473" cy="1790613"/>
          </a:xfrm>
          <a:custGeom>
            <a:avLst/>
            <a:gdLst/>
            <a:ahLst/>
            <a:cxnLst/>
            <a:rect r="r" b="b" t="t" l="l"/>
            <a:pathLst>
              <a:path h="1790613" w="6935473">
                <a:moveTo>
                  <a:pt x="0" y="1790613"/>
                </a:moveTo>
                <a:lnTo>
                  <a:pt x="6935474" y="1790613"/>
                </a:lnTo>
                <a:lnTo>
                  <a:pt x="6935474" y="0"/>
                </a:lnTo>
                <a:lnTo>
                  <a:pt x="0" y="0"/>
                </a:lnTo>
                <a:lnTo>
                  <a:pt x="0" y="1790613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0">
            <a:off x="16062277" y="-810826"/>
            <a:ext cx="2394046" cy="2813515"/>
          </a:xfrm>
          <a:custGeom>
            <a:avLst/>
            <a:gdLst/>
            <a:ahLst/>
            <a:cxnLst/>
            <a:rect r="r" b="b" t="t" l="l"/>
            <a:pathLst>
              <a:path h="2813515" w="2394046">
                <a:moveTo>
                  <a:pt x="2394046" y="2813516"/>
                </a:moveTo>
                <a:lnTo>
                  <a:pt x="0" y="2813516"/>
                </a:lnTo>
                <a:lnTo>
                  <a:pt x="0" y="0"/>
                </a:lnTo>
                <a:lnTo>
                  <a:pt x="2394046" y="0"/>
                </a:lnTo>
                <a:lnTo>
                  <a:pt x="2394046" y="2813516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-3151617">
            <a:off x="-531417" y="-487292"/>
            <a:ext cx="2900381" cy="2715811"/>
          </a:xfrm>
          <a:custGeom>
            <a:avLst/>
            <a:gdLst/>
            <a:ahLst/>
            <a:cxnLst/>
            <a:rect r="r" b="b" t="t" l="l"/>
            <a:pathLst>
              <a:path h="2715811" w="2900381">
                <a:moveTo>
                  <a:pt x="2900380" y="2715811"/>
                </a:moveTo>
                <a:lnTo>
                  <a:pt x="0" y="2715811"/>
                </a:lnTo>
                <a:lnTo>
                  <a:pt x="0" y="0"/>
                </a:lnTo>
                <a:lnTo>
                  <a:pt x="2900380" y="0"/>
                </a:lnTo>
                <a:lnTo>
                  <a:pt x="2900380" y="2715811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6498123" y="8897889"/>
            <a:ext cx="1536322" cy="1966492"/>
            <a:chOff x="0" y="0"/>
            <a:chExt cx="2048429" cy="2621989"/>
          </a:xfrm>
        </p:grpSpPr>
        <p:grpSp>
          <p:nvGrpSpPr>
            <p:cNvPr name="Group 26" id="26"/>
            <p:cNvGrpSpPr/>
            <p:nvPr/>
          </p:nvGrpSpPr>
          <p:grpSpPr>
            <a:xfrm rot="-10800000">
              <a:off x="0" y="0"/>
              <a:ext cx="2048429" cy="2621989"/>
              <a:chOff x="0" y="0"/>
              <a:chExt cx="6350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-10800000">
              <a:off x="120064" y="153682"/>
              <a:ext cx="1808300" cy="2314625"/>
              <a:chOff x="0" y="0"/>
              <a:chExt cx="6350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32" id="32"/>
          <p:cNvSpPr txBox="true"/>
          <p:nvPr/>
        </p:nvSpPr>
        <p:spPr>
          <a:xfrm rot="0">
            <a:off x="16772339" y="9331626"/>
            <a:ext cx="987889" cy="82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1"/>
              </a:lnSpc>
            </a:pPr>
            <a:r>
              <a:rPr lang="en-US" sz="4779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202459" y="7271783"/>
            <a:ext cx="3817449" cy="126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3679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Victor Costa - Dev 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581906" y="7289891"/>
            <a:ext cx="3817449" cy="126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3679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Ryan kayky - </a:t>
            </a:r>
          </a:p>
          <a:p>
            <a:pPr algn="ctr">
              <a:lnSpc>
                <a:spcPts val="5150"/>
              </a:lnSpc>
            </a:pPr>
            <a:r>
              <a:rPr lang="en-US" sz="3679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Scrum</a:t>
            </a:r>
          </a:p>
        </p:txBody>
      </p:sp>
    </p:spTree>
  </p:cSld>
  <p:clrMapOvr>
    <a:masterClrMapping/>
  </p:clrMapOvr>
  <p:transition spd="fast">
    <p:cover dir="r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36227" y="8974342"/>
            <a:ext cx="6280055" cy="2306493"/>
          </a:xfrm>
          <a:custGeom>
            <a:avLst/>
            <a:gdLst/>
            <a:ahLst/>
            <a:cxnLst/>
            <a:rect r="r" b="b" t="t" l="l"/>
            <a:pathLst>
              <a:path h="2306493" w="6280055">
                <a:moveTo>
                  <a:pt x="0" y="0"/>
                </a:moveTo>
                <a:lnTo>
                  <a:pt x="6280055" y="0"/>
                </a:lnTo>
                <a:lnTo>
                  <a:pt x="6280055" y="2306493"/>
                </a:lnTo>
                <a:lnTo>
                  <a:pt x="0" y="2306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761970">
            <a:off x="7305543" y="-2240822"/>
            <a:ext cx="4122621" cy="3680376"/>
          </a:xfrm>
          <a:custGeom>
            <a:avLst/>
            <a:gdLst/>
            <a:ahLst/>
            <a:cxnLst/>
            <a:rect r="r" b="b" t="t" l="l"/>
            <a:pathLst>
              <a:path h="3680376" w="4122621">
                <a:moveTo>
                  <a:pt x="0" y="0"/>
                </a:moveTo>
                <a:lnTo>
                  <a:pt x="4122621" y="0"/>
                </a:lnTo>
                <a:lnTo>
                  <a:pt x="4122621" y="3680376"/>
                </a:lnTo>
                <a:lnTo>
                  <a:pt x="0" y="36803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0" y="-682053"/>
            <a:ext cx="6542891" cy="2403026"/>
          </a:xfrm>
          <a:custGeom>
            <a:avLst/>
            <a:gdLst/>
            <a:ahLst/>
            <a:cxnLst/>
            <a:rect r="r" b="b" t="t" l="l"/>
            <a:pathLst>
              <a:path h="2403026" w="6542891">
                <a:moveTo>
                  <a:pt x="6542891" y="2403026"/>
                </a:moveTo>
                <a:lnTo>
                  <a:pt x="0" y="2403026"/>
                </a:lnTo>
                <a:lnTo>
                  <a:pt x="0" y="0"/>
                </a:lnTo>
                <a:lnTo>
                  <a:pt x="6542891" y="0"/>
                </a:lnTo>
                <a:lnTo>
                  <a:pt x="6542891" y="24030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1745109" y="-682053"/>
            <a:ext cx="6542891" cy="2403026"/>
          </a:xfrm>
          <a:custGeom>
            <a:avLst/>
            <a:gdLst/>
            <a:ahLst/>
            <a:cxnLst/>
            <a:rect r="r" b="b" t="t" l="l"/>
            <a:pathLst>
              <a:path h="2403026" w="6542891">
                <a:moveTo>
                  <a:pt x="0" y="2403026"/>
                </a:moveTo>
                <a:lnTo>
                  <a:pt x="6542891" y="2403026"/>
                </a:lnTo>
                <a:lnTo>
                  <a:pt x="6542891" y="0"/>
                </a:lnTo>
                <a:lnTo>
                  <a:pt x="0" y="0"/>
                </a:lnTo>
                <a:lnTo>
                  <a:pt x="0" y="24030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3067874">
            <a:off x="8165722" y="9348860"/>
            <a:ext cx="3957010" cy="3532531"/>
          </a:xfrm>
          <a:custGeom>
            <a:avLst/>
            <a:gdLst/>
            <a:ahLst/>
            <a:cxnLst/>
            <a:rect r="r" b="b" t="t" l="l"/>
            <a:pathLst>
              <a:path h="3532531" w="3957010">
                <a:moveTo>
                  <a:pt x="3957010" y="0"/>
                </a:moveTo>
                <a:lnTo>
                  <a:pt x="0" y="0"/>
                </a:lnTo>
                <a:lnTo>
                  <a:pt x="0" y="3532531"/>
                </a:lnTo>
                <a:lnTo>
                  <a:pt x="3957010" y="3532531"/>
                </a:lnTo>
                <a:lnTo>
                  <a:pt x="39570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31418" y="8766583"/>
            <a:ext cx="6280055" cy="2306493"/>
          </a:xfrm>
          <a:custGeom>
            <a:avLst/>
            <a:gdLst/>
            <a:ahLst/>
            <a:cxnLst/>
            <a:rect r="r" b="b" t="t" l="l"/>
            <a:pathLst>
              <a:path h="2306493" w="6280055">
                <a:moveTo>
                  <a:pt x="6280055" y="0"/>
                </a:moveTo>
                <a:lnTo>
                  <a:pt x="0" y="0"/>
                </a:lnTo>
                <a:lnTo>
                  <a:pt x="0" y="2306493"/>
                </a:lnTo>
                <a:lnTo>
                  <a:pt x="6280055" y="2306493"/>
                </a:lnTo>
                <a:lnTo>
                  <a:pt x="62800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666927">
            <a:off x="3891217" y="8882975"/>
            <a:ext cx="3952958" cy="1739301"/>
          </a:xfrm>
          <a:custGeom>
            <a:avLst/>
            <a:gdLst/>
            <a:ahLst/>
            <a:cxnLst/>
            <a:rect r="r" b="b" t="t" l="l"/>
            <a:pathLst>
              <a:path h="1739301" w="3952958">
                <a:moveTo>
                  <a:pt x="0" y="0"/>
                </a:moveTo>
                <a:lnTo>
                  <a:pt x="3952957" y="0"/>
                </a:lnTo>
                <a:lnTo>
                  <a:pt x="3952957" y="1739301"/>
                </a:lnTo>
                <a:lnTo>
                  <a:pt x="0" y="173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42891" y="8682233"/>
            <a:ext cx="8291769" cy="2140784"/>
          </a:xfrm>
          <a:custGeom>
            <a:avLst/>
            <a:gdLst/>
            <a:ahLst/>
            <a:cxnLst/>
            <a:rect r="r" b="b" t="t" l="l"/>
            <a:pathLst>
              <a:path h="2140784" w="8291769">
                <a:moveTo>
                  <a:pt x="0" y="0"/>
                </a:moveTo>
                <a:lnTo>
                  <a:pt x="8291769" y="0"/>
                </a:lnTo>
                <a:lnTo>
                  <a:pt x="8291769" y="2140784"/>
                </a:lnTo>
                <a:lnTo>
                  <a:pt x="0" y="2140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605544">
            <a:off x="4654625" y="-392575"/>
            <a:ext cx="1653063" cy="1824070"/>
          </a:xfrm>
          <a:custGeom>
            <a:avLst/>
            <a:gdLst/>
            <a:ahLst/>
            <a:cxnLst/>
            <a:rect r="r" b="b" t="t" l="l"/>
            <a:pathLst>
              <a:path h="1824070" w="1653063">
                <a:moveTo>
                  <a:pt x="0" y="0"/>
                </a:moveTo>
                <a:lnTo>
                  <a:pt x="1653063" y="0"/>
                </a:lnTo>
                <a:lnTo>
                  <a:pt x="1653063" y="1824070"/>
                </a:lnTo>
                <a:lnTo>
                  <a:pt x="0" y="182407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5422825" y="-400634"/>
            <a:ext cx="8638801" cy="2230381"/>
          </a:xfrm>
          <a:custGeom>
            <a:avLst/>
            <a:gdLst/>
            <a:ahLst/>
            <a:cxnLst/>
            <a:rect r="r" b="b" t="t" l="l"/>
            <a:pathLst>
              <a:path h="2230381" w="8638801">
                <a:moveTo>
                  <a:pt x="0" y="2230381"/>
                </a:moveTo>
                <a:lnTo>
                  <a:pt x="8638801" y="2230381"/>
                </a:lnTo>
                <a:lnTo>
                  <a:pt x="8638801" y="0"/>
                </a:lnTo>
                <a:lnTo>
                  <a:pt x="0" y="0"/>
                </a:lnTo>
                <a:lnTo>
                  <a:pt x="0" y="223038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68761" y="8300582"/>
            <a:ext cx="2394921" cy="2814544"/>
          </a:xfrm>
          <a:custGeom>
            <a:avLst/>
            <a:gdLst/>
            <a:ahLst/>
            <a:cxnLst/>
            <a:rect r="r" b="b" t="t" l="l"/>
            <a:pathLst>
              <a:path h="2814544" w="2394921">
                <a:moveTo>
                  <a:pt x="0" y="0"/>
                </a:moveTo>
                <a:lnTo>
                  <a:pt x="2394922" y="0"/>
                </a:lnTo>
                <a:lnTo>
                  <a:pt x="2394922" y="2814544"/>
                </a:lnTo>
                <a:lnTo>
                  <a:pt x="0" y="28145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0">
            <a:off x="14061626" y="-682053"/>
            <a:ext cx="3131666" cy="3680376"/>
          </a:xfrm>
          <a:custGeom>
            <a:avLst/>
            <a:gdLst/>
            <a:ahLst/>
            <a:cxnLst/>
            <a:rect r="r" b="b" t="t" l="l"/>
            <a:pathLst>
              <a:path h="3680376" w="3131666">
                <a:moveTo>
                  <a:pt x="3131665" y="3680377"/>
                </a:moveTo>
                <a:lnTo>
                  <a:pt x="0" y="3680377"/>
                </a:lnTo>
                <a:lnTo>
                  <a:pt x="0" y="0"/>
                </a:lnTo>
                <a:lnTo>
                  <a:pt x="3131665" y="0"/>
                </a:lnTo>
                <a:lnTo>
                  <a:pt x="3131665" y="3680377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472856">
            <a:off x="14512642" y="7642197"/>
            <a:ext cx="3451871" cy="3232206"/>
          </a:xfrm>
          <a:custGeom>
            <a:avLst/>
            <a:gdLst/>
            <a:ahLst/>
            <a:cxnLst/>
            <a:rect r="r" b="b" t="t" l="l"/>
            <a:pathLst>
              <a:path h="3232206" w="3451871">
                <a:moveTo>
                  <a:pt x="0" y="0"/>
                </a:moveTo>
                <a:lnTo>
                  <a:pt x="3451871" y="0"/>
                </a:lnTo>
                <a:lnTo>
                  <a:pt x="3451871" y="3232206"/>
                </a:lnTo>
                <a:lnTo>
                  <a:pt x="0" y="323220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-2472856">
            <a:off x="-1066454" y="-650915"/>
            <a:ext cx="4512006" cy="4224878"/>
          </a:xfrm>
          <a:custGeom>
            <a:avLst/>
            <a:gdLst/>
            <a:ahLst/>
            <a:cxnLst/>
            <a:rect r="r" b="b" t="t" l="l"/>
            <a:pathLst>
              <a:path h="4224878" w="4512006">
                <a:moveTo>
                  <a:pt x="4512006" y="4224878"/>
                </a:moveTo>
                <a:lnTo>
                  <a:pt x="0" y="4224878"/>
                </a:lnTo>
                <a:lnTo>
                  <a:pt x="0" y="0"/>
                </a:lnTo>
                <a:lnTo>
                  <a:pt x="4512006" y="0"/>
                </a:lnTo>
                <a:lnTo>
                  <a:pt x="4512006" y="4224878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571318" y="9050865"/>
            <a:ext cx="1488024" cy="1904671"/>
            <a:chOff x="0" y="0"/>
            <a:chExt cx="1984032" cy="2539561"/>
          </a:xfrm>
        </p:grpSpPr>
        <p:grpSp>
          <p:nvGrpSpPr>
            <p:cNvPr name="Group 17" id="17"/>
            <p:cNvGrpSpPr/>
            <p:nvPr/>
          </p:nvGrpSpPr>
          <p:grpSpPr>
            <a:xfrm rot="-10800000">
              <a:off x="0" y="0"/>
              <a:ext cx="1984032" cy="2539561"/>
              <a:chOff x="0" y="0"/>
              <a:chExt cx="6350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-10800000">
              <a:off x="116290" y="148851"/>
              <a:ext cx="1751453" cy="2241859"/>
              <a:chOff x="0" y="0"/>
              <a:chExt cx="6350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546542" y="-816968"/>
            <a:ext cx="3086100" cy="3999557"/>
            <a:chOff x="0" y="0"/>
            <a:chExt cx="635000" cy="82295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" cy="814737"/>
            </a:xfrm>
            <a:custGeom>
              <a:avLst/>
              <a:gdLst/>
              <a:ahLst/>
              <a:cxnLst/>
              <a:rect r="r" b="b" t="t" l="l"/>
              <a:pathLst>
                <a:path h="814737" w="635000">
                  <a:moveTo>
                    <a:pt x="635000" y="68596"/>
                  </a:moveTo>
                  <a:lnTo>
                    <a:pt x="635000" y="640059"/>
                  </a:lnTo>
                  <a:cubicBezTo>
                    <a:pt x="635000" y="681215"/>
                    <a:pt x="609183" y="717948"/>
                    <a:pt x="570459" y="731889"/>
                  </a:cubicBezTo>
                  <a:lnTo>
                    <a:pt x="382041" y="799719"/>
                  </a:lnTo>
                  <a:cubicBezTo>
                    <a:pt x="340324" y="814737"/>
                    <a:pt x="294676" y="814737"/>
                    <a:pt x="252959" y="799719"/>
                  </a:cubicBezTo>
                  <a:lnTo>
                    <a:pt x="64541" y="731889"/>
                  </a:lnTo>
                  <a:cubicBezTo>
                    <a:pt x="25817" y="717948"/>
                    <a:pt x="0" y="681215"/>
                    <a:pt x="0" y="640059"/>
                  </a:cubicBezTo>
                  <a:lnTo>
                    <a:pt x="0" y="68596"/>
                  </a:lnTo>
                  <a:cubicBezTo>
                    <a:pt x="0" y="30711"/>
                    <a:pt x="30711" y="0"/>
                    <a:pt x="68596" y="0"/>
                  </a:cubicBezTo>
                  <a:lnTo>
                    <a:pt x="566404" y="0"/>
                  </a:lnTo>
                  <a:cubicBezTo>
                    <a:pt x="604289" y="0"/>
                    <a:pt x="635000" y="30711"/>
                    <a:pt x="635000" y="68596"/>
                  </a:cubicBezTo>
                  <a:close/>
                </a:path>
              </a:pathLst>
            </a:custGeom>
            <a:solidFill>
              <a:srgbClr val="205732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35000" cy="746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65184" y="-621439"/>
            <a:ext cx="2848817" cy="3646486"/>
            <a:chOff x="0" y="0"/>
            <a:chExt cx="6350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" cy="803899"/>
            </a:xfrm>
            <a:custGeom>
              <a:avLst/>
              <a:gdLst/>
              <a:ahLst/>
              <a:cxnLst/>
              <a:rect r="r" b="b" t="t" l="l"/>
              <a:pathLst>
                <a:path h="803899" w="635000">
                  <a:moveTo>
                    <a:pt x="635000" y="74309"/>
                  </a:moveTo>
                  <a:lnTo>
                    <a:pt x="635000" y="624191"/>
                  </a:lnTo>
                  <a:cubicBezTo>
                    <a:pt x="635000" y="668775"/>
                    <a:pt x="607032" y="708568"/>
                    <a:pt x="565083" y="723670"/>
                  </a:cubicBezTo>
                  <a:lnTo>
                    <a:pt x="387417" y="787630"/>
                  </a:lnTo>
                  <a:cubicBezTo>
                    <a:pt x="342225" y="803899"/>
                    <a:pt x="292775" y="803899"/>
                    <a:pt x="247583" y="787630"/>
                  </a:cubicBezTo>
                  <a:lnTo>
                    <a:pt x="69917" y="723670"/>
                  </a:lnTo>
                  <a:cubicBezTo>
                    <a:pt x="27968" y="708568"/>
                    <a:pt x="0" y="668775"/>
                    <a:pt x="0" y="624191"/>
                  </a:cubicBezTo>
                  <a:lnTo>
                    <a:pt x="0" y="74309"/>
                  </a:lnTo>
                  <a:cubicBezTo>
                    <a:pt x="0" y="33269"/>
                    <a:pt x="33269" y="0"/>
                    <a:pt x="74309" y="0"/>
                  </a:cubicBezTo>
                  <a:lnTo>
                    <a:pt x="560691" y="0"/>
                  </a:lnTo>
                  <a:cubicBezTo>
                    <a:pt x="601731" y="0"/>
                    <a:pt x="635000" y="33269"/>
                    <a:pt x="635000" y="74309"/>
                  </a:cubicBezTo>
                  <a:close/>
                </a:path>
              </a:pathLst>
            </a:custGeom>
            <a:solidFill>
              <a:srgbClr val="59AD4B"/>
            </a:solidFill>
            <a:ln w="9525" cap="rnd">
              <a:solidFill>
                <a:srgbClr val="435B15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350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546542" y="-313002"/>
            <a:ext cx="3236629" cy="3236629"/>
          </a:xfrm>
          <a:custGeom>
            <a:avLst/>
            <a:gdLst/>
            <a:ahLst/>
            <a:cxnLst/>
            <a:rect r="r" b="b" t="t" l="l"/>
            <a:pathLst>
              <a:path h="3236629" w="3236629">
                <a:moveTo>
                  <a:pt x="0" y="0"/>
                </a:moveTo>
                <a:lnTo>
                  <a:pt x="3236629" y="0"/>
                </a:lnTo>
                <a:lnTo>
                  <a:pt x="3236629" y="3236629"/>
                </a:lnTo>
                <a:lnTo>
                  <a:pt x="0" y="323662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553198" y="4203128"/>
            <a:ext cx="15181604" cy="1483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60"/>
              </a:lnSpc>
            </a:pPr>
            <a:r>
              <a:rPr lang="en-US" sz="11160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Projeto Pulseira Kakapo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836913" y="9365267"/>
            <a:ext cx="956833" cy="82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1"/>
              </a:lnSpc>
            </a:pPr>
            <a:r>
              <a:rPr lang="en-US" sz="4779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085633" y="6406296"/>
            <a:ext cx="4116735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true">
                <a:solidFill>
                  <a:srgbClr val="2057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Boa Vista - RR</a:t>
            </a:r>
          </a:p>
          <a:p>
            <a:pPr algn="ctr">
              <a:lnSpc>
                <a:spcPts val="3779"/>
              </a:lnSpc>
            </a:pPr>
            <a:r>
              <a:rPr lang="en-US" sz="2699" b="true">
                <a:solidFill>
                  <a:srgbClr val="2057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21 de Dezembro de 2024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2057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CIT - UFRR</a:t>
            </a:r>
          </a:p>
        </p:txBody>
      </p:sp>
    </p:spTree>
  </p:cSld>
  <p:clrMapOvr>
    <a:masterClrMapping/>
  </p:clrMapOvr>
  <p:transition spd="fast">
    <p:cover dir="r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76056" y="1298296"/>
            <a:ext cx="13117453" cy="1424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Identificação do Problema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82629" y="2873816"/>
            <a:ext cx="15522742" cy="638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86"/>
              </a:lnSpc>
            </a:pPr>
            <a:r>
              <a:rPr lang="en-US" sz="4184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O projeto foi desenvolvido por meio de entrevistas de campo com técnicos de enfermagem, e foram constatados os seguintes problemas relacionados à triagem dos pacientes:</a:t>
            </a:r>
          </a:p>
          <a:p>
            <a:pPr algn="just" marL="903465" indent="-451733" lvl="1">
              <a:lnSpc>
                <a:spcPts val="8201"/>
              </a:lnSpc>
              <a:buFont typeface="Arial"/>
              <a:buChar char="•"/>
            </a:pPr>
            <a:r>
              <a:rPr lang="en-US" sz="4184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Dificuldade na medição da temperatura;</a:t>
            </a:r>
          </a:p>
          <a:p>
            <a:pPr algn="just" marL="903465" indent="-451733" lvl="1">
              <a:lnSpc>
                <a:spcPts val="8201"/>
              </a:lnSpc>
              <a:buFont typeface="Arial"/>
              <a:buChar char="•"/>
            </a:pPr>
            <a:r>
              <a:rPr lang="en-US" sz="4184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Falta de precisão nos equipamentos;</a:t>
            </a:r>
          </a:p>
          <a:p>
            <a:pPr algn="just" marL="903465" indent="-451733" lvl="1">
              <a:lnSpc>
                <a:spcPts val="8201"/>
              </a:lnSpc>
              <a:buFont typeface="Arial"/>
              <a:buChar char="•"/>
            </a:pPr>
            <a:r>
              <a:rPr lang="en-US" sz="4184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Problemas na esterilização.</a:t>
            </a:r>
          </a:p>
          <a:p>
            <a:pPr algn="just">
              <a:lnSpc>
                <a:spcPts val="711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7761970">
            <a:off x="7598262" y="-2167226"/>
            <a:ext cx="3812697" cy="3403699"/>
          </a:xfrm>
          <a:custGeom>
            <a:avLst/>
            <a:gdLst/>
            <a:ahLst/>
            <a:cxnLst/>
            <a:rect r="r" b="b" t="t" l="l"/>
            <a:pathLst>
              <a:path h="3403699" w="3812697">
                <a:moveTo>
                  <a:pt x="0" y="0"/>
                </a:moveTo>
                <a:lnTo>
                  <a:pt x="3812697" y="0"/>
                </a:lnTo>
                <a:lnTo>
                  <a:pt x="3812697" y="3403699"/>
                </a:lnTo>
                <a:lnTo>
                  <a:pt x="0" y="3403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00960" y="-295603"/>
            <a:ext cx="5154032" cy="1892936"/>
          </a:xfrm>
          <a:custGeom>
            <a:avLst/>
            <a:gdLst/>
            <a:ahLst/>
            <a:cxnLst/>
            <a:rect r="r" b="b" t="t" l="l"/>
            <a:pathLst>
              <a:path h="1892936" w="5154032">
                <a:moveTo>
                  <a:pt x="5154032" y="1892936"/>
                </a:moveTo>
                <a:lnTo>
                  <a:pt x="0" y="1892936"/>
                </a:lnTo>
                <a:lnTo>
                  <a:pt x="0" y="0"/>
                </a:lnTo>
                <a:lnTo>
                  <a:pt x="5154032" y="0"/>
                </a:lnTo>
                <a:lnTo>
                  <a:pt x="5154032" y="189293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88741">
            <a:off x="12006572" y="-295603"/>
            <a:ext cx="6051020" cy="2222375"/>
          </a:xfrm>
          <a:custGeom>
            <a:avLst/>
            <a:gdLst/>
            <a:ahLst/>
            <a:cxnLst/>
            <a:rect r="r" b="b" t="t" l="l"/>
            <a:pathLst>
              <a:path h="2222375" w="6051020">
                <a:moveTo>
                  <a:pt x="0" y="2222375"/>
                </a:moveTo>
                <a:lnTo>
                  <a:pt x="6051020" y="2222375"/>
                </a:lnTo>
                <a:lnTo>
                  <a:pt x="6051020" y="0"/>
                </a:lnTo>
                <a:lnTo>
                  <a:pt x="0" y="0"/>
                </a:lnTo>
                <a:lnTo>
                  <a:pt x="0" y="222237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605544">
            <a:off x="4288677" y="-571138"/>
            <a:ext cx="1528792" cy="1686943"/>
          </a:xfrm>
          <a:custGeom>
            <a:avLst/>
            <a:gdLst/>
            <a:ahLst/>
            <a:cxnLst/>
            <a:rect r="r" b="b" t="t" l="l"/>
            <a:pathLst>
              <a:path h="1686943" w="1528792">
                <a:moveTo>
                  <a:pt x="0" y="0"/>
                </a:moveTo>
                <a:lnTo>
                  <a:pt x="1528791" y="0"/>
                </a:lnTo>
                <a:lnTo>
                  <a:pt x="1528791" y="1686942"/>
                </a:lnTo>
                <a:lnTo>
                  <a:pt x="0" y="1686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5370326" y="-231683"/>
            <a:ext cx="6935473" cy="1790613"/>
          </a:xfrm>
          <a:custGeom>
            <a:avLst/>
            <a:gdLst/>
            <a:ahLst/>
            <a:cxnLst/>
            <a:rect r="r" b="b" t="t" l="l"/>
            <a:pathLst>
              <a:path h="1790613" w="6935473">
                <a:moveTo>
                  <a:pt x="0" y="1790613"/>
                </a:moveTo>
                <a:lnTo>
                  <a:pt x="6935474" y="1790613"/>
                </a:lnTo>
                <a:lnTo>
                  <a:pt x="6935474" y="0"/>
                </a:lnTo>
                <a:lnTo>
                  <a:pt x="0" y="0"/>
                </a:lnTo>
                <a:lnTo>
                  <a:pt x="0" y="179061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6062277" y="-810826"/>
            <a:ext cx="2394046" cy="2813515"/>
          </a:xfrm>
          <a:custGeom>
            <a:avLst/>
            <a:gdLst/>
            <a:ahLst/>
            <a:cxnLst/>
            <a:rect r="r" b="b" t="t" l="l"/>
            <a:pathLst>
              <a:path h="2813515" w="2394046">
                <a:moveTo>
                  <a:pt x="2394046" y="2813516"/>
                </a:moveTo>
                <a:lnTo>
                  <a:pt x="0" y="2813516"/>
                </a:lnTo>
                <a:lnTo>
                  <a:pt x="0" y="0"/>
                </a:lnTo>
                <a:lnTo>
                  <a:pt x="2394046" y="0"/>
                </a:lnTo>
                <a:lnTo>
                  <a:pt x="2394046" y="2813516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3151617">
            <a:off x="-531417" y="-487292"/>
            <a:ext cx="2900381" cy="2715811"/>
          </a:xfrm>
          <a:custGeom>
            <a:avLst/>
            <a:gdLst/>
            <a:ahLst/>
            <a:cxnLst/>
            <a:rect r="r" b="b" t="t" l="l"/>
            <a:pathLst>
              <a:path h="2715811" w="2900381">
                <a:moveTo>
                  <a:pt x="2900380" y="2715811"/>
                </a:moveTo>
                <a:lnTo>
                  <a:pt x="0" y="2715811"/>
                </a:lnTo>
                <a:lnTo>
                  <a:pt x="0" y="0"/>
                </a:lnTo>
                <a:lnTo>
                  <a:pt x="2900380" y="0"/>
                </a:lnTo>
                <a:lnTo>
                  <a:pt x="2900380" y="2715811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119341">
            <a:off x="10951559" y="8997688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5"/>
                </a:lnTo>
                <a:lnTo>
                  <a:pt x="0" y="2069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900214" y="8638886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6"/>
                </a:lnTo>
                <a:lnTo>
                  <a:pt x="0" y="2069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3067874">
            <a:off x="6644676" y="8944948"/>
            <a:ext cx="3551088" cy="3170153"/>
          </a:xfrm>
          <a:custGeom>
            <a:avLst/>
            <a:gdLst/>
            <a:ahLst/>
            <a:cxnLst/>
            <a:rect r="r" b="b" t="t" l="l"/>
            <a:pathLst>
              <a:path h="3170153" w="3551088">
                <a:moveTo>
                  <a:pt x="3551088" y="0"/>
                </a:moveTo>
                <a:lnTo>
                  <a:pt x="0" y="0"/>
                </a:lnTo>
                <a:lnTo>
                  <a:pt x="0" y="3170153"/>
                </a:lnTo>
                <a:lnTo>
                  <a:pt x="3551088" y="3170153"/>
                </a:lnTo>
                <a:lnTo>
                  <a:pt x="35510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-100960" y="8460139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5635827" y="0"/>
                </a:moveTo>
                <a:lnTo>
                  <a:pt x="0" y="0"/>
                </a:lnTo>
                <a:lnTo>
                  <a:pt x="0" y="2069885"/>
                </a:lnTo>
                <a:lnTo>
                  <a:pt x="5635827" y="2069885"/>
                </a:lnTo>
                <a:lnTo>
                  <a:pt x="56358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699634" y="8534494"/>
            <a:ext cx="7441173" cy="1921176"/>
          </a:xfrm>
          <a:custGeom>
            <a:avLst/>
            <a:gdLst/>
            <a:ahLst/>
            <a:cxnLst/>
            <a:rect r="r" b="b" t="t" l="l"/>
            <a:pathLst>
              <a:path h="1921176" w="7441173">
                <a:moveTo>
                  <a:pt x="0" y="0"/>
                </a:moveTo>
                <a:lnTo>
                  <a:pt x="7441173" y="0"/>
                </a:lnTo>
                <a:lnTo>
                  <a:pt x="7441173" y="1921175"/>
                </a:lnTo>
                <a:lnTo>
                  <a:pt x="0" y="19211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192904" y="8638886"/>
            <a:ext cx="1609187" cy="1891138"/>
          </a:xfrm>
          <a:custGeom>
            <a:avLst/>
            <a:gdLst/>
            <a:ahLst/>
            <a:cxnLst/>
            <a:rect r="r" b="b" t="t" l="l"/>
            <a:pathLst>
              <a:path h="1891138" w="1609187">
                <a:moveTo>
                  <a:pt x="0" y="0"/>
                </a:moveTo>
                <a:lnTo>
                  <a:pt x="1609187" y="0"/>
                </a:lnTo>
                <a:lnTo>
                  <a:pt x="1609187" y="1891138"/>
                </a:lnTo>
                <a:lnTo>
                  <a:pt x="0" y="18911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338520">
            <a:off x="13190655" y="9108409"/>
            <a:ext cx="7159459" cy="1848442"/>
          </a:xfrm>
          <a:custGeom>
            <a:avLst/>
            <a:gdLst/>
            <a:ahLst/>
            <a:cxnLst/>
            <a:rect r="r" b="b" t="t" l="l"/>
            <a:pathLst>
              <a:path h="1848442" w="7159459">
                <a:moveTo>
                  <a:pt x="0" y="0"/>
                </a:moveTo>
                <a:lnTo>
                  <a:pt x="7159459" y="0"/>
                </a:lnTo>
                <a:lnTo>
                  <a:pt x="7159459" y="1848442"/>
                </a:lnTo>
                <a:lnTo>
                  <a:pt x="0" y="18484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3008036">
            <a:off x="16335607" y="8489324"/>
            <a:ext cx="2307037" cy="2160225"/>
          </a:xfrm>
          <a:custGeom>
            <a:avLst/>
            <a:gdLst/>
            <a:ahLst/>
            <a:cxnLst/>
            <a:rect r="r" b="b" t="t" l="l"/>
            <a:pathLst>
              <a:path h="2160225" w="2307037">
                <a:moveTo>
                  <a:pt x="0" y="0"/>
                </a:moveTo>
                <a:lnTo>
                  <a:pt x="2307037" y="0"/>
                </a:lnTo>
                <a:lnTo>
                  <a:pt x="2307037" y="2160225"/>
                </a:lnTo>
                <a:lnTo>
                  <a:pt x="0" y="21602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6498123" y="8897889"/>
            <a:ext cx="1536322" cy="1966492"/>
            <a:chOff x="0" y="0"/>
            <a:chExt cx="2048429" cy="2621989"/>
          </a:xfrm>
        </p:grpSpPr>
        <p:grpSp>
          <p:nvGrpSpPr>
            <p:cNvPr name="Group 20" id="20"/>
            <p:cNvGrpSpPr/>
            <p:nvPr/>
          </p:nvGrpSpPr>
          <p:grpSpPr>
            <a:xfrm rot="-10800000">
              <a:off x="0" y="0"/>
              <a:ext cx="2048429" cy="2621989"/>
              <a:chOff x="0" y="0"/>
              <a:chExt cx="6350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-10800000">
              <a:off x="120064" y="153682"/>
              <a:ext cx="1808300" cy="2314625"/>
              <a:chOff x="0" y="0"/>
              <a:chExt cx="6350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6" id="26"/>
          <p:cNvSpPr txBox="true"/>
          <p:nvPr/>
        </p:nvSpPr>
        <p:spPr>
          <a:xfrm rot="0">
            <a:off x="16754282" y="9334202"/>
            <a:ext cx="987889" cy="82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1"/>
              </a:lnSpc>
            </a:pPr>
            <a:r>
              <a:rPr lang="en-US" sz="4779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4</a:t>
            </a:r>
          </a:p>
        </p:txBody>
      </p:sp>
    </p:spTree>
  </p:cSld>
  <p:clrMapOvr>
    <a:masterClrMapping/>
  </p:clrMapOvr>
  <p:transition spd="fast">
    <p:cover dir="r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92949" y="1444933"/>
            <a:ext cx="11628579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Proposta de Solução: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66472" y="3060734"/>
            <a:ext cx="11355056" cy="5399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60"/>
              </a:lnSpc>
            </a:pPr>
            <a:r>
              <a:rPr lang="en-US" sz="35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Propomos uma pulseira inteligente com sensores cardíaco, de temperatura (NTC 5K ou 10K) e, se viável, glicêmico. De fácil fabricação e baixo custo, será destinada a UBS e agentes de saúde. A pulseira oferecerá dados mais precisos que os convencionais, melhorando a triagem e tornando o atendimento mais eficiente.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761970">
            <a:off x="7598262" y="-2167226"/>
            <a:ext cx="3812697" cy="3403699"/>
          </a:xfrm>
          <a:custGeom>
            <a:avLst/>
            <a:gdLst/>
            <a:ahLst/>
            <a:cxnLst/>
            <a:rect r="r" b="b" t="t" l="l"/>
            <a:pathLst>
              <a:path h="3403699" w="3812697">
                <a:moveTo>
                  <a:pt x="0" y="0"/>
                </a:moveTo>
                <a:lnTo>
                  <a:pt x="3812697" y="0"/>
                </a:lnTo>
                <a:lnTo>
                  <a:pt x="3812697" y="3403699"/>
                </a:lnTo>
                <a:lnTo>
                  <a:pt x="0" y="3403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00960" y="-295603"/>
            <a:ext cx="5154032" cy="1892936"/>
          </a:xfrm>
          <a:custGeom>
            <a:avLst/>
            <a:gdLst/>
            <a:ahLst/>
            <a:cxnLst/>
            <a:rect r="r" b="b" t="t" l="l"/>
            <a:pathLst>
              <a:path h="1892936" w="5154032">
                <a:moveTo>
                  <a:pt x="5154032" y="1892936"/>
                </a:moveTo>
                <a:lnTo>
                  <a:pt x="0" y="1892936"/>
                </a:lnTo>
                <a:lnTo>
                  <a:pt x="0" y="0"/>
                </a:lnTo>
                <a:lnTo>
                  <a:pt x="5154032" y="0"/>
                </a:lnTo>
                <a:lnTo>
                  <a:pt x="5154032" y="189293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88741">
            <a:off x="12006572" y="-295603"/>
            <a:ext cx="6051020" cy="2222375"/>
          </a:xfrm>
          <a:custGeom>
            <a:avLst/>
            <a:gdLst/>
            <a:ahLst/>
            <a:cxnLst/>
            <a:rect r="r" b="b" t="t" l="l"/>
            <a:pathLst>
              <a:path h="2222375" w="6051020">
                <a:moveTo>
                  <a:pt x="0" y="2222375"/>
                </a:moveTo>
                <a:lnTo>
                  <a:pt x="6051020" y="2222375"/>
                </a:lnTo>
                <a:lnTo>
                  <a:pt x="6051020" y="0"/>
                </a:lnTo>
                <a:lnTo>
                  <a:pt x="0" y="0"/>
                </a:lnTo>
                <a:lnTo>
                  <a:pt x="0" y="222237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605544">
            <a:off x="4288677" y="-571138"/>
            <a:ext cx="1528792" cy="1686943"/>
          </a:xfrm>
          <a:custGeom>
            <a:avLst/>
            <a:gdLst/>
            <a:ahLst/>
            <a:cxnLst/>
            <a:rect r="r" b="b" t="t" l="l"/>
            <a:pathLst>
              <a:path h="1686943" w="1528792">
                <a:moveTo>
                  <a:pt x="0" y="0"/>
                </a:moveTo>
                <a:lnTo>
                  <a:pt x="1528791" y="0"/>
                </a:lnTo>
                <a:lnTo>
                  <a:pt x="1528791" y="1686942"/>
                </a:lnTo>
                <a:lnTo>
                  <a:pt x="0" y="1686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5370326" y="-231683"/>
            <a:ext cx="6935473" cy="1790613"/>
          </a:xfrm>
          <a:custGeom>
            <a:avLst/>
            <a:gdLst/>
            <a:ahLst/>
            <a:cxnLst/>
            <a:rect r="r" b="b" t="t" l="l"/>
            <a:pathLst>
              <a:path h="1790613" w="6935473">
                <a:moveTo>
                  <a:pt x="0" y="1790613"/>
                </a:moveTo>
                <a:lnTo>
                  <a:pt x="6935474" y="1790613"/>
                </a:lnTo>
                <a:lnTo>
                  <a:pt x="6935474" y="0"/>
                </a:lnTo>
                <a:lnTo>
                  <a:pt x="0" y="0"/>
                </a:lnTo>
                <a:lnTo>
                  <a:pt x="0" y="179061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6062277" y="-810826"/>
            <a:ext cx="2394046" cy="2813515"/>
          </a:xfrm>
          <a:custGeom>
            <a:avLst/>
            <a:gdLst/>
            <a:ahLst/>
            <a:cxnLst/>
            <a:rect r="r" b="b" t="t" l="l"/>
            <a:pathLst>
              <a:path h="2813515" w="2394046">
                <a:moveTo>
                  <a:pt x="2394046" y="2813516"/>
                </a:moveTo>
                <a:lnTo>
                  <a:pt x="0" y="2813516"/>
                </a:lnTo>
                <a:lnTo>
                  <a:pt x="0" y="0"/>
                </a:lnTo>
                <a:lnTo>
                  <a:pt x="2394046" y="0"/>
                </a:lnTo>
                <a:lnTo>
                  <a:pt x="2394046" y="2813516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3151617">
            <a:off x="-531417" y="-487292"/>
            <a:ext cx="2900381" cy="2715811"/>
          </a:xfrm>
          <a:custGeom>
            <a:avLst/>
            <a:gdLst/>
            <a:ahLst/>
            <a:cxnLst/>
            <a:rect r="r" b="b" t="t" l="l"/>
            <a:pathLst>
              <a:path h="2715811" w="2900381">
                <a:moveTo>
                  <a:pt x="2900380" y="2715811"/>
                </a:moveTo>
                <a:lnTo>
                  <a:pt x="0" y="2715811"/>
                </a:lnTo>
                <a:lnTo>
                  <a:pt x="0" y="0"/>
                </a:lnTo>
                <a:lnTo>
                  <a:pt x="2900380" y="0"/>
                </a:lnTo>
                <a:lnTo>
                  <a:pt x="2900380" y="2715811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119341">
            <a:off x="10951559" y="8997688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5"/>
                </a:lnTo>
                <a:lnTo>
                  <a:pt x="0" y="2069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900214" y="8638886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6"/>
                </a:lnTo>
                <a:lnTo>
                  <a:pt x="0" y="2069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3067874">
            <a:off x="6644676" y="8944948"/>
            <a:ext cx="3551088" cy="3170153"/>
          </a:xfrm>
          <a:custGeom>
            <a:avLst/>
            <a:gdLst/>
            <a:ahLst/>
            <a:cxnLst/>
            <a:rect r="r" b="b" t="t" l="l"/>
            <a:pathLst>
              <a:path h="3170153" w="3551088">
                <a:moveTo>
                  <a:pt x="3551088" y="0"/>
                </a:moveTo>
                <a:lnTo>
                  <a:pt x="0" y="0"/>
                </a:lnTo>
                <a:lnTo>
                  <a:pt x="0" y="3170153"/>
                </a:lnTo>
                <a:lnTo>
                  <a:pt x="3551088" y="3170153"/>
                </a:lnTo>
                <a:lnTo>
                  <a:pt x="35510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-100960" y="8460139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5635827" y="0"/>
                </a:moveTo>
                <a:lnTo>
                  <a:pt x="0" y="0"/>
                </a:lnTo>
                <a:lnTo>
                  <a:pt x="0" y="2069885"/>
                </a:lnTo>
                <a:lnTo>
                  <a:pt x="5635827" y="2069885"/>
                </a:lnTo>
                <a:lnTo>
                  <a:pt x="56358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699634" y="8534494"/>
            <a:ext cx="7441173" cy="1921176"/>
          </a:xfrm>
          <a:custGeom>
            <a:avLst/>
            <a:gdLst/>
            <a:ahLst/>
            <a:cxnLst/>
            <a:rect r="r" b="b" t="t" l="l"/>
            <a:pathLst>
              <a:path h="1921176" w="7441173">
                <a:moveTo>
                  <a:pt x="0" y="0"/>
                </a:moveTo>
                <a:lnTo>
                  <a:pt x="7441173" y="0"/>
                </a:lnTo>
                <a:lnTo>
                  <a:pt x="7441173" y="1921175"/>
                </a:lnTo>
                <a:lnTo>
                  <a:pt x="0" y="19211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192904" y="8638886"/>
            <a:ext cx="1609187" cy="1891138"/>
          </a:xfrm>
          <a:custGeom>
            <a:avLst/>
            <a:gdLst/>
            <a:ahLst/>
            <a:cxnLst/>
            <a:rect r="r" b="b" t="t" l="l"/>
            <a:pathLst>
              <a:path h="1891138" w="1609187">
                <a:moveTo>
                  <a:pt x="0" y="0"/>
                </a:moveTo>
                <a:lnTo>
                  <a:pt x="1609187" y="0"/>
                </a:lnTo>
                <a:lnTo>
                  <a:pt x="1609187" y="1891138"/>
                </a:lnTo>
                <a:lnTo>
                  <a:pt x="0" y="18911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338520">
            <a:off x="13190655" y="9108409"/>
            <a:ext cx="7159459" cy="1848442"/>
          </a:xfrm>
          <a:custGeom>
            <a:avLst/>
            <a:gdLst/>
            <a:ahLst/>
            <a:cxnLst/>
            <a:rect r="r" b="b" t="t" l="l"/>
            <a:pathLst>
              <a:path h="1848442" w="7159459">
                <a:moveTo>
                  <a:pt x="0" y="0"/>
                </a:moveTo>
                <a:lnTo>
                  <a:pt x="7159459" y="0"/>
                </a:lnTo>
                <a:lnTo>
                  <a:pt x="7159459" y="1848442"/>
                </a:lnTo>
                <a:lnTo>
                  <a:pt x="0" y="18484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3008036">
            <a:off x="16335607" y="8489324"/>
            <a:ext cx="2307037" cy="2160225"/>
          </a:xfrm>
          <a:custGeom>
            <a:avLst/>
            <a:gdLst/>
            <a:ahLst/>
            <a:cxnLst/>
            <a:rect r="r" b="b" t="t" l="l"/>
            <a:pathLst>
              <a:path h="2160225" w="2307037">
                <a:moveTo>
                  <a:pt x="0" y="0"/>
                </a:moveTo>
                <a:lnTo>
                  <a:pt x="2307037" y="0"/>
                </a:lnTo>
                <a:lnTo>
                  <a:pt x="2307037" y="2160225"/>
                </a:lnTo>
                <a:lnTo>
                  <a:pt x="0" y="21602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6498123" y="8897889"/>
            <a:ext cx="1536322" cy="1966492"/>
            <a:chOff x="0" y="0"/>
            <a:chExt cx="2048429" cy="2621989"/>
          </a:xfrm>
        </p:grpSpPr>
        <p:grpSp>
          <p:nvGrpSpPr>
            <p:cNvPr name="Group 20" id="20"/>
            <p:cNvGrpSpPr/>
            <p:nvPr/>
          </p:nvGrpSpPr>
          <p:grpSpPr>
            <a:xfrm rot="-10800000">
              <a:off x="0" y="0"/>
              <a:ext cx="2048429" cy="2621989"/>
              <a:chOff x="0" y="0"/>
              <a:chExt cx="6350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-10800000">
              <a:off x="120064" y="153682"/>
              <a:ext cx="1808300" cy="2314625"/>
              <a:chOff x="0" y="0"/>
              <a:chExt cx="6350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6" id="26"/>
          <p:cNvSpPr txBox="true"/>
          <p:nvPr/>
        </p:nvSpPr>
        <p:spPr>
          <a:xfrm rot="0">
            <a:off x="16772339" y="9276989"/>
            <a:ext cx="987889" cy="82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1"/>
              </a:lnSpc>
            </a:pPr>
            <a:r>
              <a:rPr lang="en-US" sz="4779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5</a:t>
            </a:r>
          </a:p>
        </p:txBody>
      </p:sp>
    </p:spTree>
  </p:cSld>
  <p:clrMapOvr>
    <a:masterClrMapping/>
  </p:clrMapOvr>
  <p:transition spd="fast">
    <p:cover dir="r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03851" y="4234511"/>
            <a:ext cx="5558426" cy="2748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Toda programação irá ser feita em C. </a:t>
            </a:r>
          </a:p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Firebase</a:t>
            </a:r>
          </a:p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Visual Code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69379" y="4205936"/>
            <a:ext cx="6350841" cy="4863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Sensor de temperatura NTC 5k</a:t>
            </a:r>
          </a:p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Sensor oxímetro.</a:t>
            </a:r>
          </a:p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Sensor de Batimento Cardíaco</a:t>
            </a:r>
          </a:p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Filamento ePET (alternativa)</a:t>
            </a:r>
          </a:p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Sensor ideal (MAX 30205)</a:t>
            </a:r>
          </a:p>
          <a:p>
            <a:pPr algn="just" marL="647705" indent="-323852" lvl="1">
              <a:lnSpc>
                <a:spcPts val="5580"/>
              </a:lnSpc>
              <a:buFont typeface="Arial"/>
              <a:buChar char="•"/>
            </a:pP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Bateria 3v</a:t>
            </a:r>
          </a:p>
          <a:p>
            <a:pPr algn="just">
              <a:lnSpc>
                <a:spcPts val="55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637400" y="1730381"/>
            <a:ext cx="12687300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Tecnologia e Arquitetura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761970">
            <a:off x="7598262" y="-2167226"/>
            <a:ext cx="3812697" cy="3403699"/>
          </a:xfrm>
          <a:custGeom>
            <a:avLst/>
            <a:gdLst/>
            <a:ahLst/>
            <a:cxnLst/>
            <a:rect r="r" b="b" t="t" l="l"/>
            <a:pathLst>
              <a:path h="3403699" w="3812697">
                <a:moveTo>
                  <a:pt x="0" y="0"/>
                </a:moveTo>
                <a:lnTo>
                  <a:pt x="3812697" y="0"/>
                </a:lnTo>
                <a:lnTo>
                  <a:pt x="3812697" y="3403699"/>
                </a:lnTo>
                <a:lnTo>
                  <a:pt x="0" y="3403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100960" y="-295603"/>
            <a:ext cx="5154032" cy="1892936"/>
          </a:xfrm>
          <a:custGeom>
            <a:avLst/>
            <a:gdLst/>
            <a:ahLst/>
            <a:cxnLst/>
            <a:rect r="r" b="b" t="t" l="l"/>
            <a:pathLst>
              <a:path h="1892936" w="5154032">
                <a:moveTo>
                  <a:pt x="5154032" y="1892936"/>
                </a:moveTo>
                <a:lnTo>
                  <a:pt x="0" y="1892936"/>
                </a:lnTo>
                <a:lnTo>
                  <a:pt x="0" y="0"/>
                </a:lnTo>
                <a:lnTo>
                  <a:pt x="5154032" y="0"/>
                </a:lnTo>
                <a:lnTo>
                  <a:pt x="5154032" y="189293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88741">
            <a:off x="12006572" y="-295603"/>
            <a:ext cx="6051020" cy="2222375"/>
          </a:xfrm>
          <a:custGeom>
            <a:avLst/>
            <a:gdLst/>
            <a:ahLst/>
            <a:cxnLst/>
            <a:rect r="r" b="b" t="t" l="l"/>
            <a:pathLst>
              <a:path h="2222375" w="6051020">
                <a:moveTo>
                  <a:pt x="0" y="2222375"/>
                </a:moveTo>
                <a:lnTo>
                  <a:pt x="6051020" y="2222375"/>
                </a:lnTo>
                <a:lnTo>
                  <a:pt x="6051020" y="0"/>
                </a:lnTo>
                <a:lnTo>
                  <a:pt x="0" y="0"/>
                </a:lnTo>
                <a:lnTo>
                  <a:pt x="0" y="222237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605544">
            <a:off x="4288677" y="-571138"/>
            <a:ext cx="1528792" cy="1686943"/>
          </a:xfrm>
          <a:custGeom>
            <a:avLst/>
            <a:gdLst/>
            <a:ahLst/>
            <a:cxnLst/>
            <a:rect r="r" b="b" t="t" l="l"/>
            <a:pathLst>
              <a:path h="1686943" w="1528792">
                <a:moveTo>
                  <a:pt x="0" y="0"/>
                </a:moveTo>
                <a:lnTo>
                  <a:pt x="1528791" y="0"/>
                </a:lnTo>
                <a:lnTo>
                  <a:pt x="1528791" y="1686942"/>
                </a:lnTo>
                <a:lnTo>
                  <a:pt x="0" y="1686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5370326" y="-231683"/>
            <a:ext cx="6935473" cy="1790613"/>
          </a:xfrm>
          <a:custGeom>
            <a:avLst/>
            <a:gdLst/>
            <a:ahLst/>
            <a:cxnLst/>
            <a:rect r="r" b="b" t="t" l="l"/>
            <a:pathLst>
              <a:path h="1790613" w="6935473">
                <a:moveTo>
                  <a:pt x="0" y="1790613"/>
                </a:moveTo>
                <a:lnTo>
                  <a:pt x="6935474" y="1790613"/>
                </a:lnTo>
                <a:lnTo>
                  <a:pt x="6935474" y="0"/>
                </a:lnTo>
                <a:lnTo>
                  <a:pt x="0" y="0"/>
                </a:lnTo>
                <a:lnTo>
                  <a:pt x="0" y="179061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6062277" y="-810826"/>
            <a:ext cx="2394046" cy="2813515"/>
          </a:xfrm>
          <a:custGeom>
            <a:avLst/>
            <a:gdLst/>
            <a:ahLst/>
            <a:cxnLst/>
            <a:rect r="r" b="b" t="t" l="l"/>
            <a:pathLst>
              <a:path h="2813515" w="2394046">
                <a:moveTo>
                  <a:pt x="2394046" y="2813516"/>
                </a:moveTo>
                <a:lnTo>
                  <a:pt x="0" y="2813516"/>
                </a:lnTo>
                <a:lnTo>
                  <a:pt x="0" y="0"/>
                </a:lnTo>
                <a:lnTo>
                  <a:pt x="2394046" y="0"/>
                </a:lnTo>
                <a:lnTo>
                  <a:pt x="2394046" y="2813516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3151617">
            <a:off x="-531417" y="-487292"/>
            <a:ext cx="2900381" cy="2715811"/>
          </a:xfrm>
          <a:custGeom>
            <a:avLst/>
            <a:gdLst/>
            <a:ahLst/>
            <a:cxnLst/>
            <a:rect r="r" b="b" t="t" l="l"/>
            <a:pathLst>
              <a:path h="2715811" w="2900381">
                <a:moveTo>
                  <a:pt x="2900380" y="2715811"/>
                </a:moveTo>
                <a:lnTo>
                  <a:pt x="0" y="2715811"/>
                </a:lnTo>
                <a:lnTo>
                  <a:pt x="0" y="0"/>
                </a:lnTo>
                <a:lnTo>
                  <a:pt x="2900380" y="0"/>
                </a:lnTo>
                <a:lnTo>
                  <a:pt x="2900380" y="2715811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119341">
            <a:off x="10951559" y="8997688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5"/>
                </a:lnTo>
                <a:lnTo>
                  <a:pt x="0" y="2069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900214" y="8638886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6"/>
                </a:lnTo>
                <a:lnTo>
                  <a:pt x="0" y="2069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3067874">
            <a:off x="6644676" y="8944948"/>
            <a:ext cx="3551088" cy="3170153"/>
          </a:xfrm>
          <a:custGeom>
            <a:avLst/>
            <a:gdLst/>
            <a:ahLst/>
            <a:cxnLst/>
            <a:rect r="r" b="b" t="t" l="l"/>
            <a:pathLst>
              <a:path h="3170153" w="3551088">
                <a:moveTo>
                  <a:pt x="3551088" y="0"/>
                </a:moveTo>
                <a:lnTo>
                  <a:pt x="0" y="0"/>
                </a:lnTo>
                <a:lnTo>
                  <a:pt x="0" y="3170153"/>
                </a:lnTo>
                <a:lnTo>
                  <a:pt x="3551088" y="3170153"/>
                </a:lnTo>
                <a:lnTo>
                  <a:pt x="35510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-100960" y="8460139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5635827" y="0"/>
                </a:moveTo>
                <a:lnTo>
                  <a:pt x="0" y="0"/>
                </a:lnTo>
                <a:lnTo>
                  <a:pt x="0" y="2069885"/>
                </a:lnTo>
                <a:lnTo>
                  <a:pt x="5635827" y="2069885"/>
                </a:lnTo>
                <a:lnTo>
                  <a:pt x="56358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699634" y="8534494"/>
            <a:ext cx="7441173" cy="1921176"/>
          </a:xfrm>
          <a:custGeom>
            <a:avLst/>
            <a:gdLst/>
            <a:ahLst/>
            <a:cxnLst/>
            <a:rect r="r" b="b" t="t" l="l"/>
            <a:pathLst>
              <a:path h="1921176" w="7441173">
                <a:moveTo>
                  <a:pt x="0" y="0"/>
                </a:moveTo>
                <a:lnTo>
                  <a:pt x="7441173" y="0"/>
                </a:lnTo>
                <a:lnTo>
                  <a:pt x="7441173" y="1921175"/>
                </a:lnTo>
                <a:lnTo>
                  <a:pt x="0" y="19211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92904" y="8638886"/>
            <a:ext cx="1609187" cy="1891138"/>
          </a:xfrm>
          <a:custGeom>
            <a:avLst/>
            <a:gdLst/>
            <a:ahLst/>
            <a:cxnLst/>
            <a:rect r="r" b="b" t="t" l="l"/>
            <a:pathLst>
              <a:path h="1891138" w="1609187">
                <a:moveTo>
                  <a:pt x="0" y="0"/>
                </a:moveTo>
                <a:lnTo>
                  <a:pt x="1609187" y="0"/>
                </a:lnTo>
                <a:lnTo>
                  <a:pt x="1609187" y="1891138"/>
                </a:lnTo>
                <a:lnTo>
                  <a:pt x="0" y="18911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338520">
            <a:off x="13190655" y="9108409"/>
            <a:ext cx="7159459" cy="1848442"/>
          </a:xfrm>
          <a:custGeom>
            <a:avLst/>
            <a:gdLst/>
            <a:ahLst/>
            <a:cxnLst/>
            <a:rect r="r" b="b" t="t" l="l"/>
            <a:pathLst>
              <a:path h="1848442" w="7159459">
                <a:moveTo>
                  <a:pt x="0" y="0"/>
                </a:moveTo>
                <a:lnTo>
                  <a:pt x="7159459" y="0"/>
                </a:lnTo>
                <a:lnTo>
                  <a:pt x="7159459" y="1848442"/>
                </a:lnTo>
                <a:lnTo>
                  <a:pt x="0" y="18484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3008036">
            <a:off x="16335607" y="8489324"/>
            <a:ext cx="2307037" cy="2160225"/>
          </a:xfrm>
          <a:custGeom>
            <a:avLst/>
            <a:gdLst/>
            <a:ahLst/>
            <a:cxnLst/>
            <a:rect r="r" b="b" t="t" l="l"/>
            <a:pathLst>
              <a:path h="2160225" w="2307037">
                <a:moveTo>
                  <a:pt x="0" y="0"/>
                </a:moveTo>
                <a:lnTo>
                  <a:pt x="2307037" y="0"/>
                </a:lnTo>
                <a:lnTo>
                  <a:pt x="2307037" y="2160225"/>
                </a:lnTo>
                <a:lnTo>
                  <a:pt x="0" y="21602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6498123" y="8897889"/>
            <a:ext cx="1536322" cy="1966492"/>
            <a:chOff x="0" y="0"/>
            <a:chExt cx="2048429" cy="2621989"/>
          </a:xfrm>
        </p:grpSpPr>
        <p:grpSp>
          <p:nvGrpSpPr>
            <p:cNvPr name="Group 21" id="21"/>
            <p:cNvGrpSpPr/>
            <p:nvPr/>
          </p:nvGrpSpPr>
          <p:grpSpPr>
            <a:xfrm rot="-10800000">
              <a:off x="0" y="0"/>
              <a:ext cx="2048429" cy="2621989"/>
              <a:chOff x="0" y="0"/>
              <a:chExt cx="6350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-10800000">
              <a:off x="120064" y="153682"/>
              <a:ext cx="1808300" cy="2314625"/>
              <a:chOff x="0" y="0"/>
              <a:chExt cx="6350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7" id="27"/>
          <p:cNvSpPr txBox="true"/>
          <p:nvPr/>
        </p:nvSpPr>
        <p:spPr>
          <a:xfrm rot="0">
            <a:off x="16772339" y="9299172"/>
            <a:ext cx="987889" cy="82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1"/>
              </a:lnSpc>
            </a:pPr>
            <a:r>
              <a:rPr lang="en-US" sz="4779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878739" y="3431725"/>
            <a:ext cx="4749066" cy="631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1"/>
              </a:lnSpc>
            </a:pPr>
            <a:r>
              <a:rPr lang="en-US" sz="3644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Composição: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969062" y="3431725"/>
            <a:ext cx="4749066" cy="631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1"/>
              </a:lnSpc>
            </a:pPr>
            <a:r>
              <a:rPr lang="en-US" sz="3644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tecnologia: </a:t>
            </a:r>
          </a:p>
        </p:txBody>
      </p:sp>
    </p:spTree>
  </p:cSld>
  <p:clrMapOvr>
    <a:masterClrMapping/>
  </p:clrMapOvr>
  <p:transition spd="fast">
    <p:cover dir="r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46833" y="3066684"/>
            <a:ext cx="12394335" cy="5034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6780"/>
              </a:lnSpc>
              <a:buFont typeface="Arial"/>
              <a:buChar char="•"/>
            </a:pPr>
            <a:r>
              <a:rPr lang="en-US" b="true" sz="3000">
                <a:solidFill>
                  <a:srgbClr val="205732"/>
                </a:solidFill>
                <a:latin typeface="Nourd Bold"/>
                <a:ea typeface="Nourd Bold"/>
                <a:cs typeface="Nourd Bold"/>
                <a:sym typeface="Nourd Bold"/>
              </a:rPr>
              <a:t>Facilidade de uso</a:t>
            </a: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: Simples para profissionais e pacientes.</a:t>
            </a:r>
          </a:p>
          <a:p>
            <a:pPr algn="just" marL="647700" indent="-323850" lvl="1">
              <a:lnSpc>
                <a:spcPts val="6780"/>
              </a:lnSpc>
              <a:buFont typeface="Arial"/>
              <a:buChar char="•"/>
            </a:pPr>
            <a:r>
              <a:rPr lang="en-US" b="true" sz="3000">
                <a:solidFill>
                  <a:srgbClr val="205732"/>
                </a:solidFill>
                <a:latin typeface="Nourd Bold"/>
                <a:ea typeface="Nourd Bold"/>
                <a:cs typeface="Nourd Bold"/>
                <a:sym typeface="Nourd Bold"/>
              </a:rPr>
              <a:t>Baixo custo</a:t>
            </a: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: Acessível para UBS e agentes de saúde.</a:t>
            </a:r>
          </a:p>
          <a:p>
            <a:pPr algn="just" marL="647700" indent="-323850" lvl="1">
              <a:lnSpc>
                <a:spcPts val="6780"/>
              </a:lnSpc>
              <a:buFont typeface="Arial"/>
              <a:buChar char="•"/>
            </a:pPr>
            <a:r>
              <a:rPr lang="en-US" b="true" sz="3000">
                <a:solidFill>
                  <a:srgbClr val="205732"/>
                </a:solidFill>
                <a:latin typeface="Nourd Bold"/>
                <a:ea typeface="Nourd Bold"/>
                <a:cs typeface="Nourd Bold"/>
                <a:sym typeface="Nourd Bold"/>
              </a:rPr>
              <a:t>Precisão e agilidade:</a:t>
            </a: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 Sensores cardíaco, de temperatura e glicêmico (se viável).</a:t>
            </a:r>
          </a:p>
          <a:p>
            <a:pPr algn="just" marL="647700" indent="-323850" lvl="1">
              <a:lnSpc>
                <a:spcPts val="6780"/>
              </a:lnSpc>
              <a:buFont typeface="Arial"/>
              <a:buChar char="•"/>
            </a:pPr>
            <a:r>
              <a:rPr lang="en-US" b="true" sz="3000">
                <a:solidFill>
                  <a:srgbClr val="205732"/>
                </a:solidFill>
                <a:latin typeface="Nourd Bold"/>
                <a:ea typeface="Nourd Bold"/>
                <a:cs typeface="Nourd Bold"/>
                <a:sym typeface="Nourd Bold"/>
              </a:rPr>
              <a:t>Escalabilidade:</a:t>
            </a: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 Design adaptável para diferentes necessidades.</a:t>
            </a:r>
          </a:p>
          <a:p>
            <a:pPr algn="just" marL="647700" indent="-323850" lvl="1">
              <a:lnSpc>
                <a:spcPts val="6780"/>
              </a:lnSpc>
              <a:buFont typeface="Arial"/>
              <a:buChar char="•"/>
            </a:pPr>
            <a:r>
              <a:rPr lang="en-US" b="true" sz="3000">
                <a:solidFill>
                  <a:srgbClr val="205732"/>
                </a:solidFill>
                <a:latin typeface="Nourd Bold"/>
                <a:ea typeface="Nourd Bold"/>
                <a:cs typeface="Nourd Bold"/>
                <a:sym typeface="Nourd Bold"/>
              </a:rPr>
              <a:t>Inovação:</a:t>
            </a:r>
            <a:r>
              <a:rPr lang="en-US" sz="30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 Integração de múltiplos sensores em uma única pulseira.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761970">
            <a:off x="7598262" y="-2167226"/>
            <a:ext cx="3812697" cy="3403699"/>
          </a:xfrm>
          <a:custGeom>
            <a:avLst/>
            <a:gdLst/>
            <a:ahLst/>
            <a:cxnLst/>
            <a:rect r="r" b="b" t="t" l="l"/>
            <a:pathLst>
              <a:path h="3403699" w="3812697">
                <a:moveTo>
                  <a:pt x="0" y="0"/>
                </a:moveTo>
                <a:lnTo>
                  <a:pt x="3812697" y="0"/>
                </a:lnTo>
                <a:lnTo>
                  <a:pt x="3812697" y="3403699"/>
                </a:lnTo>
                <a:lnTo>
                  <a:pt x="0" y="3403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00960" y="-295603"/>
            <a:ext cx="5154032" cy="1892936"/>
          </a:xfrm>
          <a:custGeom>
            <a:avLst/>
            <a:gdLst/>
            <a:ahLst/>
            <a:cxnLst/>
            <a:rect r="r" b="b" t="t" l="l"/>
            <a:pathLst>
              <a:path h="1892936" w="5154032">
                <a:moveTo>
                  <a:pt x="5154032" y="1892936"/>
                </a:moveTo>
                <a:lnTo>
                  <a:pt x="0" y="1892936"/>
                </a:lnTo>
                <a:lnTo>
                  <a:pt x="0" y="0"/>
                </a:lnTo>
                <a:lnTo>
                  <a:pt x="5154032" y="0"/>
                </a:lnTo>
                <a:lnTo>
                  <a:pt x="5154032" y="189293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88741">
            <a:off x="12006572" y="-295603"/>
            <a:ext cx="6051020" cy="2222375"/>
          </a:xfrm>
          <a:custGeom>
            <a:avLst/>
            <a:gdLst/>
            <a:ahLst/>
            <a:cxnLst/>
            <a:rect r="r" b="b" t="t" l="l"/>
            <a:pathLst>
              <a:path h="2222375" w="6051020">
                <a:moveTo>
                  <a:pt x="0" y="2222375"/>
                </a:moveTo>
                <a:lnTo>
                  <a:pt x="6051020" y="2222375"/>
                </a:lnTo>
                <a:lnTo>
                  <a:pt x="6051020" y="0"/>
                </a:lnTo>
                <a:lnTo>
                  <a:pt x="0" y="0"/>
                </a:lnTo>
                <a:lnTo>
                  <a:pt x="0" y="222237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605544">
            <a:off x="4288677" y="-571138"/>
            <a:ext cx="1528792" cy="1686943"/>
          </a:xfrm>
          <a:custGeom>
            <a:avLst/>
            <a:gdLst/>
            <a:ahLst/>
            <a:cxnLst/>
            <a:rect r="r" b="b" t="t" l="l"/>
            <a:pathLst>
              <a:path h="1686943" w="1528792">
                <a:moveTo>
                  <a:pt x="0" y="0"/>
                </a:moveTo>
                <a:lnTo>
                  <a:pt x="1528791" y="0"/>
                </a:lnTo>
                <a:lnTo>
                  <a:pt x="1528791" y="1686942"/>
                </a:lnTo>
                <a:lnTo>
                  <a:pt x="0" y="1686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5370326" y="-231683"/>
            <a:ext cx="6935473" cy="1790613"/>
          </a:xfrm>
          <a:custGeom>
            <a:avLst/>
            <a:gdLst/>
            <a:ahLst/>
            <a:cxnLst/>
            <a:rect r="r" b="b" t="t" l="l"/>
            <a:pathLst>
              <a:path h="1790613" w="6935473">
                <a:moveTo>
                  <a:pt x="0" y="1790613"/>
                </a:moveTo>
                <a:lnTo>
                  <a:pt x="6935474" y="1790613"/>
                </a:lnTo>
                <a:lnTo>
                  <a:pt x="6935474" y="0"/>
                </a:lnTo>
                <a:lnTo>
                  <a:pt x="0" y="0"/>
                </a:lnTo>
                <a:lnTo>
                  <a:pt x="0" y="179061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062277" y="-810826"/>
            <a:ext cx="2394046" cy="2813515"/>
          </a:xfrm>
          <a:custGeom>
            <a:avLst/>
            <a:gdLst/>
            <a:ahLst/>
            <a:cxnLst/>
            <a:rect r="r" b="b" t="t" l="l"/>
            <a:pathLst>
              <a:path h="2813515" w="2394046">
                <a:moveTo>
                  <a:pt x="2394046" y="2813516"/>
                </a:moveTo>
                <a:lnTo>
                  <a:pt x="0" y="2813516"/>
                </a:lnTo>
                <a:lnTo>
                  <a:pt x="0" y="0"/>
                </a:lnTo>
                <a:lnTo>
                  <a:pt x="2394046" y="0"/>
                </a:lnTo>
                <a:lnTo>
                  <a:pt x="2394046" y="2813516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3151617">
            <a:off x="-531417" y="-487292"/>
            <a:ext cx="2900381" cy="2715811"/>
          </a:xfrm>
          <a:custGeom>
            <a:avLst/>
            <a:gdLst/>
            <a:ahLst/>
            <a:cxnLst/>
            <a:rect r="r" b="b" t="t" l="l"/>
            <a:pathLst>
              <a:path h="2715811" w="2900381">
                <a:moveTo>
                  <a:pt x="2900380" y="2715811"/>
                </a:moveTo>
                <a:lnTo>
                  <a:pt x="0" y="2715811"/>
                </a:lnTo>
                <a:lnTo>
                  <a:pt x="0" y="0"/>
                </a:lnTo>
                <a:lnTo>
                  <a:pt x="2900380" y="0"/>
                </a:lnTo>
                <a:lnTo>
                  <a:pt x="2900380" y="2715811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119341">
            <a:off x="10951559" y="8997688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5"/>
                </a:lnTo>
                <a:lnTo>
                  <a:pt x="0" y="2069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900214" y="8638886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6"/>
                </a:lnTo>
                <a:lnTo>
                  <a:pt x="0" y="2069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3067874">
            <a:off x="6644676" y="8944948"/>
            <a:ext cx="3551088" cy="3170153"/>
          </a:xfrm>
          <a:custGeom>
            <a:avLst/>
            <a:gdLst/>
            <a:ahLst/>
            <a:cxnLst/>
            <a:rect r="r" b="b" t="t" l="l"/>
            <a:pathLst>
              <a:path h="3170153" w="3551088">
                <a:moveTo>
                  <a:pt x="3551088" y="0"/>
                </a:moveTo>
                <a:lnTo>
                  <a:pt x="0" y="0"/>
                </a:lnTo>
                <a:lnTo>
                  <a:pt x="0" y="3170153"/>
                </a:lnTo>
                <a:lnTo>
                  <a:pt x="3551088" y="3170153"/>
                </a:lnTo>
                <a:lnTo>
                  <a:pt x="35510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-100960" y="8460139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5635827" y="0"/>
                </a:moveTo>
                <a:lnTo>
                  <a:pt x="0" y="0"/>
                </a:lnTo>
                <a:lnTo>
                  <a:pt x="0" y="2069885"/>
                </a:lnTo>
                <a:lnTo>
                  <a:pt x="5635827" y="2069885"/>
                </a:lnTo>
                <a:lnTo>
                  <a:pt x="56358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699634" y="8534494"/>
            <a:ext cx="7441173" cy="1921176"/>
          </a:xfrm>
          <a:custGeom>
            <a:avLst/>
            <a:gdLst/>
            <a:ahLst/>
            <a:cxnLst/>
            <a:rect r="r" b="b" t="t" l="l"/>
            <a:pathLst>
              <a:path h="1921176" w="7441173">
                <a:moveTo>
                  <a:pt x="0" y="0"/>
                </a:moveTo>
                <a:lnTo>
                  <a:pt x="7441173" y="0"/>
                </a:lnTo>
                <a:lnTo>
                  <a:pt x="7441173" y="1921175"/>
                </a:lnTo>
                <a:lnTo>
                  <a:pt x="0" y="19211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92904" y="8638886"/>
            <a:ext cx="1609187" cy="1891138"/>
          </a:xfrm>
          <a:custGeom>
            <a:avLst/>
            <a:gdLst/>
            <a:ahLst/>
            <a:cxnLst/>
            <a:rect r="r" b="b" t="t" l="l"/>
            <a:pathLst>
              <a:path h="1891138" w="1609187">
                <a:moveTo>
                  <a:pt x="0" y="0"/>
                </a:moveTo>
                <a:lnTo>
                  <a:pt x="1609187" y="0"/>
                </a:lnTo>
                <a:lnTo>
                  <a:pt x="1609187" y="1891138"/>
                </a:lnTo>
                <a:lnTo>
                  <a:pt x="0" y="18911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338520">
            <a:off x="13190655" y="9108409"/>
            <a:ext cx="7159459" cy="1848442"/>
          </a:xfrm>
          <a:custGeom>
            <a:avLst/>
            <a:gdLst/>
            <a:ahLst/>
            <a:cxnLst/>
            <a:rect r="r" b="b" t="t" l="l"/>
            <a:pathLst>
              <a:path h="1848442" w="7159459">
                <a:moveTo>
                  <a:pt x="0" y="0"/>
                </a:moveTo>
                <a:lnTo>
                  <a:pt x="7159459" y="0"/>
                </a:lnTo>
                <a:lnTo>
                  <a:pt x="7159459" y="1848442"/>
                </a:lnTo>
                <a:lnTo>
                  <a:pt x="0" y="18484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3008036">
            <a:off x="16335607" y="8489324"/>
            <a:ext cx="2307037" cy="2160225"/>
          </a:xfrm>
          <a:custGeom>
            <a:avLst/>
            <a:gdLst/>
            <a:ahLst/>
            <a:cxnLst/>
            <a:rect r="r" b="b" t="t" l="l"/>
            <a:pathLst>
              <a:path h="2160225" w="2307037">
                <a:moveTo>
                  <a:pt x="0" y="0"/>
                </a:moveTo>
                <a:lnTo>
                  <a:pt x="2307037" y="0"/>
                </a:lnTo>
                <a:lnTo>
                  <a:pt x="2307037" y="2160225"/>
                </a:lnTo>
                <a:lnTo>
                  <a:pt x="0" y="21602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498123" y="8897889"/>
            <a:ext cx="1536322" cy="1966492"/>
            <a:chOff x="0" y="0"/>
            <a:chExt cx="2048429" cy="2621989"/>
          </a:xfrm>
        </p:grpSpPr>
        <p:grpSp>
          <p:nvGrpSpPr>
            <p:cNvPr name="Group 19" id="19"/>
            <p:cNvGrpSpPr/>
            <p:nvPr/>
          </p:nvGrpSpPr>
          <p:grpSpPr>
            <a:xfrm rot="-10800000">
              <a:off x="0" y="0"/>
              <a:ext cx="2048429" cy="2621989"/>
              <a:chOff x="0" y="0"/>
              <a:chExt cx="6350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-10800000">
              <a:off x="120064" y="153682"/>
              <a:ext cx="1808300" cy="2314625"/>
              <a:chOff x="0" y="0"/>
              <a:chExt cx="6350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16772339" y="9334202"/>
            <a:ext cx="987889" cy="82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1"/>
              </a:lnSpc>
            </a:pPr>
            <a:r>
              <a:rPr lang="en-US" sz="4779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7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72000" y="1564640"/>
            <a:ext cx="9144000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Vantagens </a:t>
            </a:r>
          </a:p>
        </p:txBody>
      </p:sp>
    </p:spTree>
  </p:cSld>
  <p:clrMapOvr>
    <a:masterClrMapping/>
  </p:clrMapOvr>
  <p:transition spd="fast">
    <p:cover dir="rd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761970">
            <a:off x="7598262" y="-2167226"/>
            <a:ext cx="3812697" cy="3403699"/>
          </a:xfrm>
          <a:custGeom>
            <a:avLst/>
            <a:gdLst/>
            <a:ahLst/>
            <a:cxnLst/>
            <a:rect r="r" b="b" t="t" l="l"/>
            <a:pathLst>
              <a:path h="3403699" w="3812697">
                <a:moveTo>
                  <a:pt x="0" y="0"/>
                </a:moveTo>
                <a:lnTo>
                  <a:pt x="3812697" y="0"/>
                </a:lnTo>
                <a:lnTo>
                  <a:pt x="3812697" y="3403699"/>
                </a:lnTo>
                <a:lnTo>
                  <a:pt x="0" y="3403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7632832">
            <a:off x="618388" y="2338653"/>
            <a:ext cx="2229966" cy="2088060"/>
          </a:xfrm>
          <a:custGeom>
            <a:avLst/>
            <a:gdLst/>
            <a:ahLst/>
            <a:cxnLst/>
            <a:rect r="r" b="b" t="t" l="l"/>
            <a:pathLst>
              <a:path h="2088060" w="2229966">
                <a:moveTo>
                  <a:pt x="2229967" y="2088059"/>
                </a:moveTo>
                <a:lnTo>
                  <a:pt x="0" y="2088059"/>
                </a:lnTo>
                <a:lnTo>
                  <a:pt x="0" y="0"/>
                </a:lnTo>
                <a:lnTo>
                  <a:pt x="2229967" y="0"/>
                </a:lnTo>
                <a:lnTo>
                  <a:pt x="2229967" y="20880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00960" y="-295603"/>
            <a:ext cx="5154032" cy="1892936"/>
          </a:xfrm>
          <a:custGeom>
            <a:avLst/>
            <a:gdLst/>
            <a:ahLst/>
            <a:cxnLst/>
            <a:rect r="r" b="b" t="t" l="l"/>
            <a:pathLst>
              <a:path h="1892936" w="5154032">
                <a:moveTo>
                  <a:pt x="5154032" y="1892936"/>
                </a:moveTo>
                <a:lnTo>
                  <a:pt x="0" y="1892936"/>
                </a:lnTo>
                <a:lnTo>
                  <a:pt x="0" y="0"/>
                </a:lnTo>
                <a:lnTo>
                  <a:pt x="5154032" y="0"/>
                </a:lnTo>
                <a:lnTo>
                  <a:pt x="5154032" y="189293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88741">
            <a:off x="12006572" y="-295603"/>
            <a:ext cx="6051020" cy="2222375"/>
          </a:xfrm>
          <a:custGeom>
            <a:avLst/>
            <a:gdLst/>
            <a:ahLst/>
            <a:cxnLst/>
            <a:rect r="r" b="b" t="t" l="l"/>
            <a:pathLst>
              <a:path h="2222375" w="6051020">
                <a:moveTo>
                  <a:pt x="0" y="2222375"/>
                </a:moveTo>
                <a:lnTo>
                  <a:pt x="6051020" y="2222375"/>
                </a:lnTo>
                <a:lnTo>
                  <a:pt x="6051020" y="0"/>
                </a:lnTo>
                <a:lnTo>
                  <a:pt x="0" y="0"/>
                </a:lnTo>
                <a:lnTo>
                  <a:pt x="0" y="222237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605544">
            <a:off x="4288677" y="-571138"/>
            <a:ext cx="1528792" cy="1686943"/>
          </a:xfrm>
          <a:custGeom>
            <a:avLst/>
            <a:gdLst/>
            <a:ahLst/>
            <a:cxnLst/>
            <a:rect r="r" b="b" t="t" l="l"/>
            <a:pathLst>
              <a:path h="1686943" w="1528792">
                <a:moveTo>
                  <a:pt x="0" y="0"/>
                </a:moveTo>
                <a:lnTo>
                  <a:pt x="1528791" y="0"/>
                </a:lnTo>
                <a:lnTo>
                  <a:pt x="1528791" y="1686942"/>
                </a:lnTo>
                <a:lnTo>
                  <a:pt x="0" y="16869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5370326" y="-231683"/>
            <a:ext cx="6935473" cy="1790613"/>
          </a:xfrm>
          <a:custGeom>
            <a:avLst/>
            <a:gdLst/>
            <a:ahLst/>
            <a:cxnLst/>
            <a:rect r="r" b="b" t="t" l="l"/>
            <a:pathLst>
              <a:path h="1790613" w="6935473">
                <a:moveTo>
                  <a:pt x="0" y="1790613"/>
                </a:moveTo>
                <a:lnTo>
                  <a:pt x="6935474" y="1790613"/>
                </a:lnTo>
                <a:lnTo>
                  <a:pt x="6935474" y="0"/>
                </a:lnTo>
                <a:lnTo>
                  <a:pt x="0" y="0"/>
                </a:lnTo>
                <a:lnTo>
                  <a:pt x="0" y="1790613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062277" y="-810826"/>
            <a:ext cx="2394046" cy="2813515"/>
          </a:xfrm>
          <a:custGeom>
            <a:avLst/>
            <a:gdLst/>
            <a:ahLst/>
            <a:cxnLst/>
            <a:rect r="r" b="b" t="t" l="l"/>
            <a:pathLst>
              <a:path h="2813515" w="2394046">
                <a:moveTo>
                  <a:pt x="2394046" y="2813516"/>
                </a:moveTo>
                <a:lnTo>
                  <a:pt x="0" y="2813516"/>
                </a:lnTo>
                <a:lnTo>
                  <a:pt x="0" y="0"/>
                </a:lnTo>
                <a:lnTo>
                  <a:pt x="2394046" y="0"/>
                </a:lnTo>
                <a:lnTo>
                  <a:pt x="2394046" y="2813516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3151617">
            <a:off x="-531417" y="-487292"/>
            <a:ext cx="2900381" cy="2715811"/>
          </a:xfrm>
          <a:custGeom>
            <a:avLst/>
            <a:gdLst/>
            <a:ahLst/>
            <a:cxnLst/>
            <a:rect r="r" b="b" t="t" l="l"/>
            <a:pathLst>
              <a:path h="2715811" w="2900381">
                <a:moveTo>
                  <a:pt x="2900380" y="2715811"/>
                </a:moveTo>
                <a:lnTo>
                  <a:pt x="0" y="2715811"/>
                </a:lnTo>
                <a:lnTo>
                  <a:pt x="0" y="0"/>
                </a:lnTo>
                <a:lnTo>
                  <a:pt x="2900380" y="0"/>
                </a:lnTo>
                <a:lnTo>
                  <a:pt x="2900380" y="271581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119341">
            <a:off x="10951559" y="8997688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5"/>
                </a:lnTo>
                <a:lnTo>
                  <a:pt x="0" y="2069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900214" y="8638886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6"/>
                </a:lnTo>
                <a:lnTo>
                  <a:pt x="0" y="20698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3565137">
            <a:off x="6724804" y="6523997"/>
            <a:ext cx="2229966" cy="2088060"/>
          </a:xfrm>
          <a:custGeom>
            <a:avLst/>
            <a:gdLst/>
            <a:ahLst/>
            <a:cxnLst/>
            <a:rect r="r" b="b" t="t" l="l"/>
            <a:pathLst>
              <a:path h="2088060" w="2229966">
                <a:moveTo>
                  <a:pt x="2229966" y="2088059"/>
                </a:moveTo>
                <a:lnTo>
                  <a:pt x="0" y="2088059"/>
                </a:lnTo>
                <a:lnTo>
                  <a:pt x="0" y="0"/>
                </a:lnTo>
                <a:lnTo>
                  <a:pt x="2229966" y="0"/>
                </a:lnTo>
                <a:lnTo>
                  <a:pt x="2229966" y="20880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3067874">
            <a:off x="6644676" y="8944948"/>
            <a:ext cx="3551088" cy="3170153"/>
          </a:xfrm>
          <a:custGeom>
            <a:avLst/>
            <a:gdLst/>
            <a:ahLst/>
            <a:cxnLst/>
            <a:rect r="r" b="b" t="t" l="l"/>
            <a:pathLst>
              <a:path h="3170153" w="3551088">
                <a:moveTo>
                  <a:pt x="3551088" y="0"/>
                </a:moveTo>
                <a:lnTo>
                  <a:pt x="0" y="0"/>
                </a:lnTo>
                <a:lnTo>
                  <a:pt x="0" y="3170153"/>
                </a:lnTo>
                <a:lnTo>
                  <a:pt x="3551088" y="3170153"/>
                </a:lnTo>
                <a:lnTo>
                  <a:pt x="35510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-100960" y="8460139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5635827" y="0"/>
                </a:moveTo>
                <a:lnTo>
                  <a:pt x="0" y="0"/>
                </a:lnTo>
                <a:lnTo>
                  <a:pt x="0" y="2069885"/>
                </a:lnTo>
                <a:lnTo>
                  <a:pt x="5635827" y="2069885"/>
                </a:lnTo>
                <a:lnTo>
                  <a:pt x="56358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699634" y="8534494"/>
            <a:ext cx="7441173" cy="1921176"/>
          </a:xfrm>
          <a:custGeom>
            <a:avLst/>
            <a:gdLst/>
            <a:ahLst/>
            <a:cxnLst/>
            <a:rect r="r" b="b" t="t" l="l"/>
            <a:pathLst>
              <a:path h="1921176" w="7441173">
                <a:moveTo>
                  <a:pt x="0" y="0"/>
                </a:moveTo>
                <a:lnTo>
                  <a:pt x="7441173" y="0"/>
                </a:lnTo>
                <a:lnTo>
                  <a:pt x="7441173" y="1921175"/>
                </a:lnTo>
                <a:lnTo>
                  <a:pt x="0" y="19211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192904" y="8638886"/>
            <a:ext cx="1609187" cy="1891138"/>
          </a:xfrm>
          <a:custGeom>
            <a:avLst/>
            <a:gdLst/>
            <a:ahLst/>
            <a:cxnLst/>
            <a:rect r="r" b="b" t="t" l="l"/>
            <a:pathLst>
              <a:path h="1891138" w="1609187">
                <a:moveTo>
                  <a:pt x="0" y="0"/>
                </a:moveTo>
                <a:lnTo>
                  <a:pt x="1609187" y="0"/>
                </a:lnTo>
                <a:lnTo>
                  <a:pt x="1609187" y="1891138"/>
                </a:lnTo>
                <a:lnTo>
                  <a:pt x="0" y="18911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338520">
            <a:off x="13190655" y="9108409"/>
            <a:ext cx="7159459" cy="1848442"/>
          </a:xfrm>
          <a:custGeom>
            <a:avLst/>
            <a:gdLst/>
            <a:ahLst/>
            <a:cxnLst/>
            <a:rect r="r" b="b" t="t" l="l"/>
            <a:pathLst>
              <a:path h="1848442" w="7159459">
                <a:moveTo>
                  <a:pt x="0" y="0"/>
                </a:moveTo>
                <a:lnTo>
                  <a:pt x="7159459" y="0"/>
                </a:lnTo>
                <a:lnTo>
                  <a:pt x="7159459" y="1848442"/>
                </a:lnTo>
                <a:lnTo>
                  <a:pt x="0" y="18484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3008036">
            <a:off x="16335607" y="8489324"/>
            <a:ext cx="2307037" cy="2160225"/>
          </a:xfrm>
          <a:custGeom>
            <a:avLst/>
            <a:gdLst/>
            <a:ahLst/>
            <a:cxnLst/>
            <a:rect r="r" b="b" t="t" l="l"/>
            <a:pathLst>
              <a:path h="2160225" w="2307037">
                <a:moveTo>
                  <a:pt x="0" y="0"/>
                </a:moveTo>
                <a:lnTo>
                  <a:pt x="2307037" y="0"/>
                </a:lnTo>
                <a:lnTo>
                  <a:pt x="2307037" y="2160225"/>
                </a:lnTo>
                <a:lnTo>
                  <a:pt x="0" y="2160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6498123" y="8897889"/>
            <a:ext cx="1536322" cy="1966492"/>
            <a:chOff x="0" y="0"/>
            <a:chExt cx="2048429" cy="2621989"/>
          </a:xfrm>
        </p:grpSpPr>
        <p:grpSp>
          <p:nvGrpSpPr>
            <p:cNvPr name="Group 20" id="20"/>
            <p:cNvGrpSpPr/>
            <p:nvPr/>
          </p:nvGrpSpPr>
          <p:grpSpPr>
            <a:xfrm rot="-10800000">
              <a:off x="0" y="0"/>
              <a:ext cx="2048429" cy="2621989"/>
              <a:chOff x="0" y="0"/>
              <a:chExt cx="6350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35000" cy="803840"/>
              </a:xfrm>
              <a:custGeom>
                <a:avLst/>
                <a:gdLst/>
                <a:ahLst/>
                <a:cxnLst/>
                <a:rect r="r" b="b" t="t" l="l"/>
                <a:pathLst>
                  <a:path h="803840" w="635000">
                    <a:moveTo>
                      <a:pt x="635000" y="74801"/>
                    </a:moveTo>
                    <a:lnTo>
                      <a:pt x="635000" y="623699"/>
                    </a:lnTo>
                    <a:cubicBezTo>
                      <a:pt x="635000" y="668578"/>
                      <a:pt x="606847" y="708635"/>
                      <a:pt x="564620" y="723837"/>
                    </a:cubicBezTo>
                    <a:lnTo>
                      <a:pt x="387880" y="787463"/>
                    </a:lnTo>
                    <a:cubicBezTo>
                      <a:pt x="342389" y="803840"/>
                      <a:pt x="292611" y="803840"/>
                      <a:pt x="247120" y="787463"/>
                    </a:cubicBezTo>
                    <a:lnTo>
                      <a:pt x="70380" y="723837"/>
                    </a:lnTo>
                    <a:cubicBezTo>
                      <a:pt x="28153" y="708635"/>
                      <a:pt x="0" y="668578"/>
                      <a:pt x="0" y="623699"/>
                    </a:cubicBezTo>
                    <a:lnTo>
                      <a:pt x="0" y="74801"/>
                    </a:lnTo>
                    <a:cubicBezTo>
                      <a:pt x="0" y="33490"/>
                      <a:pt x="33490" y="0"/>
                      <a:pt x="74801" y="0"/>
                    </a:cubicBezTo>
                    <a:lnTo>
                      <a:pt x="560199" y="0"/>
                    </a:lnTo>
                    <a:cubicBezTo>
                      <a:pt x="601510" y="0"/>
                      <a:pt x="635000" y="33490"/>
                      <a:pt x="635000" y="74801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-10800000">
              <a:off x="120064" y="153682"/>
              <a:ext cx="1808300" cy="2314625"/>
              <a:chOff x="0" y="0"/>
              <a:chExt cx="6350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6" id="26"/>
          <p:cNvSpPr/>
          <p:nvPr/>
        </p:nvSpPr>
        <p:spPr>
          <a:xfrm flipH="false" flipV="false" rot="0">
            <a:off x="1416283" y="3070686"/>
            <a:ext cx="6773312" cy="5079984"/>
          </a:xfrm>
          <a:custGeom>
            <a:avLst/>
            <a:gdLst/>
            <a:ahLst/>
            <a:cxnLst/>
            <a:rect r="r" b="b" t="t" l="l"/>
            <a:pathLst>
              <a:path h="5079984" w="6773312">
                <a:moveTo>
                  <a:pt x="0" y="0"/>
                </a:moveTo>
                <a:lnTo>
                  <a:pt x="6773312" y="0"/>
                </a:lnTo>
                <a:lnTo>
                  <a:pt x="6773312" y="5079985"/>
                </a:lnTo>
                <a:lnTo>
                  <a:pt x="0" y="507998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true" flipV="true" rot="-8249319">
            <a:off x="14846751" y="2344468"/>
            <a:ext cx="2229966" cy="2088060"/>
          </a:xfrm>
          <a:custGeom>
            <a:avLst/>
            <a:gdLst/>
            <a:ahLst/>
            <a:cxnLst/>
            <a:rect r="r" b="b" t="t" l="l"/>
            <a:pathLst>
              <a:path h="2088060" w="2229966">
                <a:moveTo>
                  <a:pt x="2229966" y="2088059"/>
                </a:moveTo>
                <a:lnTo>
                  <a:pt x="0" y="2088059"/>
                </a:lnTo>
                <a:lnTo>
                  <a:pt x="0" y="0"/>
                </a:lnTo>
                <a:lnTo>
                  <a:pt x="2229966" y="0"/>
                </a:lnTo>
                <a:lnTo>
                  <a:pt x="2229966" y="20880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610658" y="2857150"/>
            <a:ext cx="6579111" cy="5370811"/>
          </a:xfrm>
          <a:custGeom>
            <a:avLst/>
            <a:gdLst/>
            <a:ahLst/>
            <a:cxnLst/>
            <a:rect r="r" b="b" t="t" l="l"/>
            <a:pathLst>
              <a:path h="5370811" w="6579111">
                <a:moveTo>
                  <a:pt x="0" y="0"/>
                </a:moveTo>
                <a:lnTo>
                  <a:pt x="6579112" y="0"/>
                </a:lnTo>
                <a:lnTo>
                  <a:pt x="6579112" y="5370811"/>
                </a:lnTo>
                <a:lnTo>
                  <a:pt x="0" y="537081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-377" b="-3181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6772339" y="9334202"/>
            <a:ext cx="987889" cy="82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1"/>
              </a:lnSpc>
            </a:pPr>
            <a:r>
              <a:rPr lang="en-US" sz="4779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8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092924" y="1299206"/>
            <a:ext cx="11490277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Prototipagem e Testes</a:t>
            </a:r>
          </a:p>
        </p:txBody>
      </p:sp>
    </p:spTree>
  </p:cSld>
  <p:clrMapOvr>
    <a:masterClrMapping/>
  </p:clrMapOvr>
  <p:transition spd="fast">
    <p:cover dir="rd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42413" y="1334479"/>
            <a:ext cx="5403174" cy="1427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20"/>
              </a:lnSpc>
            </a:pPr>
            <a:r>
              <a:rPr lang="en-US" sz="8300">
                <a:solidFill>
                  <a:srgbClr val="20573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Conclusão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761970">
            <a:off x="7765762" y="-2167226"/>
            <a:ext cx="3812697" cy="3403699"/>
          </a:xfrm>
          <a:custGeom>
            <a:avLst/>
            <a:gdLst/>
            <a:ahLst/>
            <a:cxnLst/>
            <a:rect r="r" b="b" t="t" l="l"/>
            <a:pathLst>
              <a:path h="3403699" w="3812697">
                <a:moveTo>
                  <a:pt x="0" y="0"/>
                </a:moveTo>
                <a:lnTo>
                  <a:pt x="3812697" y="0"/>
                </a:lnTo>
                <a:lnTo>
                  <a:pt x="3812697" y="3403699"/>
                </a:lnTo>
                <a:lnTo>
                  <a:pt x="0" y="3403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66540" y="-295603"/>
            <a:ext cx="5154032" cy="1892936"/>
          </a:xfrm>
          <a:custGeom>
            <a:avLst/>
            <a:gdLst/>
            <a:ahLst/>
            <a:cxnLst/>
            <a:rect r="r" b="b" t="t" l="l"/>
            <a:pathLst>
              <a:path h="1892936" w="5154032">
                <a:moveTo>
                  <a:pt x="5154032" y="1892936"/>
                </a:moveTo>
                <a:lnTo>
                  <a:pt x="0" y="1892936"/>
                </a:lnTo>
                <a:lnTo>
                  <a:pt x="0" y="0"/>
                </a:lnTo>
                <a:lnTo>
                  <a:pt x="5154032" y="0"/>
                </a:lnTo>
                <a:lnTo>
                  <a:pt x="5154032" y="189293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88741">
            <a:off x="12174072" y="-295603"/>
            <a:ext cx="6051020" cy="2222375"/>
          </a:xfrm>
          <a:custGeom>
            <a:avLst/>
            <a:gdLst/>
            <a:ahLst/>
            <a:cxnLst/>
            <a:rect r="r" b="b" t="t" l="l"/>
            <a:pathLst>
              <a:path h="2222375" w="6051020">
                <a:moveTo>
                  <a:pt x="0" y="2222375"/>
                </a:moveTo>
                <a:lnTo>
                  <a:pt x="6051020" y="2222375"/>
                </a:lnTo>
                <a:lnTo>
                  <a:pt x="6051020" y="0"/>
                </a:lnTo>
                <a:lnTo>
                  <a:pt x="0" y="0"/>
                </a:lnTo>
                <a:lnTo>
                  <a:pt x="0" y="222237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605544">
            <a:off x="4456176" y="-571138"/>
            <a:ext cx="1528792" cy="1686943"/>
          </a:xfrm>
          <a:custGeom>
            <a:avLst/>
            <a:gdLst/>
            <a:ahLst/>
            <a:cxnLst/>
            <a:rect r="r" b="b" t="t" l="l"/>
            <a:pathLst>
              <a:path h="1686943" w="1528792">
                <a:moveTo>
                  <a:pt x="0" y="0"/>
                </a:moveTo>
                <a:lnTo>
                  <a:pt x="1528792" y="0"/>
                </a:lnTo>
                <a:lnTo>
                  <a:pt x="1528792" y="1686942"/>
                </a:lnTo>
                <a:lnTo>
                  <a:pt x="0" y="1686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5537826" y="-231683"/>
            <a:ext cx="6935473" cy="1790613"/>
          </a:xfrm>
          <a:custGeom>
            <a:avLst/>
            <a:gdLst/>
            <a:ahLst/>
            <a:cxnLst/>
            <a:rect r="r" b="b" t="t" l="l"/>
            <a:pathLst>
              <a:path h="1790613" w="6935473">
                <a:moveTo>
                  <a:pt x="0" y="1790613"/>
                </a:moveTo>
                <a:lnTo>
                  <a:pt x="6935473" y="1790613"/>
                </a:lnTo>
                <a:lnTo>
                  <a:pt x="6935473" y="0"/>
                </a:lnTo>
                <a:lnTo>
                  <a:pt x="0" y="0"/>
                </a:lnTo>
                <a:lnTo>
                  <a:pt x="0" y="179061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229777" y="-810826"/>
            <a:ext cx="2394046" cy="2813515"/>
          </a:xfrm>
          <a:custGeom>
            <a:avLst/>
            <a:gdLst/>
            <a:ahLst/>
            <a:cxnLst/>
            <a:rect r="r" b="b" t="t" l="l"/>
            <a:pathLst>
              <a:path h="2813515" w="2394046">
                <a:moveTo>
                  <a:pt x="2394046" y="2813516"/>
                </a:moveTo>
                <a:lnTo>
                  <a:pt x="0" y="2813516"/>
                </a:lnTo>
                <a:lnTo>
                  <a:pt x="0" y="0"/>
                </a:lnTo>
                <a:lnTo>
                  <a:pt x="2394046" y="0"/>
                </a:lnTo>
                <a:lnTo>
                  <a:pt x="2394046" y="2813516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3151617">
            <a:off x="-363918" y="-487292"/>
            <a:ext cx="2900381" cy="2715811"/>
          </a:xfrm>
          <a:custGeom>
            <a:avLst/>
            <a:gdLst/>
            <a:ahLst/>
            <a:cxnLst/>
            <a:rect r="r" b="b" t="t" l="l"/>
            <a:pathLst>
              <a:path h="2715811" w="2900381">
                <a:moveTo>
                  <a:pt x="2900381" y="2715811"/>
                </a:moveTo>
                <a:lnTo>
                  <a:pt x="0" y="2715811"/>
                </a:lnTo>
                <a:lnTo>
                  <a:pt x="0" y="0"/>
                </a:lnTo>
                <a:lnTo>
                  <a:pt x="2900381" y="0"/>
                </a:lnTo>
                <a:lnTo>
                  <a:pt x="2900381" y="2715811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119341">
            <a:off x="11119058" y="8997688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8" y="0"/>
                </a:lnTo>
                <a:lnTo>
                  <a:pt x="5635828" y="2069885"/>
                </a:lnTo>
                <a:lnTo>
                  <a:pt x="0" y="2069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67714" y="8638886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0" y="0"/>
                </a:moveTo>
                <a:lnTo>
                  <a:pt x="5635827" y="0"/>
                </a:lnTo>
                <a:lnTo>
                  <a:pt x="5635827" y="2069886"/>
                </a:lnTo>
                <a:lnTo>
                  <a:pt x="0" y="2069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3067874">
            <a:off x="6812176" y="8944948"/>
            <a:ext cx="3551088" cy="3170153"/>
          </a:xfrm>
          <a:custGeom>
            <a:avLst/>
            <a:gdLst/>
            <a:ahLst/>
            <a:cxnLst/>
            <a:rect r="r" b="b" t="t" l="l"/>
            <a:pathLst>
              <a:path h="3170153" w="3551088">
                <a:moveTo>
                  <a:pt x="3551088" y="0"/>
                </a:moveTo>
                <a:lnTo>
                  <a:pt x="0" y="0"/>
                </a:lnTo>
                <a:lnTo>
                  <a:pt x="0" y="3170153"/>
                </a:lnTo>
                <a:lnTo>
                  <a:pt x="3551088" y="3170153"/>
                </a:lnTo>
                <a:lnTo>
                  <a:pt x="35510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66540" y="8460139"/>
            <a:ext cx="5635827" cy="2069886"/>
          </a:xfrm>
          <a:custGeom>
            <a:avLst/>
            <a:gdLst/>
            <a:ahLst/>
            <a:cxnLst/>
            <a:rect r="r" b="b" t="t" l="l"/>
            <a:pathLst>
              <a:path h="2069886" w="5635827">
                <a:moveTo>
                  <a:pt x="5635827" y="0"/>
                </a:moveTo>
                <a:lnTo>
                  <a:pt x="0" y="0"/>
                </a:lnTo>
                <a:lnTo>
                  <a:pt x="0" y="2069885"/>
                </a:lnTo>
                <a:lnTo>
                  <a:pt x="5635827" y="2069885"/>
                </a:lnTo>
                <a:lnTo>
                  <a:pt x="56358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67133" y="8534494"/>
            <a:ext cx="7441173" cy="1921176"/>
          </a:xfrm>
          <a:custGeom>
            <a:avLst/>
            <a:gdLst/>
            <a:ahLst/>
            <a:cxnLst/>
            <a:rect r="r" b="b" t="t" l="l"/>
            <a:pathLst>
              <a:path h="1921176" w="7441173">
                <a:moveTo>
                  <a:pt x="0" y="0"/>
                </a:moveTo>
                <a:lnTo>
                  <a:pt x="7441174" y="0"/>
                </a:lnTo>
                <a:lnTo>
                  <a:pt x="7441174" y="1921175"/>
                </a:lnTo>
                <a:lnTo>
                  <a:pt x="0" y="19211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5404" y="8638886"/>
            <a:ext cx="1609187" cy="1891138"/>
          </a:xfrm>
          <a:custGeom>
            <a:avLst/>
            <a:gdLst/>
            <a:ahLst/>
            <a:cxnLst/>
            <a:rect r="r" b="b" t="t" l="l"/>
            <a:pathLst>
              <a:path h="1891138" w="1609187">
                <a:moveTo>
                  <a:pt x="0" y="0"/>
                </a:moveTo>
                <a:lnTo>
                  <a:pt x="1609187" y="0"/>
                </a:lnTo>
                <a:lnTo>
                  <a:pt x="1609187" y="1891138"/>
                </a:lnTo>
                <a:lnTo>
                  <a:pt x="0" y="18911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338520">
            <a:off x="13358155" y="9108409"/>
            <a:ext cx="7159459" cy="1848442"/>
          </a:xfrm>
          <a:custGeom>
            <a:avLst/>
            <a:gdLst/>
            <a:ahLst/>
            <a:cxnLst/>
            <a:rect r="r" b="b" t="t" l="l"/>
            <a:pathLst>
              <a:path h="1848442" w="7159459">
                <a:moveTo>
                  <a:pt x="0" y="0"/>
                </a:moveTo>
                <a:lnTo>
                  <a:pt x="7159459" y="0"/>
                </a:lnTo>
                <a:lnTo>
                  <a:pt x="7159459" y="1848442"/>
                </a:lnTo>
                <a:lnTo>
                  <a:pt x="0" y="18484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3008036">
            <a:off x="16503107" y="8489324"/>
            <a:ext cx="2307037" cy="2160225"/>
          </a:xfrm>
          <a:custGeom>
            <a:avLst/>
            <a:gdLst/>
            <a:ahLst/>
            <a:cxnLst/>
            <a:rect r="r" b="b" t="t" l="l"/>
            <a:pathLst>
              <a:path h="2160225" w="2307037">
                <a:moveTo>
                  <a:pt x="0" y="0"/>
                </a:moveTo>
                <a:lnTo>
                  <a:pt x="2307036" y="0"/>
                </a:lnTo>
                <a:lnTo>
                  <a:pt x="2307036" y="2160225"/>
                </a:lnTo>
                <a:lnTo>
                  <a:pt x="0" y="21602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665622" y="8897889"/>
            <a:ext cx="1536322" cy="1966492"/>
            <a:chOff x="0" y="0"/>
            <a:chExt cx="2048429" cy="2621989"/>
          </a:xfrm>
        </p:grpSpPr>
        <p:grpSp>
          <p:nvGrpSpPr>
            <p:cNvPr name="Group 19" id="19"/>
            <p:cNvGrpSpPr/>
            <p:nvPr/>
          </p:nvGrpSpPr>
          <p:grpSpPr>
            <a:xfrm rot="-10800000">
              <a:off x="0" y="0"/>
              <a:ext cx="2048429" cy="2621989"/>
              <a:chOff x="0" y="0"/>
              <a:chExt cx="6350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" cy="796295"/>
              </a:xfrm>
              <a:custGeom>
                <a:avLst/>
                <a:gdLst/>
                <a:ahLst/>
                <a:cxnLst/>
                <a:rect r="r" b="b" t="t" l="l"/>
                <a:pathLst>
                  <a:path h="796295" w="635000">
                    <a:moveTo>
                      <a:pt x="635000" y="137792"/>
                    </a:moveTo>
                    <a:lnTo>
                      <a:pt x="635000" y="560708"/>
                    </a:lnTo>
                    <a:cubicBezTo>
                      <a:pt x="635000" y="643381"/>
                      <a:pt x="583139" y="717170"/>
                      <a:pt x="505353" y="745173"/>
                    </a:cubicBezTo>
                    <a:lnTo>
                      <a:pt x="447147" y="766127"/>
                    </a:lnTo>
                    <a:cubicBezTo>
                      <a:pt x="363348" y="796295"/>
                      <a:pt x="271652" y="796295"/>
                      <a:pt x="187853" y="766127"/>
                    </a:cubicBezTo>
                    <a:lnTo>
                      <a:pt x="129647" y="745173"/>
                    </a:lnTo>
                    <a:cubicBezTo>
                      <a:pt x="51861" y="717170"/>
                      <a:pt x="0" y="643381"/>
                      <a:pt x="0" y="560708"/>
                    </a:cubicBezTo>
                    <a:lnTo>
                      <a:pt x="0" y="137792"/>
                    </a:lnTo>
                    <a:cubicBezTo>
                      <a:pt x="0" y="61692"/>
                      <a:pt x="61692" y="0"/>
                      <a:pt x="137792" y="0"/>
                    </a:cubicBezTo>
                    <a:lnTo>
                      <a:pt x="497208" y="0"/>
                    </a:lnTo>
                    <a:cubicBezTo>
                      <a:pt x="573308" y="0"/>
                      <a:pt x="635000" y="61692"/>
                      <a:pt x="635000" y="137792"/>
                    </a:cubicBezTo>
                    <a:close/>
                  </a:path>
                </a:pathLst>
              </a:custGeom>
              <a:solidFill>
                <a:srgbClr val="205732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-10800000">
              <a:off x="120064" y="153682"/>
              <a:ext cx="1808300" cy="2314625"/>
              <a:chOff x="0" y="0"/>
              <a:chExt cx="6350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35000" cy="803184"/>
              </a:xfrm>
              <a:custGeom>
                <a:avLst/>
                <a:gdLst/>
                <a:ahLst/>
                <a:cxnLst/>
                <a:rect r="r" b="b" t="t" l="l"/>
                <a:pathLst>
                  <a:path h="803184" w="635000">
                    <a:moveTo>
                      <a:pt x="635000" y="80275"/>
                    </a:moveTo>
                    <a:lnTo>
                      <a:pt x="635000" y="618225"/>
                    </a:lnTo>
                    <a:cubicBezTo>
                      <a:pt x="635000" y="666389"/>
                      <a:pt x="604787" y="709377"/>
                      <a:pt x="559470" y="725691"/>
                    </a:cubicBezTo>
                    <a:lnTo>
                      <a:pt x="393030" y="785609"/>
                    </a:lnTo>
                    <a:cubicBezTo>
                      <a:pt x="344210" y="803184"/>
                      <a:pt x="290790" y="803184"/>
                      <a:pt x="241970" y="785609"/>
                    </a:cubicBezTo>
                    <a:lnTo>
                      <a:pt x="75530" y="725691"/>
                    </a:lnTo>
                    <a:cubicBezTo>
                      <a:pt x="30213" y="709377"/>
                      <a:pt x="0" y="666389"/>
                      <a:pt x="0" y="618225"/>
                    </a:cubicBezTo>
                    <a:lnTo>
                      <a:pt x="0" y="80275"/>
                    </a:lnTo>
                    <a:cubicBezTo>
                      <a:pt x="0" y="58985"/>
                      <a:pt x="8458" y="38566"/>
                      <a:pt x="23512" y="23512"/>
                    </a:cubicBezTo>
                    <a:cubicBezTo>
                      <a:pt x="38566" y="8458"/>
                      <a:pt x="58985" y="0"/>
                      <a:pt x="80275" y="0"/>
                    </a:cubicBezTo>
                    <a:lnTo>
                      <a:pt x="554725" y="0"/>
                    </a:lnTo>
                    <a:cubicBezTo>
                      <a:pt x="576015" y="0"/>
                      <a:pt x="596434" y="8458"/>
                      <a:pt x="611488" y="23512"/>
                    </a:cubicBezTo>
                    <a:cubicBezTo>
                      <a:pt x="626543" y="38566"/>
                      <a:pt x="635000" y="58985"/>
                      <a:pt x="635000" y="80275"/>
                    </a:cubicBezTo>
                    <a:close/>
                  </a:path>
                </a:pathLst>
              </a:custGeom>
              <a:solidFill>
                <a:srgbClr val="59AD4B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6350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16921781" y="9276989"/>
            <a:ext cx="987889" cy="82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1"/>
              </a:lnSpc>
            </a:pPr>
            <a:r>
              <a:rPr lang="en-US" sz="4779" b="true">
                <a:solidFill>
                  <a:srgbClr val="000000"/>
                </a:solidFill>
                <a:latin typeface="Nourd Bold"/>
                <a:ea typeface="Nourd Bold"/>
                <a:cs typeface="Nourd Bold"/>
                <a:sym typeface="Nourd Bold"/>
              </a:rPr>
              <a:t>9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466472" y="2666701"/>
            <a:ext cx="11355056" cy="5399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60"/>
              </a:lnSpc>
            </a:pPr>
            <a:r>
              <a:rPr lang="en-US" sz="35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Nosso projeto oferece uma pulseira inteligente com sensores cardíaco, de temperatura e glicêmico (se viável), de baixo custo, fácil de usar e escalável, para melhorar a triagem de pacientes em UBS e por agentes de saúde.</a:t>
            </a:r>
          </a:p>
          <a:p>
            <a:pPr algn="just">
              <a:lnSpc>
                <a:spcPts val="6160"/>
              </a:lnSpc>
            </a:pPr>
            <a:r>
              <a:rPr lang="en-US" sz="3500" b="true">
                <a:solidFill>
                  <a:srgbClr val="205732"/>
                </a:solidFill>
                <a:latin typeface="Nourd Bold"/>
                <a:ea typeface="Nourd Bold"/>
                <a:cs typeface="Nourd Bold"/>
                <a:sym typeface="Nourd Bold"/>
              </a:rPr>
              <a:t>Próximos Passos:</a:t>
            </a:r>
            <a:r>
              <a:rPr lang="en-US" sz="3500">
                <a:solidFill>
                  <a:srgbClr val="205732"/>
                </a:solidFill>
                <a:latin typeface="Nourd"/>
                <a:ea typeface="Nourd"/>
                <a:cs typeface="Nourd"/>
                <a:sym typeface="Nourd"/>
              </a:rPr>
              <a:t> Estamos prontos para iniciar a implementação dos outros sensores da pulseira.</a:t>
            </a:r>
          </a:p>
        </p:txBody>
      </p:sp>
    </p:spTree>
  </p:cSld>
  <p:clrMapOvr>
    <a:masterClrMapping/>
  </p:clrMapOvr>
  <p:transition spd="fast">
    <p:cover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DAGZ3Xxqh_0</dc:identifier>
  <dcterms:modified xsi:type="dcterms:W3CDTF">2011-08-01T06:04:30Z</dcterms:modified>
  <cp:revision>1</cp:revision>
  <dc:title>Green Nature Illustrative Abstract Project Presentation</dc:title>
</cp:coreProperties>
</file>