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344" r:id="rId4"/>
    <p:sldId id="334" r:id="rId5"/>
    <p:sldId id="335" r:id="rId6"/>
    <p:sldId id="336" r:id="rId7"/>
    <p:sldId id="498" r:id="rId8"/>
    <p:sldId id="499" r:id="rId9"/>
    <p:sldId id="501" r:id="rId10"/>
    <p:sldId id="419" r:id="rId11"/>
    <p:sldId id="466" r:id="rId12"/>
    <p:sldId id="490" r:id="rId13"/>
    <p:sldId id="489" r:id="rId14"/>
    <p:sldId id="507" r:id="rId15"/>
    <p:sldId id="508" r:id="rId16"/>
    <p:sldId id="502" r:id="rId17"/>
    <p:sldId id="287" r:id="rId18"/>
    <p:sldId id="259" r:id="rId19"/>
    <p:sldId id="421" r:id="rId20"/>
    <p:sldId id="422" r:id="rId21"/>
    <p:sldId id="509" r:id="rId22"/>
    <p:sldId id="510" r:id="rId23"/>
    <p:sldId id="503" r:id="rId24"/>
    <p:sldId id="326" r:id="rId25"/>
    <p:sldId id="511" r:id="rId26"/>
    <p:sldId id="294" r:id="rId27"/>
    <p:sldId id="295" r:id="rId28"/>
    <p:sldId id="296" r:id="rId29"/>
    <p:sldId id="512" r:id="rId30"/>
    <p:sldId id="504" r:id="rId31"/>
    <p:sldId id="298" r:id="rId32"/>
    <p:sldId id="445" r:id="rId33"/>
    <p:sldId id="300" r:id="rId34"/>
    <p:sldId id="505" r:id="rId35"/>
    <p:sldId id="500" r:id="rId36"/>
    <p:sldId id="264" r:id="rId37"/>
    <p:sldId id="506" r:id="rId38"/>
    <p:sldId id="307" r:id="rId39"/>
    <p:sldId id="513" r:id="rId4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83337E-00DA-4F42-A117-20015E865D91}" v="2" dt="2024-10-27T06:13:24.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delia Magdalene Harbo Johnston" userId="7c177575-9015-48a7-bca2-95a5341cbf12" providerId="ADAL" clId="{AE83337E-00DA-4F42-A117-20015E865D91}"/>
    <pc:docChg chg="modSld">
      <pc:chgData name="Cordelia Magdalene Harbo Johnston" userId="7c177575-9015-48a7-bca2-95a5341cbf12" providerId="ADAL" clId="{AE83337E-00DA-4F42-A117-20015E865D91}" dt="2024-10-27T06:56:32.729" v="11" actId="20577"/>
      <pc:docMkLst>
        <pc:docMk/>
      </pc:docMkLst>
      <pc:sldChg chg="modSp">
        <pc:chgData name="Cordelia Magdalene Harbo Johnston" userId="7c177575-9015-48a7-bca2-95a5341cbf12" providerId="ADAL" clId="{AE83337E-00DA-4F42-A117-20015E865D91}" dt="2024-10-27T06:13:16.918" v="0"/>
        <pc:sldMkLst>
          <pc:docMk/>
          <pc:sldMk cId="3570417383" sldId="258"/>
        </pc:sldMkLst>
        <pc:picChg chg="mod">
          <ac:chgData name="Cordelia Magdalene Harbo Johnston" userId="7c177575-9015-48a7-bca2-95a5341cbf12" providerId="ADAL" clId="{AE83337E-00DA-4F42-A117-20015E865D91}" dt="2024-10-27T06:13:16.918" v="0"/>
          <ac:picMkLst>
            <pc:docMk/>
            <pc:sldMk cId="3570417383" sldId="258"/>
            <ac:picMk id="2" creationId="{2E7ACFB8-4358-320C-8E3D-ED1AE6608717}"/>
          </ac:picMkLst>
        </pc:picChg>
      </pc:sldChg>
      <pc:sldChg chg="modSp mod">
        <pc:chgData name="Cordelia Magdalene Harbo Johnston" userId="7c177575-9015-48a7-bca2-95a5341cbf12" providerId="ADAL" clId="{AE83337E-00DA-4F42-A117-20015E865D91}" dt="2024-10-27T06:56:32.729" v="11" actId="20577"/>
        <pc:sldMkLst>
          <pc:docMk/>
          <pc:sldMk cId="3933355590" sldId="307"/>
        </pc:sldMkLst>
        <pc:spChg chg="mod">
          <ac:chgData name="Cordelia Magdalene Harbo Johnston" userId="7c177575-9015-48a7-bca2-95a5341cbf12" providerId="ADAL" clId="{AE83337E-00DA-4F42-A117-20015E865D91}" dt="2024-10-27T06:56:32.729" v="11" actId="20577"/>
          <ac:spMkLst>
            <pc:docMk/>
            <pc:sldMk cId="3933355590" sldId="307"/>
            <ac:spMk id="12" creationId="{22551DFD-65D8-5ED2-83FE-2D7B0977DA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86495-0786-45CA-913B-FB83EC104E27}" type="datetimeFigureOut">
              <a:rPr lang="da-DK" smtClean="0"/>
              <a:t>27-10-2024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4694C-4B9C-471C-8E4A-546F29E94C8D}" type="slidenum">
              <a:rPr lang="da-DK" smtClean="0"/>
              <a:t>‹nr.›</a:t>
            </a:fld>
            <a:endParaRPr lang="da-DK"/>
          </a:p>
        </p:txBody>
      </p:sp>
    </p:spTree>
    <p:extLst>
      <p:ext uri="{BB962C8B-B14F-4D97-AF65-F5344CB8AC3E}">
        <p14:creationId xmlns:p14="http://schemas.microsoft.com/office/powerpoint/2010/main" val="224491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88E4694C-4B9C-471C-8E4A-546F29E94C8D}" type="slidenum">
              <a:rPr lang="da-DK" smtClean="0"/>
              <a:t>1</a:t>
            </a:fld>
            <a:endParaRPr lang="da-DK"/>
          </a:p>
        </p:txBody>
      </p:sp>
    </p:spTree>
    <p:extLst>
      <p:ext uri="{BB962C8B-B14F-4D97-AF65-F5344CB8AC3E}">
        <p14:creationId xmlns:p14="http://schemas.microsoft.com/office/powerpoint/2010/main" val="242577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174F6D-3D10-571F-7E52-F16531C7A056}"/>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534EC3DD-FB7F-CD74-1F77-219A93D5B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7FDAFF40-F753-060D-DA6B-9D67422ECBE5}"/>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5" name="Pladsholder til sidefod 4">
            <a:extLst>
              <a:ext uri="{FF2B5EF4-FFF2-40B4-BE49-F238E27FC236}">
                <a16:creationId xmlns:a16="http://schemas.microsoft.com/office/drawing/2014/main" id="{61AC6955-5164-F0F1-E1C0-982EF9F0AC0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5148CB4-E699-4741-01F3-13E9946D3140}"/>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41312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1CB80-16D7-5222-29C4-2E1C4ECC3358}"/>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093590D3-4877-FA69-CFD6-E463BE29402C}"/>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C3840FA-BFFF-AD64-DC0D-F38E360092E1}"/>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5" name="Pladsholder til sidefod 4">
            <a:extLst>
              <a:ext uri="{FF2B5EF4-FFF2-40B4-BE49-F238E27FC236}">
                <a16:creationId xmlns:a16="http://schemas.microsoft.com/office/drawing/2014/main" id="{79FC6325-38C9-A316-D936-127C9D4B4C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6FBF077-9758-3C76-46E3-AE8E12734EDE}"/>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37015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AF911950-F3A1-48F3-6332-0134CEC4E2DC}"/>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7F31C960-2063-F364-C945-65DC4E84811D}"/>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7FA319C1-D730-A5DD-41AE-8BC258E823B9}"/>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5" name="Pladsholder til sidefod 4">
            <a:extLst>
              <a:ext uri="{FF2B5EF4-FFF2-40B4-BE49-F238E27FC236}">
                <a16:creationId xmlns:a16="http://schemas.microsoft.com/office/drawing/2014/main" id="{F26EFA42-902B-3E60-B6A0-97B3999A1FE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F1DFA95-635B-A651-C5D8-3E575CEDC00E}"/>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288268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752F22-0E4F-DE64-027A-B16FEBB54E3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9E44A10F-1518-70F2-6A39-D28E9F6D51D1}"/>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8930462-A3D2-4C08-992E-578A357381EB}"/>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5" name="Pladsholder til sidefod 4">
            <a:extLst>
              <a:ext uri="{FF2B5EF4-FFF2-40B4-BE49-F238E27FC236}">
                <a16:creationId xmlns:a16="http://schemas.microsoft.com/office/drawing/2014/main" id="{E793F073-73DF-2091-2EFD-4DE64C9BA6D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9C02308-A64D-1A71-F2E4-FFDE0BE4EEED}"/>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8518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F599E-E960-238C-4F4C-A3F20F819DFA}"/>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D414A2FB-4243-38A2-A05A-94D2E70549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642F04CD-B7E1-3DCE-4D36-55496BB160EB}"/>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5" name="Pladsholder til sidefod 4">
            <a:extLst>
              <a:ext uri="{FF2B5EF4-FFF2-40B4-BE49-F238E27FC236}">
                <a16:creationId xmlns:a16="http://schemas.microsoft.com/office/drawing/2014/main" id="{BD1E5258-FBDF-8AF6-1575-19E15924840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8749FD5-956C-2DDA-AF9A-CB7CAB51A4A5}"/>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16804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1866ED-6FDF-8AF7-9144-D014D5AD1B46}"/>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469E657-862A-355B-688A-2B1419F4F03E}"/>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A50B3615-CC1C-C656-04CE-5BE68678923A}"/>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3B3B7A1A-4284-4FBC-348A-5AAFD757A2BE}"/>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6" name="Pladsholder til sidefod 5">
            <a:extLst>
              <a:ext uri="{FF2B5EF4-FFF2-40B4-BE49-F238E27FC236}">
                <a16:creationId xmlns:a16="http://schemas.microsoft.com/office/drawing/2014/main" id="{8D202269-E975-7BE8-827C-A3B91BE11E6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1BBF3EC1-21E9-04FA-DA50-A3F1FBEF7D83}"/>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71941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0E4A68-DD22-6EB2-6B20-5E95177FFFA9}"/>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A1CEB89F-25F8-063A-D576-389E4D9BB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24D3B236-8819-C6AF-163F-F92095C22079}"/>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B9FC2536-F377-9362-1836-19F2C60384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3CF68713-6B49-C178-E2CE-179C229012BF}"/>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62F996BA-FA7C-4DC7-B999-28062AD6A0F2}"/>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8" name="Pladsholder til sidefod 7">
            <a:extLst>
              <a:ext uri="{FF2B5EF4-FFF2-40B4-BE49-F238E27FC236}">
                <a16:creationId xmlns:a16="http://schemas.microsoft.com/office/drawing/2014/main" id="{B2D40540-4BDE-D85A-5174-3DEDEE48B89D}"/>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449A7F4F-AFA0-CAEA-3525-711CE7FB73EE}"/>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157921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B2D31C-5728-E075-75AA-A9B673B2C536}"/>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1E5BCBB0-58F1-7F88-FBAE-C82E875EE5D0}"/>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4" name="Pladsholder til sidefod 3">
            <a:extLst>
              <a:ext uri="{FF2B5EF4-FFF2-40B4-BE49-F238E27FC236}">
                <a16:creationId xmlns:a16="http://schemas.microsoft.com/office/drawing/2014/main" id="{302DC9DB-6EE4-0ED7-2178-182B4286F990}"/>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A3C1F9E8-AB32-468A-5925-967B5CE079AF}"/>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222468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E1C5D188-E282-C8F3-D677-DF68F3F5DECA}"/>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3" name="Pladsholder til sidefod 2">
            <a:extLst>
              <a:ext uri="{FF2B5EF4-FFF2-40B4-BE49-F238E27FC236}">
                <a16:creationId xmlns:a16="http://schemas.microsoft.com/office/drawing/2014/main" id="{4C1B6A06-34F6-7BD4-E4FA-21204F1E1918}"/>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ECEB025C-AA59-F136-9EC5-541834F507AB}"/>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190813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6126FE-3F8B-9339-870B-432AB9FB23BA}"/>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0CA3D01-EE4A-EF1B-66AB-0E39DD682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93E41103-9975-93C3-4D10-90A9A22DD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43FE4162-4494-7510-3FB3-103C7751CD96}"/>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6" name="Pladsholder til sidefod 5">
            <a:extLst>
              <a:ext uri="{FF2B5EF4-FFF2-40B4-BE49-F238E27FC236}">
                <a16:creationId xmlns:a16="http://schemas.microsoft.com/office/drawing/2014/main" id="{BE70885C-8238-6D2F-CAEA-4C5609B7F799}"/>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1F114953-DB66-A329-7211-33237DAEFC89}"/>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263159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A24EDE-9C84-5F31-B76F-727629F2E6FC}"/>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D22843C3-E340-BF52-3ADC-E1BC7A2FA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93E9AB52-F1DC-775F-77CE-191580E53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FF10340E-2859-F1C3-0711-2894A0A79163}"/>
              </a:ext>
            </a:extLst>
          </p:cNvPr>
          <p:cNvSpPr>
            <a:spLocks noGrp="1"/>
          </p:cNvSpPr>
          <p:nvPr>
            <p:ph type="dt" sz="half" idx="10"/>
          </p:nvPr>
        </p:nvSpPr>
        <p:spPr/>
        <p:txBody>
          <a:bodyPr/>
          <a:lstStyle/>
          <a:p>
            <a:fld id="{3F0F71D3-E9A8-4988-8529-C88FF9D774B5}" type="datetimeFigureOut">
              <a:rPr lang="da-DK" smtClean="0"/>
              <a:t>27-10-2024</a:t>
            </a:fld>
            <a:endParaRPr lang="da-DK"/>
          </a:p>
        </p:txBody>
      </p:sp>
      <p:sp>
        <p:nvSpPr>
          <p:cNvPr id="6" name="Pladsholder til sidefod 5">
            <a:extLst>
              <a:ext uri="{FF2B5EF4-FFF2-40B4-BE49-F238E27FC236}">
                <a16:creationId xmlns:a16="http://schemas.microsoft.com/office/drawing/2014/main" id="{F65FD106-FC05-72B7-9AB7-B77FB7046040}"/>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FD0DBE3E-9837-94CD-AD28-8ED2EF174F4E}"/>
              </a:ext>
            </a:extLst>
          </p:cNvPr>
          <p:cNvSpPr>
            <a:spLocks noGrp="1"/>
          </p:cNvSpPr>
          <p:nvPr>
            <p:ph type="sldNum" sz="quarter" idx="12"/>
          </p:nvPr>
        </p:nvSpPr>
        <p:spPr/>
        <p:txBody>
          <a:bodyPr/>
          <a:lstStyle/>
          <a:p>
            <a:fld id="{6B2DB0EE-EC99-4B0C-8704-E8C0A42902E4}" type="slidenum">
              <a:rPr lang="da-DK" smtClean="0"/>
              <a:t>‹nr.›</a:t>
            </a:fld>
            <a:endParaRPr lang="da-DK"/>
          </a:p>
        </p:txBody>
      </p:sp>
    </p:spTree>
    <p:extLst>
      <p:ext uri="{BB962C8B-B14F-4D97-AF65-F5344CB8AC3E}">
        <p14:creationId xmlns:p14="http://schemas.microsoft.com/office/powerpoint/2010/main" val="4943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567BC4AB-0C02-4D16-F153-7AC8070158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C5DF047-AC9C-1EC9-BCB6-9F3FCA16D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5A1E2B1-FF7C-315E-B01E-C7E632CEC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0F71D3-E9A8-4988-8529-C88FF9D774B5}" type="datetimeFigureOut">
              <a:rPr lang="da-DK" smtClean="0"/>
              <a:t>27-10-2024</a:t>
            </a:fld>
            <a:endParaRPr lang="da-DK"/>
          </a:p>
        </p:txBody>
      </p:sp>
      <p:sp>
        <p:nvSpPr>
          <p:cNvPr id="5" name="Pladsholder til sidefod 4">
            <a:extLst>
              <a:ext uri="{FF2B5EF4-FFF2-40B4-BE49-F238E27FC236}">
                <a16:creationId xmlns:a16="http://schemas.microsoft.com/office/drawing/2014/main" id="{AD33119B-F877-7703-DDE0-985CD90AF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a-DK"/>
          </a:p>
        </p:txBody>
      </p:sp>
      <p:sp>
        <p:nvSpPr>
          <p:cNvPr id="6" name="Pladsholder til slidenummer 5">
            <a:extLst>
              <a:ext uri="{FF2B5EF4-FFF2-40B4-BE49-F238E27FC236}">
                <a16:creationId xmlns:a16="http://schemas.microsoft.com/office/drawing/2014/main" id="{600526E5-DAFB-DB68-F667-E8D94218F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2DB0EE-EC99-4B0C-8704-E8C0A42902E4}" type="slidenum">
              <a:rPr lang="da-DK" smtClean="0"/>
              <a:t>‹nr.›</a:t>
            </a:fld>
            <a:endParaRPr lang="da-DK"/>
          </a:p>
        </p:txBody>
      </p:sp>
    </p:spTree>
    <p:extLst>
      <p:ext uri="{BB962C8B-B14F-4D97-AF65-F5344CB8AC3E}">
        <p14:creationId xmlns:p14="http://schemas.microsoft.com/office/powerpoint/2010/main" val="2458392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B81B9-5215-9E24-CE51-E68206440D5C}"/>
              </a:ext>
            </a:extLst>
          </p:cNvPr>
          <p:cNvSpPr>
            <a:spLocks noGrp="1"/>
          </p:cNvSpPr>
          <p:nvPr>
            <p:ph type="title"/>
          </p:nvPr>
        </p:nvSpPr>
        <p:spPr>
          <a:xfrm>
            <a:off x="268573" y="-1598586"/>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EDFE40DD-6527-8294-2AD1-073988EA4B95}"/>
              </a:ext>
            </a:extLst>
          </p:cNvPr>
          <p:cNvSpPr>
            <a:spLocks noGrp="1"/>
          </p:cNvSpPr>
          <p:nvPr>
            <p:ph idx="1"/>
          </p:nvPr>
        </p:nvSpPr>
        <p:spPr>
          <a:xfrm>
            <a:off x="0" y="0"/>
            <a:ext cx="12134194" cy="6500553"/>
          </a:xfrm>
        </p:spPr>
        <p:txBody>
          <a:bodyPr>
            <a:noAutofit/>
          </a:bodyPr>
          <a:lstStyle/>
          <a:p>
            <a:pPr marL="0" indent="0">
              <a:buNone/>
            </a:pPr>
            <a:r>
              <a:rPr lang="da-DK" sz="2600" b="1" dirty="0">
                <a:effectLst/>
                <a:latin typeface="Baskerville" panose="02020502070401020303"/>
              </a:rPr>
              <a:t>På den tid kom disciplene hen til Jesus og spurgte: »Hvem er den største i Himmeriget?« Han kaldte et lille barn hen til sig, stillede det midt iblandt dem og sagde: »Sandelig siger jeg jer: Hvis I ikke vender om og bliver som børn, kommer I slet ikke ind i Himmeriget. Den, der ydmyger sig og bliver som dette barn, er den største i Himmeriget; og den, der tager imod sådan et barn i mit navn, tager imod mig. Men den, der bringer en af disse små, som tror på mig, til fald, var bedre tjent med at få en møllesten hængt om halsen og blive sænket i havets dyb. Ve verden for det, der fører til fald. Vel må der komme fald, men ve det menneske, som bliver årsag til fald. Hvis din hånd eller fod bringer dig til fald, så hug den af og kast den fra dig; du er bedre tjent med at gå lemlæstet eller vanfør ind til livet end med begge hænder eller fødder i behold at kastes i den evige ild. Og hvis dit øje bringer dig til fald, så riv det ud og kast det fra dig; du er bedre tjent med at gå ind til livet med ét øje end med begge øjne i behold at kastes i Helvedes ild. Se til, at I ikke ringeagter en af disse små. For jeg siger jer: Deres engle i himlene ser altid min himmelske faders ansigt. For Menneskesønnen er kommet for at frelse det fortabte. Hvad mener I? Hvis en mand har hundrede får, og ét af dem farer vild, lader han så ikke de nioghalvfems blive i bjergene og går ud og leder efter det vildfarne? Og lykkes det ham at finde det, sandelig, jeg siger jer, han glæder sig mere over det end over de nioghalvfems, der ikke fór vild. Således er det jeres himmelske faders vilje, at ikke en eneste af disse små skal gå fortabt.« </a:t>
            </a:r>
            <a:r>
              <a:rPr lang="da-DK" sz="2600" b="1" u="sng" dirty="0">
                <a:effectLst/>
                <a:latin typeface="Baskerville" panose="02020502070401020303"/>
              </a:rPr>
              <a:t>Matthæusevangeliet 18,1-14</a:t>
            </a:r>
          </a:p>
        </p:txBody>
      </p:sp>
    </p:spTree>
    <p:extLst>
      <p:ext uri="{BB962C8B-B14F-4D97-AF65-F5344CB8AC3E}">
        <p14:creationId xmlns:p14="http://schemas.microsoft.com/office/powerpoint/2010/main" val="121833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9391" y="-142438"/>
            <a:ext cx="11872453" cy="1210235"/>
          </a:xfrm>
        </p:spPr>
        <p:txBody>
          <a:bodyPr>
            <a:noAutofit/>
          </a:bodyPr>
          <a:lstStyle/>
          <a:p>
            <a:r>
              <a:rPr lang="da-DK" b="1" u="sng" dirty="0">
                <a:latin typeface="Baskerville" panose="02020502070401020303"/>
              </a:rPr>
              <a:t>Salme 392: Himlene, Herre, fortælle din ære</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38784" y="825750"/>
            <a:ext cx="11833669" cy="5892800"/>
          </a:xfrm>
        </p:spPr>
        <p:txBody>
          <a:bodyPr>
            <a:normAutofit/>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Himlene, Herre, fortælle din ære,</a:t>
            </a:r>
          </a:p>
          <a:p>
            <a:pPr marL="0" indent="0">
              <a:buNone/>
            </a:pPr>
            <a:r>
              <a:rPr lang="da-DK" sz="4000" b="1" dirty="0">
                <a:latin typeface="Baskerville" panose="02020502070401020303"/>
              </a:rPr>
              <a:t>Mesteren prises af hvælvingen blå,</a:t>
            </a:r>
          </a:p>
          <a:p>
            <a:pPr marL="0" indent="0">
              <a:buNone/>
            </a:pPr>
            <a:r>
              <a:rPr lang="da-DK" sz="4000" b="1" dirty="0">
                <a:latin typeface="Baskerville" panose="02020502070401020303"/>
              </a:rPr>
              <a:t>solen og månen og stjernernes hære</a:t>
            </a:r>
          </a:p>
          <a:p>
            <a:pPr marL="0" indent="0">
              <a:buNone/>
            </a:pPr>
            <a:r>
              <a:rPr lang="da-DK" sz="4000" b="1" dirty="0">
                <a:latin typeface="Baskerville" panose="02020502070401020303"/>
              </a:rPr>
              <a:t>vise os, hvad dine hænder formå.</a:t>
            </a:r>
            <a:endParaRPr lang="da-DK" sz="3600" b="1" dirty="0">
              <a:latin typeface="Baskerville" panose="02020502070401020303"/>
            </a:endParaRPr>
          </a:p>
        </p:txBody>
      </p:sp>
    </p:spTree>
    <p:extLst>
      <p:ext uri="{BB962C8B-B14F-4D97-AF65-F5344CB8AC3E}">
        <p14:creationId xmlns:p14="http://schemas.microsoft.com/office/powerpoint/2010/main" val="388447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541" y="106221"/>
            <a:ext cx="11739128" cy="6578357"/>
          </a:xfrm>
        </p:spPr>
        <p:txBody>
          <a:bodyPr>
            <a:normAutofit/>
          </a:bodyPr>
          <a:lstStyle/>
          <a:p>
            <a:pPr marL="0" indent="0">
              <a:buNone/>
            </a:pPr>
            <a:r>
              <a:rPr lang="da-DK" sz="4300" b="1" dirty="0">
                <a:latin typeface="Baskerville" panose="02020502070401020303"/>
              </a:rPr>
              <a:t>2</a:t>
            </a:r>
          </a:p>
          <a:p>
            <a:pPr marL="0" indent="0">
              <a:buNone/>
            </a:pPr>
            <a:r>
              <a:rPr lang="da-DK" sz="4300" b="1" dirty="0">
                <a:latin typeface="Baskerville" panose="02020502070401020303"/>
              </a:rPr>
              <a:t>Men i dit hus, i din kirke på jorden,</a:t>
            </a:r>
          </a:p>
          <a:p>
            <a:pPr marL="0" indent="0">
              <a:buNone/>
            </a:pPr>
            <a:r>
              <a:rPr lang="da-DK" sz="4300" b="1" dirty="0">
                <a:latin typeface="Baskerville" panose="02020502070401020303"/>
              </a:rPr>
              <a:t>der tale dage med dage om dig,</a:t>
            </a:r>
          </a:p>
          <a:p>
            <a:pPr marL="0" indent="0">
              <a:buNone/>
            </a:pPr>
            <a:r>
              <a:rPr lang="da-DK" sz="4300" b="1" dirty="0">
                <a:latin typeface="Baskerville" panose="02020502070401020303"/>
              </a:rPr>
              <a:t>der sig forklarer din sol og din torden,</a:t>
            </a:r>
          </a:p>
          <a:p>
            <a:pPr marL="0" indent="0">
              <a:buNone/>
            </a:pPr>
            <a:r>
              <a:rPr lang="da-DK" sz="4300" b="1" dirty="0">
                <a:latin typeface="Baskerville" panose="02020502070401020303"/>
              </a:rPr>
              <a:t>der på oplysning selv natten er rig.</a:t>
            </a:r>
            <a:endParaRPr lang="da-DK" sz="4300" dirty="0">
              <a:latin typeface="Baskerville" panose="02020502070401020303"/>
            </a:endParaRPr>
          </a:p>
        </p:txBody>
      </p:sp>
    </p:spTree>
    <p:extLst>
      <p:ext uri="{BB962C8B-B14F-4D97-AF65-F5344CB8AC3E}">
        <p14:creationId xmlns:p14="http://schemas.microsoft.com/office/powerpoint/2010/main" val="3990084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541" y="106221"/>
            <a:ext cx="11739128" cy="6578357"/>
          </a:xfrm>
        </p:spPr>
        <p:txBody>
          <a:bodyPr>
            <a:normAutofit/>
          </a:bodyPr>
          <a:lstStyle/>
          <a:p>
            <a:pPr marL="0" indent="0">
              <a:buNone/>
            </a:pPr>
            <a:r>
              <a:rPr lang="da-DK" sz="4300" b="1" dirty="0">
                <a:latin typeface="Baskerville" panose="02020502070401020303"/>
              </a:rPr>
              <a:t>3</a:t>
            </a:r>
          </a:p>
          <a:p>
            <a:pPr marL="0" indent="0">
              <a:buNone/>
            </a:pPr>
            <a:r>
              <a:rPr lang="da-DK" sz="4300" b="1" dirty="0">
                <a:latin typeface="Baskerville" panose="02020502070401020303"/>
              </a:rPr>
              <a:t>Ej er i sandhed der ord eller tanke,</a:t>
            </a:r>
          </a:p>
          <a:p>
            <a:pPr marL="0" indent="0">
              <a:buNone/>
            </a:pPr>
            <a:r>
              <a:rPr lang="da-DK" sz="4300" b="1" dirty="0">
                <a:latin typeface="Baskerville" panose="02020502070401020303"/>
              </a:rPr>
              <a:t>som i dit hus jo fik mæle og røst,</a:t>
            </a:r>
          </a:p>
          <a:p>
            <a:pPr marL="0" indent="0">
              <a:buNone/>
            </a:pPr>
            <a:r>
              <a:rPr lang="da-DK" sz="4300" b="1" dirty="0">
                <a:latin typeface="Baskerville" panose="02020502070401020303"/>
              </a:rPr>
              <a:t>og alt så vide, som stjernerne vanke,</a:t>
            </a:r>
          </a:p>
          <a:p>
            <a:pPr marL="0" indent="0">
              <a:buNone/>
            </a:pPr>
            <a:r>
              <a:rPr lang="da-DK" sz="4300" b="1" dirty="0">
                <a:latin typeface="Baskerville" panose="02020502070401020303"/>
              </a:rPr>
              <a:t>bringe på jord de oplysning og trøst.</a:t>
            </a:r>
            <a:endParaRPr lang="da-DK" sz="4300" dirty="0">
              <a:latin typeface="Baskerville" panose="02020502070401020303"/>
            </a:endParaRPr>
          </a:p>
        </p:txBody>
      </p:sp>
    </p:spTree>
    <p:extLst>
      <p:ext uri="{BB962C8B-B14F-4D97-AF65-F5344CB8AC3E}">
        <p14:creationId xmlns:p14="http://schemas.microsoft.com/office/powerpoint/2010/main" val="14815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541" y="106221"/>
            <a:ext cx="11739128" cy="6578357"/>
          </a:xfrm>
        </p:spPr>
        <p:txBody>
          <a:bodyPr>
            <a:normAutofit/>
          </a:bodyPr>
          <a:lstStyle/>
          <a:p>
            <a:pPr marL="0" indent="0">
              <a:buNone/>
            </a:pPr>
            <a:r>
              <a:rPr lang="da-DK" sz="4300" b="1" dirty="0">
                <a:latin typeface="Baskerville" panose="02020502070401020303"/>
              </a:rPr>
              <a:t>4</a:t>
            </a:r>
          </a:p>
          <a:p>
            <a:pPr marL="0" indent="0">
              <a:buNone/>
            </a:pPr>
            <a:r>
              <a:rPr lang="da-DK" sz="4300" b="1" dirty="0">
                <a:latin typeface="Baskerville" panose="02020502070401020303"/>
              </a:rPr>
              <a:t>Ordet med solen i skiftende tider</a:t>
            </a:r>
          </a:p>
          <a:p>
            <a:pPr marL="0" indent="0">
              <a:buNone/>
            </a:pPr>
            <a:r>
              <a:rPr lang="da-DK" sz="4300" b="1" dirty="0">
                <a:latin typeface="Baskerville" panose="02020502070401020303"/>
              </a:rPr>
              <a:t>udgår som brudgom i </a:t>
            </a:r>
            <a:r>
              <a:rPr lang="da-DK" sz="4300" b="1" dirty="0" err="1">
                <a:latin typeface="Baskerville" panose="02020502070401020303"/>
              </a:rPr>
              <a:t>morgenrød</a:t>
            </a:r>
            <a:r>
              <a:rPr lang="da-DK" sz="4300" b="1" dirty="0">
                <a:latin typeface="Baskerville" panose="02020502070401020303"/>
              </a:rPr>
              <a:t> glans,</a:t>
            </a:r>
          </a:p>
          <a:p>
            <a:pPr marL="0" indent="0">
              <a:buNone/>
            </a:pPr>
            <a:r>
              <a:rPr lang="da-DK" sz="4300" b="1" dirty="0">
                <a:latin typeface="Baskerville" panose="02020502070401020303"/>
              </a:rPr>
              <a:t>strålende frem ad sin bane det skrider,</a:t>
            </a:r>
          </a:p>
          <a:p>
            <a:pPr marL="0" indent="0">
              <a:buNone/>
            </a:pPr>
            <a:r>
              <a:rPr lang="da-DK" sz="4300" b="1" dirty="0">
                <a:latin typeface="Baskerville" panose="02020502070401020303"/>
              </a:rPr>
              <a:t>krones som helten med </a:t>
            </a:r>
            <a:r>
              <a:rPr lang="da-DK" sz="4300" b="1" dirty="0" err="1">
                <a:latin typeface="Baskerville" panose="02020502070401020303"/>
              </a:rPr>
              <a:t>aftenrød</a:t>
            </a:r>
            <a:r>
              <a:rPr lang="da-DK" sz="4300" b="1" dirty="0">
                <a:latin typeface="Baskerville" panose="02020502070401020303"/>
              </a:rPr>
              <a:t> krans.</a:t>
            </a:r>
          </a:p>
        </p:txBody>
      </p:sp>
    </p:spTree>
    <p:extLst>
      <p:ext uri="{BB962C8B-B14F-4D97-AF65-F5344CB8AC3E}">
        <p14:creationId xmlns:p14="http://schemas.microsoft.com/office/powerpoint/2010/main" val="187961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E2AFD-C869-5F5F-F5E2-07A1790960C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573ED01-DCC1-B675-4656-F17F2E676733}"/>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2874344F-BD9E-3B3E-56C9-A1C922240EBA}"/>
              </a:ext>
            </a:extLst>
          </p:cNvPr>
          <p:cNvSpPr>
            <a:spLocks noGrp="1"/>
          </p:cNvSpPr>
          <p:nvPr>
            <p:ph idx="1"/>
          </p:nvPr>
        </p:nvSpPr>
        <p:spPr>
          <a:xfrm>
            <a:off x="116541" y="106221"/>
            <a:ext cx="11739128" cy="6578357"/>
          </a:xfrm>
        </p:spPr>
        <p:txBody>
          <a:bodyPr>
            <a:normAutofit/>
          </a:bodyPr>
          <a:lstStyle/>
          <a:p>
            <a:pPr marL="0" indent="0">
              <a:buNone/>
            </a:pPr>
            <a:r>
              <a:rPr lang="da-DK" sz="4300" b="1" dirty="0">
                <a:latin typeface="Baskerville" panose="02020502070401020303"/>
              </a:rPr>
              <a:t>5</a:t>
            </a:r>
          </a:p>
          <a:p>
            <a:pPr marL="0" indent="0">
              <a:buNone/>
            </a:pPr>
            <a:r>
              <a:rPr lang="da-DK" sz="4300" b="1" dirty="0">
                <a:latin typeface="Baskerville" panose="02020502070401020303"/>
              </a:rPr>
              <a:t>Så på sin bane din sol i det høje,</a:t>
            </a:r>
          </a:p>
          <a:p>
            <a:pPr marL="0" indent="0">
              <a:buNone/>
            </a:pPr>
            <a:r>
              <a:rPr lang="da-DK" sz="4300" b="1" dirty="0">
                <a:latin typeface="Baskerville" panose="02020502070401020303"/>
              </a:rPr>
              <a:t>lyset i sandhed, </a:t>
            </a:r>
            <a:r>
              <a:rPr lang="da-DK" sz="4300" b="1" dirty="0" err="1">
                <a:latin typeface="Baskerville" panose="02020502070401020303"/>
              </a:rPr>
              <a:t>omrejser</a:t>
            </a:r>
            <a:r>
              <a:rPr lang="da-DK" sz="4300" b="1" dirty="0">
                <a:latin typeface="Baskerville" panose="02020502070401020303"/>
              </a:rPr>
              <a:t> vor jord,</a:t>
            </a:r>
          </a:p>
          <a:p>
            <a:pPr marL="0" indent="0">
              <a:buNone/>
            </a:pPr>
            <a:r>
              <a:rPr lang="da-DK" sz="4300" b="1" dirty="0">
                <a:latin typeface="Baskerville" panose="02020502070401020303"/>
              </a:rPr>
              <a:t>intet i verden er skjult for dens øje,</a:t>
            </a:r>
          </a:p>
          <a:p>
            <a:pPr marL="0" indent="0">
              <a:buNone/>
            </a:pPr>
            <a:r>
              <a:rPr lang="da-DK" sz="4300" b="1" dirty="0">
                <a:latin typeface="Baskerville" panose="02020502070401020303"/>
              </a:rPr>
              <a:t>aldrig udslettes dens strålende spor.</a:t>
            </a:r>
          </a:p>
        </p:txBody>
      </p:sp>
    </p:spTree>
    <p:extLst>
      <p:ext uri="{BB962C8B-B14F-4D97-AF65-F5344CB8AC3E}">
        <p14:creationId xmlns:p14="http://schemas.microsoft.com/office/powerpoint/2010/main" val="3227776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30BDE-0D7A-0F19-8EB0-93F1B3FEF98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645671F-C01B-DB60-250B-F46660ECFD58}"/>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8F14295E-7A67-7D4F-209D-5CE8D3F2E0F4}"/>
              </a:ext>
            </a:extLst>
          </p:cNvPr>
          <p:cNvSpPr>
            <a:spLocks noGrp="1"/>
          </p:cNvSpPr>
          <p:nvPr>
            <p:ph idx="1"/>
          </p:nvPr>
        </p:nvSpPr>
        <p:spPr>
          <a:xfrm>
            <a:off x="116541" y="106221"/>
            <a:ext cx="11739128" cy="6578357"/>
          </a:xfrm>
        </p:spPr>
        <p:txBody>
          <a:bodyPr>
            <a:normAutofit/>
          </a:bodyPr>
          <a:lstStyle/>
          <a:p>
            <a:pPr marL="0" indent="0">
              <a:buNone/>
            </a:pPr>
            <a:r>
              <a:rPr lang="da-DK" sz="4300" b="1" dirty="0">
                <a:latin typeface="Baskerville" panose="02020502070401020303"/>
              </a:rPr>
              <a:t>6</a:t>
            </a:r>
          </a:p>
          <a:p>
            <a:pPr marL="0" indent="0">
              <a:buNone/>
            </a:pPr>
            <a:r>
              <a:rPr lang="da-DK" sz="4300" b="1" dirty="0">
                <a:latin typeface="Baskerville" panose="02020502070401020303"/>
              </a:rPr>
              <a:t>Ren som et guld er den lov, du har givet,</a:t>
            </a:r>
          </a:p>
          <a:p>
            <a:pPr marL="0" indent="0">
              <a:buNone/>
            </a:pPr>
            <a:r>
              <a:rPr lang="da-DK" sz="4300" b="1" dirty="0">
                <a:latin typeface="Baskerville" panose="02020502070401020303"/>
              </a:rPr>
              <a:t>omvender sjæle, som agter derpå,</a:t>
            </a:r>
          </a:p>
          <a:p>
            <a:pPr marL="0" indent="0">
              <a:buNone/>
            </a:pPr>
            <a:r>
              <a:rPr lang="da-DK" sz="4300" b="1" dirty="0">
                <a:latin typeface="Baskerville" panose="02020502070401020303"/>
              </a:rPr>
              <a:t>trofast dit vidnesbyrd fører til livet,</a:t>
            </a:r>
          </a:p>
          <a:p>
            <a:pPr marL="0" indent="0">
              <a:buNone/>
            </a:pPr>
            <a:r>
              <a:rPr lang="da-DK" sz="4300" b="1" dirty="0">
                <a:latin typeface="Baskerville" panose="02020502070401020303"/>
              </a:rPr>
              <a:t>vismænd det gør af vankundige små.</a:t>
            </a:r>
          </a:p>
          <a:p>
            <a:pPr marL="0" indent="0">
              <a:buNone/>
            </a:pPr>
            <a:endParaRPr lang="da-DK" sz="4300" b="1" dirty="0">
              <a:latin typeface="Baskerville" panose="02020502070401020303"/>
            </a:endParaRPr>
          </a:p>
          <a:p>
            <a:pPr marL="0" indent="0">
              <a:buNone/>
            </a:pPr>
            <a:r>
              <a:rPr lang="da-DK" sz="4300" dirty="0">
                <a:latin typeface="Baskerville" panose="02020502070401020303"/>
              </a:rPr>
              <a:t>Sl 19.</a:t>
            </a:r>
          </a:p>
          <a:p>
            <a:pPr marL="0" indent="0">
              <a:buNone/>
            </a:pPr>
            <a:r>
              <a:rPr lang="da-DK" sz="4300" dirty="0">
                <a:latin typeface="Baskerville" panose="02020502070401020303"/>
              </a:rPr>
              <a:t>N.F.S. Grundtvig 1837.</a:t>
            </a:r>
          </a:p>
        </p:txBody>
      </p:sp>
    </p:spTree>
    <p:extLst>
      <p:ext uri="{BB962C8B-B14F-4D97-AF65-F5344CB8AC3E}">
        <p14:creationId xmlns:p14="http://schemas.microsoft.com/office/powerpoint/2010/main" val="150158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4C91D-F9A4-BF3D-2562-E40CADBC7209}"/>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1CCA4130-2556-08AB-BDA6-63D06B465EF3}"/>
              </a:ext>
            </a:extLst>
          </p:cNvPr>
          <p:cNvSpPr txBox="1"/>
          <p:nvPr/>
        </p:nvSpPr>
        <p:spPr>
          <a:xfrm>
            <a:off x="3335347" y="5777948"/>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22. søndag efter trinitatis</a:t>
            </a:r>
          </a:p>
        </p:txBody>
      </p:sp>
      <p:pic>
        <p:nvPicPr>
          <p:cNvPr id="2" name="Billede 1">
            <a:extLst>
              <a:ext uri="{FF2B5EF4-FFF2-40B4-BE49-F238E27FC236}">
                <a16:creationId xmlns:a16="http://schemas.microsoft.com/office/drawing/2014/main" id="{1A242395-A6B0-5BB1-033E-FA032781778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83131" y="146644"/>
            <a:ext cx="11825738" cy="5631304"/>
          </a:xfrm>
          <a:prstGeom prst="rect">
            <a:avLst/>
          </a:prstGeom>
        </p:spPr>
      </p:pic>
    </p:spTree>
    <p:extLst>
      <p:ext uri="{BB962C8B-B14F-4D97-AF65-F5344CB8AC3E}">
        <p14:creationId xmlns:p14="http://schemas.microsoft.com/office/powerpoint/2010/main" val="421397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5ABB88B4-8D9F-2CC9-4CB4-C280AC9791D9}"/>
              </a:ext>
            </a:extLst>
          </p:cNvPr>
          <p:cNvSpPr>
            <a:spLocks noGrp="1"/>
          </p:cNvSpPr>
          <p:nvPr>
            <p:ph idx="1"/>
          </p:nvPr>
        </p:nvSpPr>
        <p:spPr>
          <a:xfrm>
            <a:off x="0" y="94130"/>
            <a:ext cx="12192000" cy="6965576"/>
          </a:xfrm>
        </p:spPr>
        <p:txBody>
          <a:bodyPr>
            <a:normAutofit/>
          </a:bodyPr>
          <a:lstStyle/>
          <a:p>
            <a:pPr marL="0" indent="0">
              <a:buNone/>
            </a:pPr>
            <a:r>
              <a:rPr lang="da-DK" sz="3200" b="1" dirty="0">
                <a:solidFill>
                  <a:srgbClr val="000000"/>
                </a:solidFill>
                <a:effectLst/>
                <a:latin typeface="Baskerville" panose="02020502070401020303" pitchFamily="18" charset="0"/>
                <a:ea typeface="Baskerville" panose="02020502070401020303" pitchFamily="18" charset="0"/>
              </a:rPr>
              <a:t>Vi forsager Djævelen og alle hans gerninger og alt hans væsen.</a:t>
            </a:r>
            <a:br>
              <a:rPr lang="da-DK" sz="3200" b="1" dirty="0">
                <a:solidFill>
                  <a:srgbClr val="000000"/>
                </a:solidFill>
                <a:effectLst/>
                <a:latin typeface="Baskerville" panose="02020502070401020303" pitchFamily="18" charset="0"/>
                <a:ea typeface="Baskerville" panose="02020502070401020303" pitchFamily="18" charset="0"/>
              </a:rPr>
            </a:br>
            <a:br>
              <a:rPr lang="da-DK" sz="3200" b="1" dirty="0">
                <a:solidFill>
                  <a:srgbClr val="000000"/>
                </a:solidFill>
                <a:effectLst/>
                <a:latin typeface="Baskerville" panose="02020502070401020303" pitchFamily="18" charset="0"/>
                <a:ea typeface="Baskerville" panose="02020502070401020303" pitchFamily="18" charset="0"/>
              </a:rPr>
            </a:br>
            <a:r>
              <a:rPr lang="da-DK" sz="3200" b="1" dirty="0">
                <a:solidFill>
                  <a:srgbClr val="000000"/>
                </a:solidFill>
                <a:effectLst/>
                <a:latin typeface="Baskerville" panose="02020502070401020303" pitchFamily="18" charset="0"/>
                <a:ea typeface="Baskerville" panose="02020502070401020303" pitchFamily="18" charset="0"/>
              </a:rPr>
              <a:t>Vi tror på Gud Fader, den Almægtige, himlens og jordens skaber.</a:t>
            </a:r>
            <a:br>
              <a:rPr lang="da-DK" sz="3200" b="1" dirty="0">
                <a:solidFill>
                  <a:srgbClr val="000000"/>
                </a:solidFill>
                <a:effectLst/>
                <a:latin typeface="Baskerville" panose="02020502070401020303" pitchFamily="18" charset="0"/>
                <a:ea typeface="Baskerville" panose="02020502070401020303" pitchFamily="18" charset="0"/>
              </a:rPr>
            </a:br>
            <a:br>
              <a:rPr lang="da-DK" sz="3200" b="1" dirty="0">
                <a:solidFill>
                  <a:srgbClr val="000000"/>
                </a:solidFill>
                <a:effectLst/>
                <a:latin typeface="Baskerville" panose="02020502070401020303" pitchFamily="18" charset="0"/>
                <a:ea typeface="Baskerville" panose="02020502070401020303" pitchFamily="18" charset="0"/>
              </a:rPr>
            </a:br>
            <a:r>
              <a:rPr lang="da-DK" sz="3200" b="1" dirty="0">
                <a:solidFill>
                  <a:srgbClr val="000000"/>
                </a:solidFill>
                <a:effectLst/>
                <a:latin typeface="Baskerville" panose="02020502070401020303" pitchFamily="18" charset="0"/>
                <a:ea typeface="Baskerville" panose="02020502070401020303" pitchFamily="18" charset="0"/>
              </a:rPr>
              <a:t>Vi tror på Jesus Kristus, hans enbårne Søn, vor Herre, som er undfanget ved Helligånden, født af Jomfru Maria, pint under </a:t>
            </a:r>
            <a:r>
              <a:rPr lang="da-DK" sz="3200" b="1" dirty="0" err="1">
                <a:solidFill>
                  <a:srgbClr val="000000"/>
                </a:solidFill>
                <a:effectLst/>
                <a:latin typeface="Baskerville" panose="02020502070401020303" pitchFamily="18" charset="0"/>
                <a:ea typeface="Baskerville" panose="02020502070401020303" pitchFamily="18" charset="0"/>
              </a:rPr>
              <a:t>Pontius</a:t>
            </a:r>
            <a:r>
              <a:rPr lang="da-DK" sz="3200" b="1" dirty="0">
                <a:solidFill>
                  <a:srgbClr val="000000"/>
                </a:solidFill>
                <a:effectLst/>
                <a:latin typeface="Baskerville" panose="02020502070401020303" pitchFamily="18" charset="0"/>
                <a:ea typeface="Baskerville" panose="02020502070401020303" pitchFamily="18" charset="0"/>
              </a:rPr>
              <a:t> Pilatus, korsfæstet, død og begravet, nedfaret til dødsriget, på tredje dag opstanden fra de døde, </a:t>
            </a:r>
            <a:r>
              <a:rPr lang="da-DK" sz="3200" b="1" dirty="0" err="1">
                <a:solidFill>
                  <a:srgbClr val="000000"/>
                </a:solidFill>
                <a:effectLst/>
                <a:latin typeface="Baskerville" panose="02020502070401020303" pitchFamily="18" charset="0"/>
                <a:ea typeface="Baskerville" panose="02020502070401020303" pitchFamily="18" charset="0"/>
              </a:rPr>
              <a:t>opfaret</a:t>
            </a:r>
            <a:r>
              <a:rPr lang="da-DK" sz="3200" b="1" dirty="0">
                <a:solidFill>
                  <a:srgbClr val="000000"/>
                </a:solidFill>
                <a:effectLst/>
                <a:latin typeface="Baskerville" panose="02020502070401020303" pitchFamily="18" charset="0"/>
                <a:ea typeface="Baskerville" panose="02020502070401020303" pitchFamily="18" charset="0"/>
              </a:rPr>
              <a:t> til himmels, siddende ved Gud Faders, den Almægtiges, højre hånd, hvorfra han skal komme at dømme levende og døde.</a:t>
            </a:r>
            <a:br>
              <a:rPr lang="da-DK" sz="3200" b="1" dirty="0">
                <a:solidFill>
                  <a:srgbClr val="000000"/>
                </a:solidFill>
                <a:effectLst/>
                <a:latin typeface="Baskerville" panose="02020502070401020303" pitchFamily="18" charset="0"/>
                <a:ea typeface="Baskerville" panose="02020502070401020303" pitchFamily="18" charset="0"/>
              </a:rPr>
            </a:br>
            <a:br>
              <a:rPr lang="da-DK" sz="3200" b="1" dirty="0">
                <a:solidFill>
                  <a:srgbClr val="000000"/>
                </a:solidFill>
                <a:effectLst/>
                <a:latin typeface="Baskerville" panose="02020502070401020303" pitchFamily="18" charset="0"/>
                <a:ea typeface="Baskerville" panose="02020502070401020303" pitchFamily="18" charset="0"/>
              </a:rPr>
            </a:br>
            <a:r>
              <a:rPr lang="da-DK" sz="3200" b="1" dirty="0">
                <a:solidFill>
                  <a:srgbClr val="000000"/>
                </a:solidFill>
                <a:effectLst/>
                <a:latin typeface="Baskerville" panose="02020502070401020303" pitchFamily="18" charset="0"/>
                <a:ea typeface="Baskerville" panose="02020502070401020303" pitchFamily="18" charset="0"/>
              </a:rPr>
              <a:t>Vi tror på Helligånden, den hellige, almindelige kirke, de helliges samfund,</a:t>
            </a:r>
            <a:r>
              <a:rPr lang="da-DK" sz="3200" b="1" dirty="0">
                <a:solidFill>
                  <a:srgbClr val="000000"/>
                </a:solidFill>
                <a:latin typeface="Baskerville" panose="02020502070401020303" pitchFamily="18" charset="0"/>
                <a:ea typeface="Baskerville" panose="02020502070401020303" pitchFamily="18" charset="0"/>
              </a:rPr>
              <a:t> </a:t>
            </a:r>
            <a:r>
              <a:rPr lang="da-DK" sz="3200" b="1" dirty="0">
                <a:solidFill>
                  <a:srgbClr val="000000"/>
                </a:solidFill>
                <a:effectLst/>
                <a:latin typeface="Baskerville" panose="02020502070401020303" pitchFamily="18" charset="0"/>
                <a:ea typeface="Baskerville" panose="02020502070401020303" pitchFamily="18" charset="0"/>
              </a:rPr>
              <a:t>syndernes forladelse, kødets opstandelse og det evige liv.</a:t>
            </a:r>
          </a:p>
          <a:p>
            <a:endParaRPr lang="da-DK" dirty="0"/>
          </a:p>
        </p:txBody>
      </p:sp>
    </p:spTree>
    <p:extLst>
      <p:ext uri="{BB962C8B-B14F-4D97-AF65-F5344CB8AC3E}">
        <p14:creationId xmlns:p14="http://schemas.microsoft.com/office/powerpoint/2010/main" val="241246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23922-3D47-1399-C358-C661D3FA0728}"/>
              </a:ext>
            </a:extLst>
          </p:cNvPr>
          <p:cNvSpPr>
            <a:spLocks noGrp="1"/>
          </p:cNvSpPr>
          <p:nvPr>
            <p:ph type="title"/>
          </p:nvPr>
        </p:nvSpPr>
        <p:spPr>
          <a:xfrm>
            <a:off x="138953" y="-101600"/>
            <a:ext cx="10515600" cy="1325563"/>
          </a:xfrm>
        </p:spPr>
        <p:txBody>
          <a:bodyPr/>
          <a:lstStyle/>
          <a:p>
            <a:r>
              <a:rPr lang="da-DK" b="1" u="sng" dirty="0">
                <a:latin typeface="Baskerville" panose="02020502070401020303"/>
              </a:rPr>
              <a:t>Salme 289: Nu bede vi den Helligånd</a:t>
            </a:r>
          </a:p>
        </p:txBody>
      </p:sp>
      <p:sp>
        <p:nvSpPr>
          <p:cNvPr id="3" name="Pladsholder til indhold 2">
            <a:extLst>
              <a:ext uri="{FF2B5EF4-FFF2-40B4-BE49-F238E27FC236}">
                <a16:creationId xmlns:a16="http://schemas.microsoft.com/office/drawing/2014/main" id="{97B9EB09-69A4-EF0A-3623-92ED43181FCF}"/>
              </a:ext>
            </a:extLst>
          </p:cNvPr>
          <p:cNvSpPr>
            <a:spLocks noGrp="1"/>
          </p:cNvSpPr>
          <p:nvPr>
            <p:ph idx="1"/>
          </p:nvPr>
        </p:nvSpPr>
        <p:spPr>
          <a:xfrm>
            <a:off x="140142" y="1002021"/>
            <a:ext cx="10608069" cy="4853958"/>
          </a:xfrm>
        </p:spPr>
        <p:txBody>
          <a:bodyPr>
            <a:normAutofit fontScale="92500" lnSpcReduction="10000"/>
          </a:bodyPr>
          <a:lstStyle/>
          <a:p>
            <a:pPr marL="0" indent="0">
              <a:buNone/>
            </a:pPr>
            <a:r>
              <a:rPr lang="da-DK" sz="4000" b="1" dirty="0">
                <a:latin typeface="Baskerville" panose="02020502070401020303"/>
              </a:rPr>
              <a:t>1</a:t>
            </a:r>
            <a:br>
              <a:rPr lang="da-DK" sz="4000" b="1" dirty="0">
                <a:latin typeface="Baskerville" panose="02020502070401020303"/>
              </a:rPr>
            </a:br>
            <a:r>
              <a:rPr lang="da-DK" sz="4000" b="1" i="0" dirty="0">
                <a:solidFill>
                  <a:srgbClr val="000000"/>
                </a:solidFill>
                <a:effectLst/>
                <a:latin typeface="Baskerville" panose="02020502070401020303"/>
              </a:rPr>
              <a:t>Nu bede vi den Helligånd</a:t>
            </a:r>
          </a:p>
          <a:p>
            <a:pPr marL="0" indent="0">
              <a:buNone/>
            </a:pPr>
            <a:r>
              <a:rPr lang="da-DK" sz="4000" b="1" i="0" dirty="0">
                <a:solidFill>
                  <a:srgbClr val="000000"/>
                </a:solidFill>
                <a:effectLst/>
                <a:latin typeface="Baskerville" panose="02020502070401020303"/>
              </a:rPr>
              <a:t>at </a:t>
            </a:r>
            <a:r>
              <a:rPr lang="da-DK" sz="4000" b="1" i="0" dirty="0" err="1">
                <a:solidFill>
                  <a:srgbClr val="000000"/>
                </a:solidFill>
                <a:effectLst/>
                <a:latin typeface="Baskerville" panose="02020502070401020303"/>
              </a:rPr>
              <a:t>sammenknytte</a:t>
            </a:r>
            <a:r>
              <a:rPr lang="da-DK" sz="4000" b="1" i="0" dirty="0">
                <a:solidFill>
                  <a:srgbClr val="000000"/>
                </a:solidFill>
                <a:effectLst/>
                <a:latin typeface="Baskerville" panose="02020502070401020303"/>
              </a:rPr>
              <a:t> os ved troens bånd</a:t>
            </a:r>
          </a:p>
          <a:p>
            <a:pPr marL="0" indent="0">
              <a:buNone/>
            </a:pPr>
            <a:r>
              <a:rPr lang="da-DK" sz="4000" b="1" i="0" dirty="0">
                <a:solidFill>
                  <a:srgbClr val="000000"/>
                </a:solidFill>
                <a:effectLst/>
                <a:latin typeface="Baskerville" panose="02020502070401020303"/>
              </a:rPr>
              <a:t>og til verdens ende</a:t>
            </a:r>
          </a:p>
          <a:p>
            <a:pPr marL="0" indent="0">
              <a:buNone/>
            </a:pPr>
            <a:r>
              <a:rPr lang="da-DK" sz="4000" b="1" i="0" dirty="0">
                <a:solidFill>
                  <a:srgbClr val="000000"/>
                </a:solidFill>
                <a:effectLst/>
                <a:latin typeface="Baskerville" panose="02020502070401020303"/>
              </a:rPr>
              <a:t>kirken at bevare,</a:t>
            </a:r>
          </a:p>
          <a:p>
            <a:pPr marL="0" indent="0">
              <a:buNone/>
            </a:pPr>
            <a:r>
              <a:rPr lang="da-DK" sz="4000" b="1" i="0" dirty="0">
                <a:solidFill>
                  <a:srgbClr val="000000"/>
                </a:solidFill>
                <a:effectLst/>
                <a:latin typeface="Baskerville" panose="02020502070401020303"/>
              </a:rPr>
              <a:t>nådig at afvende</a:t>
            </a:r>
          </a:p>
          <a:p>
            <a:pPr marL="0" indent="0">
              <a:buNone/>
            </a:pPr>
            <a:r>
              <a:rPr lang="da-DK" sz="4000" b="1" i="0" dirty="0">
                <a:solidFill>
                  <a:srgbClr val="000000"/>
                </a:solidFill>
                <a:effectLst/>
                <a:latin typeface="Baskerville" panose="02020502070401020303"/>
              </a:rPr>
              <a:t>al dens nød og fare.</a:t>
            </a:r>
          </a:p>
          <a:p>
            <a:pPr marL="0" indent="0">
              <a:buNone/>
            </a:pPr>
            <a:r>
              <a:rPr lang="da-DK" sz="4000" b="1" i="0" dirty="0">
                <a:solidFill>
                  <a:srgbClr val="000000"/>
                </a:solidFill>
                <a:effectLst/>
                <a:latin typeface="Baskerville" panose="02020502070401020303"/>
              </a:rPr>
              <a:t>Herre, hør vor bøn!</a:t>
            </a:r>
          </a:p>
        </p:txBody>
      </p:sp>
    </p:spTree>
    <p:extLst>
      <p:ext uri="{BB962C8B-B14F-4D97-AF65-F5344CB8AC3E}">
        <p14:creationId xmlns:p14="http://schemas.microsoft.com/office/powerpoint/2010/main" val="289571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D2A537-756B-B710-ACC5-201F9F2BCB9D}"/>
              </a:ext>
            </a:extLst>
          </p:cNvPr>
          <p:cNvSpPr>
            <a:spLocks noGrp="1"/>
          </p:cNvSpPr>
          <p:nvPr>
            <p:ph type="title"/>
          </p:nvPr>
        </p:nvSpPr>
        <p:spPr>
          <a:xfrm>
            <a:off x="372979" y="-1704307"/>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BA087DB4-A121-DF99-A4F8-CC9172217759}"/>
              </a:ext>
            </a:extLst>
          </p:cNvPr>
          <p:cNvSpPr>
            <a:spLocks noGrp="1"/>
          </p:cNvSpPr>
          <p:nvPr>
            <p:ph idx="1"/>
          </p:nvPr>
        </p:nvSpPr>
        <p:spPr>
          <a:xfrm>
            <a:off x="223847" y="255874"/>
            <a:ext cx="11019886" cy="5083769"/>
          </a:xfrm>
        </p:spPr>
        <p:txBody>
          <a:bodyPr>
            <a:normAutofit lnSpcReduction="10000"/>
          </a:bodyPr>
          <a:lstStyle/>
          <a:p>
            <a:pPr marL="0" indent="0">
              <a:buNone/>
            </a:pPr>
            <a:r>
              <a:rPr lang="da-DK" sz="4000" b="1" i="0" dirty="0">
                <a:solidFill>
                  <a:srgbClr val="000000"/>
                </a:solidFill>
                <a:effectLst/>
                <a:latin typeface="Baskerville" panose="02020502070401020303"/>
              </a:rPr>
              <a:t>2</a:t>
            </a:r>
          </a:p>
          <a:p>
            <a:pPr marL="0" indent="0">
              <a:buNone/>
            </a:pPr>
            <a:r>
              <a:rPr lang="da-DK" sz="4000" b="1" i="0" dirty="0">
                <a:solidFill>
                  <a:srgbClr val="000000"/>
                </a:solidFill>
                <a:effectLst/>
                <a:latin typeface="Baskerville" panose="02020502070401020303"/>
              </a:rPr>
              <a:t>Du lysets Ånd! opklar os så,</a:t>
            </a:r>
          </a:p>
          <a:p>
            <a:pPr marL="0" indent="0">
              <a:buNone/>
            </a:pPr>
            <a:r>
              <a:rPr lang="da-DK" sz="4000" b="1" i="0" dirty="0">
                <a:solidFill>
                  <a:srgbClr val="000000"/>
                </a:solidFill>
                <a:effectLst/>
                <a:latin typeface="Baskerville" panose="02020502070401020303"/>
              </a:rPr>
              <a:t>at i sin herlighed kan for os stå</a:t>
            </a:r>
          </a:p>
          <a:p>
            <a:pPr marL="0" indent="0">
              <a:buNone/>
            </a:pPr>
            <a:r>
              <a:rPr lang="da-DK" sz="4000" b="1" i="0" dirty="0">
                <a:solidFill>
                  <a:srgbClr val="000000"/>
                </a:solidFill>
                <a:effectLst/>
                <a:latin typeface="Baskerville" panose="02020502070401020303"/>
              </a:rPr>
              <a:t>Herren, vi tilbede,</a:t>
            </a:r>
          </a:p>
          <a:p>
            <a:pPr marL="0" indent="0">
              <a:buNone/>
            </a:pPr>
            <a:r>
              <a:rPr lang="da-DK" sz="4000" b="1" i="0" dirty="0">
                <a:solidFill>
                  <a:srgbClr val="000000"/>
                </a:solidFill>
                <a:effectLst/>
                <a:latin typeface="Baskerville" panose="02020502070401020303"/>
              </a:rPr>
              <a:t>Guds den elskelige,</a:t>
            </a:r>
          </a:p>
          <a:p>
            <a:pPr marL="0" indent="0">
              <a:buNone/>
            </a:pPr>
            <a:r>
              <a:rPr lang="da-DK" sz="4000" b="1" i="0" dirty="0">
                <a:solidFill>
                  <a:srgbClr val="000000"/>
                </a:solidFill>
                <a:effectLst/>
                <a:latin typeface="Baskerville" panose="02020502070401020303"/>
              </a:rPr>
              <a:t>som os vil indlede</a:t>
            </a:r>
          </a:p>
          <a:p>
            <a:pPr marL="0" indent="0">
              <a:buNone/>
            </a:pPr>
            <a:r>
              <a:rPr lang="da-DK" sz="4000" b="1" i="0" dirty="0">
                <a:solidFill>
                  <a:srgbClr val="000000"/>
                </a:solidFill>
                <a:effectLst/>
                <a:latin typeface="Baskerville" panose="02020502070401020303"/>
              </a:rPr>
              <a:t>i sin Faders rige!</a:t>
            </a:r>
          </a:p>
          <a:p>
            <a:pPr marL="0" indent="0">
              <a:buNone/>
            </a:pPr>
            <a:r>
              <a:rPr lang="da-DK" sz="4000" b="1" i="0" dirty="0">
                <a:solidFill>
                  <a:srgbClr val="000000"/>
                </a:solidFill>
                <a:effectLst/>
                <a:latin typeface="Baskerville" panose="02020502070401020303"/>
              </a:rPr>
              <a:t>Herre, hør vor bøn!</a:t>
            </a:r>
            <a:endParaRPr lang="da-DK" sz="4000" b="1" dirty="0">
              <a:latin typeface="Baskerville" panose="02020502070401020303"/>
            </a:endParaRPr>
          </a:p>
        </p:txBody>
      </p:sp>
    </p:spTree>
    <p:extLst>
      <p:ext uri="{BB962C8B-B14F-4D97-AF65-F5344CB8AC3E}">
        <p14:creationId xmlns:p14="http://schemas.microsoft.com/office/powerpoint/2010/main" val="125889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felt 5">
            <a:extLst>
              <a:ext uri="{FF2B5EF4-FFF2-40B4-BE49-F238E27FC236}">
                <a16:creationId xmlns:a16="http://schemas.microsoft.com/office/drawing/2014/main" id="{C9507B56-9B49-B920-E832-B715AD7B82C7}"/>
              </a:ext>
            </a:extLst>
          </p:cNvPr>
          <p:cNvSpPr txBox="1"/>
          <p:nvPr/>
        </p:nvSpPr>
        <p:spPr>
          <a:xfrm>
            <a:off x="3335347" y="5777948"/>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22. søndag efter trinitatis</a:t>
            </a:r>
          </a:p>
        </p:txBody>
      </p:sp>
      <p:pic>
        <p:nvPicPr>
          <p:cNvPr id="2" name="Billede 1">
            <a:extLst>
              <a:ext uri="{FF2B5EF4-FFF2-40B4-BE49-F238E27FC236}">
                <a16:creationId xmlns:a16="http://schemas.microsoft.com/office/drawing/2014/main" id="{2E7ACFB8-4358-320C-8E3D-ED1AE660871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83131" y="146644"/>
            <a:ext cx="11825738" cy="5631304"/>
          </a:xfrm>
          <a:prstGeom prst="rect">
            <a:avLst/>
          </a:prstGeom>
        </p:spPr>
      </p:pic>
    </p:spTree>
    <p:extLst>
      <p:ext uri="{BB962C8B-B14F-4D97-AF65-F5344CB8AC3E}">
        <p14:creationId xmlns:p14="http://schemas.microsoft.com/office/powerpoint/2010/main" val="3570417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4572-9242-7824-8AFC-F7137E2FF600}"/>
              </a:ext>
            </a:extLst>
          </p:cNvPr>
          <p:cNvSpPr>
            <a:spLocks noGrp="1"/>
          </p:cNvSpPr>
          <p:nvPr>
            <p:ph type="title"/>
          </p:nvPr>
        </p:nvSpPr>
        <p:spPr>
          <a:xfrm>
            <a:off x="838200" y="-1592012"/>
            <a:ext cx="10515600" cy="1325563"/>
          </a:xfrm>
        </p:spPr>
        <p:txBody>
          <a:bodyPr/>
          <a:lstStyle/>
          <a:p>
            <a:endParaRPr lang="da-DK"/>
          </a:p>
        </p:txBody>
      </p:sp>
      <p:sp>
        <p:nvSpPr>
          <p:cNvPr id="3" name="Pladsholder til indhold 2">
            <a:extLst>
              <a:ext uri="{FF2B5EF4-FFF2-40B4-BE49-F238E27FC236}">
                <a16:creationId xmlns:a16="http://schemas.microsoft.com/office/drawing/2014/main" id="{340A10B6-4899-CB2F-1CD5-F9A5896D3980}"/>
              </a:ext>
            </a:extLst>
          </p:cNvPr>
          <p:cNvSpPr>
            <a:spLocks noGrp="1"/>
          </p:cNvSpPr>
          <p:nvPr>
            <p:ph idx="1"/>
          </p:nvPr>
        </p:nvSpPr>
        <p:spPr>
          <a:xfrm>
            <a:off x="119425" y="123583"/>
            <a:ext cx="11379200" cy="6344355"/>
          </a:xfrm>
        </p:spPr>
        <p:txBody>
          <a:bodyPr>
            <a:normAutofit/>
          </a:bodyPr>
          <a:lstStyle/>
          <a:p>
            <a:pPr marL="0" indent="0">
              <a:buNone/>
            </a:pPr>
            <a:r>
              <a:rPr lang="da-DK" sz="4000" b="1" dirty="0">
                <a:latin typeface="Baskerville" panose="02020502070401020303"/>
              </a:rPr>
              <a:t>3</a:t>
            </a:r>
            <a:endParaRPr lang="da-DK" sz="4000" b="1" i="0" dirty="0">
              <a:solidFill>
                <a:srgbClr val="000000"/>
              </a:solidFill>
              <a:effectLst/>
              <a:latin typeface="Baskerville" panose="02020502070401020303"/>
            </a:endParaRPr>
          </a:p>
          <a:p>
            <a:pPr marL="0" indent="0">
              <a:buNone/>
            </a:pPr>
            <a:r>
              <a:rPr lang="da-DK" sz="4000" b="1" i="0" dirty="0">
                <a:solidFill>
                  <a:srgbClr val="000000"/>
                </a:solidFill>
                <a:effectLst/>
                <a:latin typeface="Baskerville" panose="02020502070401020303"/>
              </a:rPr>
              <a:t>Du kærlighedens Ånd! indgyd</a:t>
            </a:r>
          </a:p>
          <a:p>
            <a:pPr marL="0" indent="0">
              <a:buNone/>
            </a:pPr>
            <a:r>
              <a:rPr lang="da-DK" sz="4000" b="1" i="0" dirty="0">
                <a:solidFill>
                  <a:srgbClr val="000000"/>
                </a:solidFill>
                <a:effectLst/>
                <a:latin typeface="Baskerville" panose="02020502070401020303"/>
              </a:rPr>
              <a:t>i Herrens samfund kærlighedens fryd,</a:t>
            </a:r>
          </a:p>
          <a:p>
            <a:pPr marL="0" indent="0">
              <a:buNone/>
            </a:pPr>
            <a:r>
              <a:rPr lang="da-DK" sz="4000" b="1" i="0" dirty="0">
                <a:solidFill>
                  <a:srgbClr val="000000"/>
                </a:solidFill>
                <a:effectLst/>
                <a:latin typeface="Baskerville" panose="02020502070401020303"/>
              </a:rPr>
              <a:t>så vi glade vandre,</a:t>
            </a:r>
          </a:p>
          <a:p>
            <a:pPr marL="0" indent="0">
              <a:buNone/>
            </a:pPr>
            <a:r>
              <a:rPr lang="da-DK" sz="4000" b="1" i="0" dirty="0">
                <a:solidFill>
                  <a:srgbClr val="000000"/>
                </a:solidFill>
                <a:effectLst/>
                <a:latin typeface="Baskerville" panose="02020502070401020303"/>
              </a:rPr>
              <a:t>Jesus, mellem dine,</a:t>
            </a:r>
          </a:p>
          <a:p>
            <a:pPr marL="0" indent="0">
              <a:buNone/>
            </a:pPr>
            <a:r>
              <a:rPr lang="da-DK" sz="4000" b="1" i="0" dirty="0">
                <a:solidFill>
                  <a:srgbClr val="000000"/>
                </a:solidFill>
                <a:effectLst/>
                <a:latin typeface="Baskerville" panose="02020502070401020303"/>
              </a:rPr>
              <a:t>elskende hverandre,</a:t>
            </a:r>
          </a:p>
          <a:p>
            <a:pPr marL="0" indent="0">
              <a:buNone/>
            </a:pPr>
            <a:r>
              <a:rPr lang="da-DK" sz="4000" b="1" i="0" dirty="0">
                <a:solidFill>
                  <a:srgbClr val="000000"/>
                </a:solidFill>
                <a:effectLst/>
                <a:latin typeface="Baskerville" panose="02020502070401020303"/>
              </a:rPr>
              <a:t>som Gud elsker sine!</a:t>
            </a:r>
          </a:p>
          <a:p>
            <a:pPr marL="0" indent="0">
              <a:buNone/>
            </a:pPr>
            <a:r>
              <a:rPr lang="da-DK" sz="4000" b="1" i="0" dirty="0">
                <a:solidFill>
                  <a:srgbClr val="000000"/>
                </a:solidFill>
                <a:effectLst/>
                <a:latin typeface="Baskerville" panose="02020502070401020303"/>
              </a:rPr>
              <a:t>Herre, hør vor bøn!</a:t>
            </a:r>
            <a:endParaRPr lang="da-DK" sz="4000" dirty="0">
              <a:latin typeface="Baskerville" panose="02020502070401020303"/>
            </a:endParaRPr>
          </a:p>
        </p:txBody>
      </p:sp>
    </p:spTree>
    <p:extLst>
      <p:ext uri="{BB962C8B-B14F-4D97-AF65-F5344CB8AC3E}">
        <p14:creationId xmlns:p14="http://schemas.microsoft.com/office/powerpoint/2010/main" val="59874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B49B6-FF7E-69F8-39DA-B19BA22B51E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403CD85-956C-2CA6-AE89-2ABC514A12EA}"/>
              </a:ext>
            </a:extLst>
          </p:cNvPr>
          <p:cNvSpPr>
            <a:spLocks noGrp="1"/>
          </p:cNvSpPr>
          <p:nvPr>
            <p:ph type="title"/>
          </p:nvPr>
        </p:nvSpPr>
        <p:spPr>
          <a:xfrm>
            <a:off x="838200" y="-1592012"/>
            <a:ext cx="10515600" cy="1325563"/>
          </a:xfrm>
        </p:spPr>
        <p:txBody>
          <a:bodyPr/>
          <a:lstStyle/>
          <a:p>
            <a:endParaRPr lang="da-DK"/>
          </a:p>
        </p:txBody>
      </p:sp>
      <p:sp>
        <p:nvSpPr>
          <p:cNvPr id="3" name="Pladsholder til indhold 2">
            <a:extLst>
              <a:ext uri="{FF2B5EF4-FFF2-40B4-BE49-F238E27FC236}">
                <a16:creationId xmlns:a16="http://schemas.microsoft.com/office/drawing/2014/main" id="{0DB1641D-6197-B45F-546C-C1EDA4B6EF33}"/>
              </a:ext>
            </a:extLst>
          </p:cNvPr>
          <p:cNvSpPr>
            <a:spLocks noGrp="1"/>
          </p:cNvSpPr>
          <p:nvPr>
            <p:ph idx="1"/>
          </p:nvPr>
        </p:nvSpPr>
        <p:spPr>
          <a:xfrm>
            <a:off x="0" y="0"/>
            <a:ext cx="11379200" cy="6344355"/>
          </a:xfrm>
        </p:spPr>
        <p:txBody>
          <a:bodyPr>
            <a:normAutofit/>
          </a:bodyPr>
          <a:lstStyle/>
          <a:p>
            <a:pPr marL="0" indent="0">
              <a:buNone/>
            </a:pPr>
            <a:r>
              <a:rPr lang="da-DK" sz="4000" b="1" i="0" dirty="0">
                <a:solidFill>
                  <a:srgbClr val="000000"/>
                </a:solidFill>
                <a:effectLst/>
                <a:latin typeface="Baskerville" panose="02020502070401020303"/>
              </a:rPr>
              <a:t>4</a:t>
            </a:r>
          </a:p>
          <a:p>
            <a:pPr marL="0" indent="0">
              <a:buNone/>
            </a:pPr>
            <a:r>
              <a:rPr lang="da-DK" sz="4000" b="1" i="0" dirty="0">
                <a:solidFill>
                  <a:srgbClr val="000000"/>
                </a:solidFill>
                <a:effectLst/>
                <a:latin typeface="Baskerville" panose="02020502070401020303"/>
              </a:rPr>
              <a:t>O Talsmand! lad os finde trøst,</a:t>
            </a:r>
          </a:p>
          <a:p>
            <a:pPr marL="0" indent="0">
              <a:buNone/>
            </a:pPr>
            <a:r>
              <a:rPr lang="da-DK" sz="4000" b="1" i="0" dirty="0">
                <a:solidFill>
                  <a:srgbClr val="000000"/>
                </a:solidFill>
                <a:effectLst/>
                <a:latin typeface="Baskerville" panose="02020502070401020303"/>
              </a:rPr>
              <a:t>som barnet finder den ved moders bryst,</a:t>
            </a:r>
          </a:p>
          <a:p>
            <a:pPr marL="0" indent="0">
              <a:buNone/>
            </a:pPr>
            <a:r>
              <a:rPr lang="da-DK" sz="4000" b="1" i="0" dirty="0">
                <a:solidFill>
                  <a:srgbClr val="000000"/>
                </a:solidFill>
                <a:effectLst/>
                <a:latin typeface="Baskerville" panose="02020502070401020303"/>
              </a:rPr>
              <a:t>i din søde stemme,</a:t>
            </a:r>
          </a:p>
          <a:p>
            <a:pPr marL="0" indent="0">
              <a:buNone/>
            </a:pPr>
            <a:r>
              <a:rPr lang="da-DK" sz="4000" b="1" i="0" dirty="0">
                <a:solidFill>
                  <a:srgbClr val="000000"/>
                </a:solidFill>
                <a:effectLst/>
                <a:latin typeface="Baskerville" panose="02020502070401020303"/>
              </a:rPr>
              <a:t>så al vor elende</a:t>
            </a:r>
          </a:p>
          <a:p>
            <a:pPr marL="0" indent="0">
              <a:buNone/>
            </a:pPr>
            <a:r>
              <a:rPr lang="da-DK" sz="4000" b="1" i="0" dirty="0">
                <a:solidFill>
                  <a:srgbClr val="000000"/>
                </a:solidFill>
                <a:effectLst/>
                <a:latin typeface="Baskerville" panose="02020502070401020303"/>
              </a:rPr>
              <a:t>smilende vi glemme</a:t>
            </a:r>
          </a:p>
          <a:p>
            <a:pPr marL="0" indent="0">
              <a:buNone/>
            </a:pPr>
            <a:r>
              <a:rPr lang="da-DK" sz="4000" b="1" i="0" dirty="0">
                <a:solidFill>
                  <a:srgbClr val="000000"/>
                </a:solidFill>
                <a:effectLst/>
                <a:latin typeface="Baskerville" panose="02020502070401020303"/>
              </a:rPr>
              <a:t>over salig ende!</a:t>
            </a:r>
          </a:p>
          <a:p>
            <a:pPr marL="0" indent="0">
              <a:buNone/>
            </a:pPr>
            <a:r>
              <a:rPr lang="da-DK" sz="4000" b="1" i="0" dirty="0">
                <a:solidFill>
                  <a:srgbClr val="000000"/>
                </a:solidFill>
                <a:effectLst/>
                <a:latin typeface="Baskerville" panose="02020502070401020303"/>
              </a:rPr>
              <a:t>Herre, hør vor bøn!</a:t>
            </a:r>
            <a:endParaRPr lang="da-DK" sz="4000" dirty="0">
              <a:latin typeface="Baskerville" panose="02020502070401020303"/>
            </a:endParaRPr>
          </a:p>
        </p:txBody>
      </p:sp>
    </p:spTree>
    <p:extLst>
      <p:ext uri="{BB962C8B-B14F-4D97-AF65-F5344CB8AC3E}">
        <p14:creationId xmlns:p14="http://schemas.microsoft.com/office/powerpoint/2010/main" val="4012372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20A85-C572-83E3-7A0C-5BA4B08ECA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E15892-1B56-B0D2-A990-F840129B5B03}"/>
              </a:ext>
            </a:extLst>
          </p:cNvPr>
          <p:cNvSpPr>
            <a:spLocks noGrp="1"/>
          </p:cNvSpPr>
          <p:nvPr>
            <p:ph type="title"/>
          </p:nvPr>
        </p:nvSpPr>
        <p:spPr>
          <a:xfrm>
            <a:off x="838200" y="-1592012"/>
            <a:ext cx="10515600" cy="1325563"/>
          </a:xfrm>
        </p:spPr>
        <p:txBody>
          <a:bodyPr/>
          <a:lstStyle/>
          <a:p>
            <a:endParaRPr lang="da-DK"/>
          </a:p>
        </p:txBody>
      </p:sp>
      <p:sp>
        <p:nvSpPr>
          <p:cNvPr id="3" name="Pladsholder til indhold 2">
            <a:extLst>
              <a:ext uri="{FF2B5EF4-FFF2-40B4-BE49-F238E27FC236}">
                <a16:creationId xmlns:a16="http://schemas.microsoft.com/office/drawing/2014/main" id="{595274F1-C072-EE18-821A-AAB0B2C264F8}"/>
              </a:ext>
            </a:extLst>
          </p:cNvPr>
          <p:cNvSpPr>
            <a:spLocks noGrp="1"/>
          </p:cNvSpPr>
          <p:nvPr>
            <p:ph idx="1"/>
          </p:nvPr>
        </p:nvSpPr>
        <p:spPr>
          <a:xfrm>
            <a:off x="0" y="0"/>
            <a:ext cx="11751733" cy="6405554"/>
          </a:xfrm>
        </p:spPr>
        <p:txBody>
          <a:bodyPr>
            <a:normAutofit fontScale="92500" lnSpcReduction="20000"/>
          </a:bodyPr>
          <a:lstStyle/>
          <a:p>
            <a:pPr marL="0" indent="0">
              <a:buNone/>
            </a:pPr>
            <a:r>
              <a:rPr lang="da-DK" sz="4300" b="1" i="0" dirty="0">
                <a:solidFill>
                  <a:srgbClr val="000000"/>
                </a:solidFill>
                <a:effectLst/>
                <a:latin typeface="Baskerville" panose="02020502070401020303"/>
              </a:rPr>
              <a:t>5</a:t>
            </a:r>
          </a:p>
          <a:p>
            <a:pPr marL="0" indent="0">
              <a:buNone/>
            </a:pPr>
            <a:r>
              <a:rPr lang="da-DK" sz="4300" b="1" i="0" dirty="0">
                <a:solidFill>
                  <a:srgbClr val="000000"/>
                </a:solidFill>
                <a:effectLst/>
                <a:latin typeface="Baskerville" panose="02020502070401020303"/>
              </a:rPr>
              <a:t>Ja, sandheds Ånd! forvis os på,</a:t>
            </a:r>
          </a:p>
          <a:p>
            <a:pPr marL="0" indent="0">
              <a:buNone/>
            </a:pPr>
            <a:r>
              <a:rPr lang="da-DK" sz="4300" b="1" i="0" dirty="0">
                <a:solidFill>
                  <a:srgbClr val="000000"/>
                </a:solidFill>
                <a:effectLst/>
                <a:latin typeface="Baskerville" panose="02020502070401020303"/>
              </a:rPr>
              <a:t>at også vi er af Gud Faders små!</a:t>
            </a:r>
          </a:p>
          <a:p>
            <a:pPr marL="0" indent="0">
              <a:buNone/>
            </a:pPr>
            <a:r>
              <a:rPr lang="da-DK" sz="4300" b="1" i="0" dirty="0">
                <a:solidFill>
                  <a:srgbClr val="000000"/>
                </a:solidFill>
                <a:effectLst/>
                <a:latin typeface="Baskerville" panose="02020502070401020303"/>
              </a:rPr>
              <a:t>Da er sorgen slukket,</a:t>
            </a:r>
          </a:p>
          <a:p>
            <a:pPr marL="0" indent="0">
              <a:buNone/>
            </a:pPr>
            <a:r>
              <a:rPr lang="da-DK" sz="4300" b="1" i="0" dirty="0">
                <a:solidFill>
                  <a:srgbClr val="000000"/>
                </a:solidFill>
                <a:effectLst/>
                <a:latin typeface="Baskerville" panose="02020502070401020303"/>
              </a:rPr>
              <a:t>da er perlen fundet,</a:t>
            </a:r>
          </a:p>
          <a:p>
            <a:pPr marL="0" indent="0">
              <a:buNone/>
            </a:pPr>
            <a:r>
              <a:rPr lang="da-DK" sz="4300" b="1" i="0" dirty="0">
                <a:solidFill>
                  <a:srgbClr val="000000"/>
                </a:solidFill>
                <a:effectLst/>
                <a:latin typeface="Baskerville" panose="02020502070401020303"/>
              </a:rPr>
              <a:t>Paradis oplukket,</a:t>
            </a:r>
          </a:p>
          <a:p>
            <a:pPr marL="0" indent="0">
              <a:buNone/>
            </a:pPr>
            <a:r>
              <a:rPr lang="da-DK" sz="4300" b="1" i="0" dirty="0">
                <a:solidFill>
                  <a:srgbClr val="000000"/>
                </a:solidFill>
                <a:effectLst/>
                <a:latin typeface="Baskerville" panose="02020502070401020303"/>
              </a:rPr>
              <a:t>døden overvundet.</a:t>
            </a:r>
          </a:p>
          <a:p>
            <a:pPr marL="0" indent="0">
              <a:buNone/>
            </a:pPr>
            <a:r>
              <a:rPr lang="da-DK" sz="4300" b="1" i="0" dirty="0">
                <a:solidFill>
                  <a:srgbClr val="000000"/>
                </a:solidFill>
                <a:effectLst/>
                <a:latin typeface="Baskerville" panose="02020502070401020303"/>
              </a:rPr>
              <a:t>Herre, hør vor bøn!</a:t>
            </a:r>
          </a:p>
          <a:p>
            <a:pPr marL="0" indent="0">
              <a:buNone/>
            </a:pPr>
            <a:endParaRPr lang="da-DK" sz="4000" b="1" i="0" dirty="0">
              <a:solidFill>
                <a:srgbClr val="000000"/>
              </a:solidFill>
              <a:effectLst/>
              <a:latin typeface="Baskerville" panose="02020502070401020303"/>
            </a:endParaRPr>
          </a:p>
          <a:p>
            <a:pPr marL="0" indent="0">
              <a:buNone/>
            </a:pPr>
            <a:r>
              <a:rPr lang="da-DK" sz="4000" i="0" dirty="0">
                <a:solidFill>
                  <a:srgbClr val="000000"/>
                </a:solidFill>
                <a:effectLst/>
                <a:latin typeface="Baskerville" panose="02020502070401020303"/>
              </a:rPr>
              <a:t>Tysk 12. årh. Martin Luther 1524. (Dansk 1529).</a:t>
            </a:r>
          </a:p>
          <a:p>
            <a:pPr marL="0" indent="0">
              <a:buNone/>
            </a:pPr>
            <a:r>
              <a:rPr lang="da-DK" sz="4000" i="0" dirty="0">
                <a:solidFill>
                  <a:srgbClr val="000000"/>
                </a:solidFill>
                <a:effectLst/>
                <a:latin typeface="Baskerville" panose="02020502070401020303"/>
              </a:rPr>
              <a:t>Ove Malling 1798. N.F.S. Grundtvig 1836.</a:t>
            </a:r>
            <a:endParaRPr lang="da-DK" sz="4000" dirty="0">
              <a:latin typeface="Baskerville" panose="02020502070401020303"/>
            </a:endParaRPr>
          </a:p>
        </p:txBody>
      </p:sp>
    </p:spTree>
    <p:extLst>
      <p:ext uri="{BB962C8B-B14F-4D97-AF65-F5344CB8AC3E}">
        <p14:creationId xmlns:p14="http://schemas.microsoft.com/office/powerpoint/2010/main" val="4909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DDD8B-6679-8ACE-4529-F8B76B64FD70}"/>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0EF96BDF-075E-10F3-AA25-E52EF8DFED8E}"/>
              </a:ext>
            </a:extLst>
          </p:cNvPr>
          <p:cNvSpPr txBox="1"/>
          <p:nvPr/>
        </p:nvSpPr>
        <p:spPr>
          <a:xfrm>
            <a:off x="3335347" y="5777948"/>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22. søndag efter trinitatis</a:t>
            </a:r>
          </a:p>
        </p:txBody>
      </p:sp>
      <p:pic>
        <p:nvPicPr>
          <p:cNvPr id="2" name="Billede 1">
            <a:extLst>
              <a:ext uri="{FF2B5EF4-FFF2-40B4-BE49-F238E27FC236}">
                <a16:creationId xmlns:a16="http://schemas.microsoft.com/office/drawing/2014/main" id="{3D386AE8-F726-5F8C-0C66-98F09A57527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83131" y="146644"/>
            <a:ext cx="11825738" cy="5631304"/>
          </a:xfrm>
          <a:prstGeom prst="rect">
            <a:avLst/>
          </a:prstGeom>
        </p:spPr>
      </p:pic>
    </p:spTree>
    <p:extLst>
      <p:ext uri="{BB962C8B-B14F-4D97-AF65-F5344CB8AC3E}">
        <p14:creationId xmlns:p14="http://schemas.microsoft.com/office/powerpoint/2010/main" val="315434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D4592-CD8A-0E49-7F3E-795EA0E2F123}"/>
              </a:ext>
            </a:extLst>
          </p:cNvPr>
          <p:cNvSpPr>
            <a:spLocks noGrp="1"/>
          </p:cNvSpPr>
          <p:nvPr>
            <p:ph type="title"/>
          </p:nvPr>
        </p:nvSpPr>
        <p:spPr>
          <a:xfrm>
            <a:off x="-895739" y="2103437"/>
            <a:ext cx="317241" cy="1325563"/>
          </a:xfrm>
        </p:spPr>
        <p:txBody>
          <a:bodyPr/>
          <a:lstStyle/>
          <a:p>
            <a:endParaRPr lang="da-DK" dirty="0"/>
          </a:p>
        </p:txBody>
      </p:sp>
      <p:sp>
        <p:nvSpPr>
          <p:cNvPr id="3" name="Pladsholder til indhold 2">
            <a:extLst>
              <a:ext uri="{FF2B5EF4-FFF2-40B4-BE49-F238E27FC236}">
                <a16:creationId xmlns:a16="http://schemas.microsoft.com/office/drawing/2014/main" id="{F423953B-34D5-5FEB-BADD-CF351B52C568}"/>
              </a:ext>
            </a:extLst>
          </p:cNvPr>
          <p:cNvSpPr>
            <a:spLocks noGrp="1"/>
          </p:cNvSpPr>
          <p:nvPr>
            <p:ph idx="1"/>
          </p:nvPr>
        </p:nvSpPr>
        <p:spPr>
          <a:xfrm>
            <a:off x="702748" y="1807602"/>
            <a:ext cx="10515600" cy="4351338"/>
          </a:xfrm>
        </p:spPr>
        <p:txBody>
          <a:bodyPr/>
          <a:lstStyle/>
          <a:p>
            <a:pPr marL="0" indent="0" algn="ctr">
              <a:buNone/>
            </a:pPr>
            <a:endParaRPr lang="da-DK" sz="4800" b="1" dirty="0">
              <a:solidFill>
                <a:srgbClr val="000000"/>
              </a:solidFill>
              <a:latin typeface="Baskerville" panose="02020502070401020303" pitchFamily="18" charset="0"/>
              <a:ea typeface="Baskerville" panose="02020502070401020303" pitchFamily="18" charset="0"/>
            </a:endParaRPr>
          </a:p>
          <a:p>
            <a:pPr marL="0" indent="0" algn="ctr">
              <a:buNone/>
            </a:pPr>
            <a:r>
              <a:rPr lang="da-DK" sz="6600" b="1" dirty="0">
                <a:solidFill>
                  <a:srgbClr val="000000"/>
                </a:solidFill>
                <a:latin typeface="Baskerville" panose="02020502070401020303" pitchFamily="18" charset="0"/>
                <a:ea typeface="Baskerville" panose="02020502070401020303" pitchFamily="18" charset="0"/>
              </a:rPr>
              <a:t>Kirkekoret synger Motet</a:t>
            </a:r>
          </a:p>
          <a:p>
            <a:pPr marL="0" indent="0" algn="ctr">
              <a:buNone/>
            </a:pPr>
            <a:endParaRPr lang="da-DK" sz="6600" b="1" dirty="0">
              <a:solidFill>
                <a:srgbClr val="000000"/>
              </a:solidFill>
              <a:effectLst/>
              <a:latin typeface="Baskerville" panose="02020502070401020303" pitchFamily="18" charset="0"/>
              <a:ea typeface="Baskerville" panose="02020502070401020303" pitchFamily="18" charset="0"/>
            </a:endParaRPr>
          </a:p>
          <a:p>
            <a:pPr marL="0" indent="0" algn="ctr">
              <a:buNone/>
            </a:pPr>
            <a:endParaRPr lang="da-DK" sz="6000" b="1" dirty="0">
              <a:solidFill>
                <a:srgbClr val="000000"/>
              </a:solidFill>
              <a:effectLst/>
              <a:latin typeface="Baskerville" panose="02020502070401020303" pitchFamily="18" charset="0"/>
              <a:ea typeface="Baskerville" panose="02020502070401020303" pitchFamily="18" charset="0"/>
            </a:endParaRPr>
          </a:p>
          <a:p>
            <a:pPr marL="0" indent="0" algn="ctr">
              <a:buNone/>
            </a:pPr>
            <a:endParaRPr lang="da-DK" dirty="0"/>
          </a:p>
        </p:txBody>
      </p:sp>
    </p:spTree>
    <p:extLst>
      <p:ext uri="{BB962C8B-B14F-4D97-AF65-F5344CB8AC3E}">
        <p14:creationId xmlns:p14="http://schemas.microsoft.com/office/powerpoint/2010/main" val="1337567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F0696-FDC6-0EB5-1C03-4EA7E5A32E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98C67-8514-AF47-2579-650541BEE8A1}"/>
              </a:ext>
            </a:extLst>
          </p:cNvPr>
          <p:cNvSpPr>
            <a:spLocks noGrp="1"/>
          </p:cNvSpPr>
          <p:nvPr>
            <p:ph type="title"/>
          </p:nvPr>
        </p:nvSpPr>
        <p:spPr>
          <a:xfrm>
            <a:off x="138632" y="-143742"/>
            <a:ext cx="11914735" cy="1325563"/>
          </a:xfrm>
        </p:spPr>
        <p:txBody>
          <a:bodyPr>
            <a:normAutofit/>
          </a:bodyPr>
          <a:lstStyle/>
          <a:p>
            <a:r>
              <a:rPr lang="da-DK" b="1" u="sng" dirty="0">
                <a:latin typeface="Baskerville" panose="02020502070401020303"/>
              </a:rPr>
              <a:t>Salme 811: Det mørkner om menneskebyer</a:t>
            </a:r>
          </a:p>
        </p:txBody>
      </p:sp>
      <p:sp>
        <p:nvSpPr>
          <p:cNvPr id="3" name="Pladsholder til indhold 2">
            <a:extLst>
              <a:ext uri="{FF2B5EF4-FFF2-40B4-BE49-F238E27FC236}">
                <a16:creationId xmlns:a16="http://schemas.microsoft.com/office/drawing/2014/main" id="{217247B1-CACA-5026-4FC9-B579D2F9BCE0}"/>
              </a:ext>
            </a:extLst>
          </p:cNvPr>
          <p:cNvSpPr>
            <a:spLocks noGrp="1"/>
          </p:cNvSpPr>
          <p:nvPr>
            <p:ph idx="1"/>
          </p:nvPr>
        </p:nvSpPr>
        <p:spPr>
          <a:xfrm>
            <a:off x="138632" y="912879"/>
            <a:ext cx="11914735" cy="5838441"/>
          </a:xfrm>
        </p:spPr>
        <p:txBody>
          <a:bodyPr>
            <a:normAutofit/>
          </a:bodyPr>
          <a:lstStyle/>
          <a:p>
            <a:pPr marL="0" indent="0">
              <a:buNone/>
            </a:pPr>
            <a:r>
              <a:rPr lang="da-DK" sz="4300" b="1" dirty="0">
                <a:latin typeface="Baskerville" panose="02020502070401020303"/>
              </a:rPr>
              <a:t>1</a:t>
            </a:r>
          </a:p>
          <a:p>
            <a:pPr marL="0" indent="0">
              <a:buNone/>
            </a:pPr>
            <a:r>
              <a:rPr lang="da-DK" sz="4300" b="1" dirty="0">
                <a:latin typeface="Baskerville" panose="02020502070401020303"/>
              </a:rPr>
              <a:t>Det mørkner om menneskebyer</a:t>
            </a:r>
          </a:p>
          <a:p>
            <a:pPr marL="0" indent="0">
              <a:buNone/>
            </a:pPr>
            <a:r>
              <a:rPr lang="da-DK" sz="4300" b="1" dirty="0">
                <a:latin typeface="Baskerville" panose="02020502070401020303"/>
              </a:rPr>
              <a:t>og bilernes glidende strøm.</a:t>
            </a:r>
          </a:p>
          <a:p>
            <a:pPr marL="0" indent="0">
              <a:buNone/>
            </a:pPr>
            <a:r>
              <a:rPr lang="da-DK" sz="4300" b="1" dirty="0">
                <a:latin typeface="Baskerville" panose="02020502070401020303"/>
              </a:rPr>
              <a:t>Hver morgen lidt tungere skyer,</a:t>
            </a:r>
          </a:p>
          <a:p>
            <a:pPr marL="0" indent="0">
              <a:buNone/>
            </a:pPr>
            <a:r>
              <a:rPr lang="da-DK" sz="4300" b="1" dirty="0">
                <a:latin typeface="Baskerville" panose="02020502070401020303"/>
              </a:rPr>
              <a:t>hver aften en lysere drøm:</a:t>
            </a:r>
          </a:p>
          <a:p>
            <a:pPr marL="0" indent="0">
              <a:buNone/>
            </a:pPr>
            <a:r>
              <a:rPr lang="da-DK" sz="4300" b="1" dirty="0">
                <a:latin typeface="Baskerville" panose="02020502070401020303"/>
              </a:rPr>
              <a:t>Guds kærligheds tider</a:t>
            </a:r>
          </a:p>
          <a:p>
            <a:pPr marL="0" indent="0">
              <a:buNone/>
            </a:pPr>
            <a:r>
              <a:rPr lang="da-DK" sz="4300" b="1" dirty="0">
                <a:latin typeface="Baskerville" panose="02020502070401020303"/>
              </a:rPr>
              <a:t>der når os omsider</a:t>
            </a:r>
          </a:p>
          <a:p>
            <a:pPr marL="0" indent="0">
              <a:buNone/>
            </a:pPr>
            <a:r>
              <a:rPr lang="da-DK" sz="4300" b="1" dirty="0">
                <a:latin typeface="Baskerville" panose="02020502070401020303"/>
              </a:rPr>
              <a:t>– og alting er nyt under solen.</a:t>
            </a:r>
            <a:endParaRPr lang="da-DK" sz="4300" dirty="0">
              <a:latin typeface="Baskerville" panose="02020502070401020303"/>
            </a:endParaRPr>
          </a:p>
        </p:txBody>
      </p:sp>
    </p:spTree>
    <p:extLst>
      <p:ext uri="{BB962C8B-B14F-4D97-AF65-F5344CB8AC3E}">
        <p14:creationId xmlns:p14="http://schemas.microsoft.com/office/powerpoint/2010/main" val="1705258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5811838"/>
          </a:xfrm>
        </p:spPr>
        <p:txBody>
          <a:bodyPr>
            <a:normAutofit/>
          </a:bodyPr>
          <a:lstStyle/>
          <a:p>
            <a:pPr marL="0" indent="0">
              <a:buNone/>
            </a:pPr>
            <a:r>
              <a:rPr lang="da-DK" sz="4000" b="1" dirty="0">
                <a:latin typeface="Baskerville" panose="02020502070401020303"/>
              </a:rPr>
              <a:t>2</a:t>
            </a:r>
          </a:p>
          <a:p>
            <a:pPr marL="0" indent="0">
              <a:buNone/>
            </a:pPr>
            <a:r>
              <a:rPr lang="da-DK" sz="4000" b="1" i="0" dirty="0">
                <a:solidFill>
                  <a:srgbClr val="000000"/>
                </a:solidFill>
                <a:effectLst/>
                <a:latin typeface="Baskerville" panose="02020502070401020303"/>
              </a:rPr>
              <a:t>Hvor sommeren dråbe for dråbe</a:t>
            </a:r>
          </a:p>
          <a:p>
            <a:pPr marL="0" indent="0">
              <a:buNone/>
            </a:pPr>
            <a:r>
              <a:rPr lang="da-DK" sz="4000" b="1" i="0" dirty="0">
                <a:solidFill>
                  <a:srgbClr val="000000"/>
                </a:solidFill>
                <a:effectLst/>
                <a:latin typeface="Baskerville" panose="02020502070401020303"/>
              </a:rPr>
              <a:t>er regnet i drømmeløs jord,</a:t>
            </a:r>
          </a:p>
          <a:p>
            <a:pPr marL="0" indent="0">
              <a:buNone/>
            </a:pPr>
            <a:r>
              <a:rPr lang="da-DK" sz="4000" b="1" i="0" dirty="0">
                <a:solidFill>
                  <a:srgbClr val="000000"/>
                </a:solidFill>
                <a:effectLst/>
                <a:latin typeface="Baskerville" panose="02020502070401020303"/>
              </a:rPr>
              <a:t>er årstiden nu til at håbe</a:t>
            </a:r>
          </a:p>
          <a:p>
            <a:pPr marL="0" indent="0">
              <a:buNone/>
            </a:pPr>
            <a:r>
              <a:rPr lang="da-DK" sz="4000" b="1" i="0" dirty="0">
                <a:solidFill>
                  <a:srgbClr val="000000"/>
                </a:solidFill>
                <a:effectLst/>
                <a:latin typeface="Baskerville" panose="02020502070401020303"/>
              </a:rPr>
              <a:t>og samles om sollyse ord:</a:t>
            </a:r>
          </a:p>
          <a:p>
            <a:pPr marL="0" indent="0">
              <a:buNone/>
            </a:pPr>
            <a:r>
              <a:rPr lang="da-DK" sz="4000" b="1" i="0" dirty="0">
                <a:solidFill>
                  <a:srgbClr val="000000"/>
                </a:solidFill>
                <a:effectLst/>
                <a:latin typeface="Baskerville" panose="02020502070401020303"/>
              </a:rPr>
              <a:t>Guds kærligheds sommer,</a:t>
            </a:r>
          </a:p>
          <a:p>
            <a:pPr marL="0" indent="0">
              <a:buNone/>
            </a:pPr>
            <a:r>
              <a:rPr lang="da-DK" sz="4000" b="1" i="0" dirty="0">
                <a:solidFill>
                  <a:srgbClr val="000000"/>
                </a:solidFill>
                <a:effectLst/>
                <a:latin typeface="Baskerville" panose="02020502070401020303"/>
              </a:rPr>
              <a:t>vor Kristus-tid kommer</a:t>
            </a:r>
          </a:p>
          <a:p>
            <a:pPr marL="0" indent="0">
              <a:buNone/>
            </a:pPr>
            <a:r>
              <a:rPr lang="da-DK" sz="4000" b="1" i="0" dirty="0">
                <a:solidFill>
                  <a:srgbClr val="000000"/>
                </a:solidFill>
                <a:effectLst/>
                <a:latin typeface="Baskerville" panose="02020502070401020303"/>
              </a:rPr>
              <a:t>– og alting er nyt under solen.</a:t>
            </a:r>
            <a:endParaRPr lang="da-DK" sz="4000" b="1" dirty="0">
              <a:latin typeface="Baskerville" panose="02020502070401020303"/>
            </a:endParaRPr>
          </a:p>
        </p:txBody>
      </p:sp>
    </p:spTree>
    <p:extLst>
      <p:ext uri="{BB962C8B-B14F-4D97-AF65-F5344CB8AC3E}">
        <p14:creationId xmlns:p14="http://schemas.microsoft.com/office/powerpoint/2010/main" val="1288826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5811838"/>
          </a:xfrm>
        </p:spPr>
        <p:txBody>
          <a:bodyPr>
            <a:normAutofit/>
          </a:bodyPr>
          <a:lstStyle/>
          <a:p>
            <a:pPr marL="0" indent="0">
              <a:buNone/>
            </a:pPr>
            <a:r>
              <a:rPr lang="da-DK" sz="4000" b="1" dirty="0">
                <a:latin typeface="Baskerville" panose="02020502070401020303"/>
              </a:rPr>
              <a:t>3</a:t>
            </a:r>
          </a:p>
          <a:p>
            <a:pPr marL="0" indent="0">
              <a:buNone/>
            </a:pPr>
            <a:r>
              <a:rPr lang="da-DK" sz="4000" b="1" i="0" dirty="0">
                <a:solidFill>
                  <a:srgbClr val="000000"/>
                </a:solidFill>
                <a:effectLst/>
                <a:latin typeface="Baskerville" panose="02020502070401020303"/>
              </a:rPr>
              <a:t>En tid til at længes og bede</a:t>
            </a:r>
          </a:p>
          <a:p>
            <a:pPr marL="0" indent="0">
              <a:buNone/>
            </a:pPr>
            <a:r>
              <a:rPr lang="da-DK" sz="4000" b="1" i="0" dirty="0">
                <a:solidFill>
                  <a:srgbClr val="000000"/>
                </a:solidFill>
                <a:effectLst/>
                <a:latin typeface="Baskerville" panose="02020502070401020303"/>
              </a:rPr>
              <a:t>om sind til at tage imod,</a:t>
            </a:r>
          </a:p>
          <a:p>
            <a:pPr marL="0" indent="0">
              <a:buNone/>
            </a:pPr>
            <a:r>
              <a:rPr lang="da-DK" sz="4000" b="1" i="0" dirty="0">
                <a:solidFill>
                  <a:srgbClr val="000000"/>
                </a:solidFill>
                <a:effectLst/>
                <a:latin typeface="Baskerville" panose="02020502070401020303"/>
              </a:rPr>
              <a:t>en tid til at gøre sig rede</a:t>
            </a:r>
          </a:p>
          <a:p>
            <a:pPr marL="0" indent="0">
              <a:buNone/>
            </a:pPr>
            <a:r>
              <a:rPr lang="da-DK" sz="4000" b="1" i="0" dirty="0">
                <a:solidFill>
                  <a:srgbClr val="000000"/>
                </a:solidFill>
                <a:effectLst/>
                <a:latin typeface="Baskerville" panose="02020502070401020303"/>
              </a:rPr>
              <a:t>for det som vi aldrig forstod:</a:t>
            </a:r>
          </a:p>
          <a:p>
            <a:pPr marL="0" indent="0">
              <a:buNone/>
            </a:pPr>
            <a:r>
              <a:rPr lang="da-DK" sz="4000" b="1" i="0" dirty="0">
                <a:solidFill>
                  <a:srgbClr val="000000"/>
                </a:solidFill>
                <a:effectLst/>
                <a:latin typeface="Baskerville" panose="02020502070401020303"/>
              </a:rPr>
              <a:t>Guds kærligheds handling,</a:t>
            </a:r>
          </a:p>
          <a:p>
            <a:pPr marL="0" indent="0">
              <a:buNone/>
            </a:pPr>
            <a:r>
              <a:rPr lang="da-DK" sz="4000" b="1" i="0" dirty="0">
                <a:solidFill>
                  <a:srgbClr val="000000"/>
                </a:solidFill>
                <a:effectLst/>
                <a:latin typeface="Baskerville" panose="02020502070401020303"/>
              </a:rPr>
              <a:t>vort hjertes forvandling</a:t>
            </a:r>
          </a:p>
          <a:p>
            <a:pPr marL="0" indent="0">
              <a:buNone/>
            </a:pPr>
            <a:r>
              <a:rPr lang="da-DK" sz="4000" b="1" i="0" dirty="0">
                <a:solidFill>
                  <a:srgbClr val="000000"/>
                </a:solidFill>
                <a:effectLst/>
                <a:latin typeface="Baskerville" panose="02020502070401020303"/>
              </a:rPr>
              <a:t>– og alting er nyt under solen.</a:t>
            </a:r>
            <a:endParaRPr lang="da-DK" sz="4000" b="1" dirty="0">
              <a:latin typeface="Baskerville" panose="02020502070401020303"/>
            </a:endParaRPr>
          </a:p>
        </p:txBody>
      </p:sp>
    </p:spTree>
    <p:extLst>
      <p:ext uri="{BB962C8B-B14F-4D97-AF65-F5344CB8AC3E}">
        <p14:creationId xmlns:p14="http://schemas.microsoft.com/office/powerpoint/2010/main" val="76613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5811838"/>
          </a:xfrm>
        </p:spPr>
        <p:txBody>
          <a:bodyPr>
            <a:noAutofit/>
          </a:bodyPr>
          <a:lstStyle/>
          <a:p>
            <a:pPr marL="0" indent="0">
              <a:buNone/>
            </a:pPr>
            <a:r>
              <a:rPr lang="da-DK" sz="4000" b="1" dirty="0">
                <a:latin typeface="Baskerville" panose="02020502070401020303"/>
              </a:rPr>
              <a:t>4</a:t>
            </a:r>
          </a:p>
          <a:p>
            <a:pPr marL="0" indent="0" algn="l">
              <a:buNone/>
            </a:pPr>
            <a:r>
              <a:rPr lang="da-DK" sz="4000" b="1" i="0" dirty="0">
                <a:solidFill>
                  <a:srgbClr val="000000"/>
                </a:solidFill>
                <a:effectLst/>
                <a:latin typeface="Baskerville" panose="02020502070401020303"/>
              </a:rPr>
              <a:t>Vi venter ham daglig i byen.</a:t>
            </a:r>
          </a:p>
          <a:p>
            <a:pPr marL="0" indent="0" algn="l">
              <a:buNone/>
            </a:pPr>
            <a:r>
              <a:rPr lang="da-DK" sz="4000" b="1" i="0" dirty="0">
                <a:solidFill>
                  <a:srgbClr val="000000"/>
                </a:solidFill>
                <a:effectLst/>
                <a:latin typeface="Baskerville" panose="02020502070401020303"/>
              </a:rPr>
              <a:t>Vor dyreste drøm er bredt ud.</a:t>
            </a:r>
          </a:p>
          <a:p>
            <a:pPr marL="0" indent="0" algn="l">
              <a:buNone/>
            </a:pPr>
            <a:r>
              <a:rPr lang="da-DK" sz="4000" b="1" i="0" dirty="0">
                <a:solidFill>
                  <a:srgbClr val="000000"/>
                </a:solidFill>
                <a:effectLst/>
                <a:latin typeface="Baskerville" panose="02020502070401020303"/>
              </a:rPr>
              <a:t>På vejen og ikke i skyen</a:t>
            </a:r>
          </a:p>
          <a:p>
            <a:pPr marL="0" indent="0" algn="l">
              <a:buNone/>
            </a:pPr>
            <a:r>
              <a:rPr lang="da-DK" sz="4000" b="1" i="0" dirty="0">
                <a:solidFill>
                  <a:srgbClr val="000000"/>
                </a:solidFill>
                <a:effectLst/>
                <a:latin typeface="Baskerville" panose="02020502070401020303"/>
              </a:rPr>
              <a:t>skal mennesket møde sin Gud.</a:t>
            </a:r>
          </a:p>
          <a:p>
            <a:pPr marL="0" indent="0" algn="l">
              <a:buNone/>
            </a:pPr>
            <a:r>
              <a:rPr lang="da-DK" sz="4000" b="1" i="0" dirty="0">
                <a:solidFill>
                  <a:srgbClr val="000000"/>
                </a:solidFill>
                <a:effectLst/>
                <a:latin typeface="Baskerville" panose="02020502070401020303"/>
              </a:rPr>
              <a:t>Vi tror at han er den,</a:t>
            </a:r>
          </a:p>
          <a:p>
            <a:pPr marL="0" indent="0" algn="l">
              <a:buNone/>
            </a:pPr>
            <a:r>
              <a:rPr lang="da-DK" sz="4000" b="1" i="0" dirty="0">
                <a:solidFill>
                  <a:srgbClr val="000000"/>
                </a:solidFill>
                <a:effectLst/>
                <a:latin typeface="Baskerville" panose="02020502070401020303"/>
              </a:rPr>
              <a:t>der kommer til verden</a:t>
            </a:r>
          </a:p>
          <a:p>
            <a:pPr marL="0" indent="0" algn="l">
              <a:buNone/>
            </a:pPr>
            <a:r>
              <a:rPr lang="da-DK" sz="4000" b="1" i="0" dirty="0">
                <a:solidFill>
                  <a:srgbClr val="000000"/>
                </a:solidFill>
                <a:effectLst/>
                <a:latin typeface="Baskerville" panose="02020502070401020303"/>
              </a:rPr>
              <a:t>– og alting er nyt under solen.</a:t>
            </a:r>
            <a:endParaRPr lang="da-DK" sz="4000" b="0" i="0" dirty="0">
              <a:solidFill>
                <a:srgbClr val="000000"/>
              </a:solidFill>
              <a:effectLst/>
              <a:latin typeface="Baskerville" panose="02020502070401020303"/>
            </a:endParaRPr>
          </a:p>
        </p:txBody>
      </p:sp>
    </p:spTree>
    <p:extLst>
      <p:ext uri="{BB962C8B-B14F-4D97-AF65-F5344CB8AC3E}">
        <p14:creationId xmlns:p14="http://schemas.microsoft.com/office/powerpoint/2010/main" val="1337232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8FB3A-CD27-385C-83EB-A440D2EC09F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161F67F-A3D4-2E82-7C90-0D9F30BFEC4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713E7885-B4EC-289D-506A-B39BCB97B3B5}"/>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5</a:t>
            </a:r>
          </a:p>
          <a:p>
            <a:pPr marL="0" indent="0" algn="l">
              <a:buNone/>
            </a:pPr>
            <a:r>
              <a:rPr lang="da-DK" sz="4000" b="1" i="0" dirty="0">
                <a:solidFill>
                  <a:srgbClr val="000000"/>
                </a:solidFill>
                <a:effectLst/>
                <a:latin typeface="Baskerville" panose="02020502070401020303"/>
              </a:rPr>
              <a:t>Vi øjner det nu i det fjerne:</a:t>
            </a:r>
          </a:p>
          <a:p>
            <a:pPr marL="0" indent="0" algn="l">
              <a:buNone/>
            </a:pPr>
            <a:r>
              <a:rPr lang="da-DK" sz="4000" b="1" i="0" dirty="0">
                <a:solidFill>
                  <a:srgbClr val="000000"/>
                </a:solidFill>
                <a:effectLst/>
                <a:latin typeface="Baskerville" panose="02020502070401020303"/>
              </a:rPr>
              <a:t>Guds under med os finder sted,</a:t>
            </a:r>
          </a:p>
          <a:p>
            <a:pPr marL="0" indent="0" algn="l">
              <a:buNone/>
            </a:pPr>
            <a:r>
              <a:rPr lang="da-DK" sz="4000" b="1" i="0" dirty="0">
                <a:solidFill>
                  <a:srgbClr val="000000"/>
                </a:solidFill>
                <a:effectLst/>
                <a:latin typeface="Baskerville" panose="02020502070401020303"/>
              </a:rPr>
              <a:t>en krybbe, en stald og en stjerne</a:t>
            </a:r>
          </a:p>
          <a:p>
            <a:pPr marL="0" indent="0" algn="l">
              <a:buNone/>
            </a:pPr>
            <a:r>
              <a:rPr lang="da-DK" sz="4000" b="1" i="0" dirty="0">
                <a:solidFill>
                  <a:srgbClr val="000000"/>
                </a:solidFill>
                <a:effectLst/>
                <a:latin typeface="Baskerville" panose="02020502070401020303"/>
              </a:rPr>
              <a:t>og engle der synger om fred:</a:t>
            </a:r>
          </a:p>
          <a:p>
            <a:pPr marL="0" indent="0" algn="l">
              <a:buNone/>
            </a:pPr>
            <a:r>
              <a:rPr lang="da-DK" sz="4000" b="1" i="0" dirty="0">
                <a:solidFill>
                  <a:srgbClr val="000000"/>
                </a:solidFill>
                <a:effectLst/>
                <a:latin typeface="Baskerville" panose="02020502070401020303"/>
              </a:rPr>
              <a:t>at Gud alle dage</a:t>
            </a:r>
          </a:p>
          <a:p>
            <a:pPr marL="0" indent="0" algn="l">
              <a:buNone/>
            </a:pPr>
            <a:r>
              <a:rPr lang="da-DK" sz="4000" b="1" i="0" dirty="0">
                <a:solidFill>
                  <a:srgbClr val="000000"/>
                </a:solidFill>
                <a:effectLst/>
                <a:latin typeface="Baskerville" panose="02020502070401020303"/>
              </a:rPr>
              <a:t>vil bo hos de svage</a:t>
            </a:r>
          </a:p>
          <a:p>
            <a:pPr marL="0" indent="0" algn="l">
              <a:buNone/>
            </a:pPr>
            <a:r>
              <a:rPr lang="da-DK" sz="4000" b="1" i="0" dirty="0">
                <a:solidFill>
                  <a:srgbClr val="000000"/>
                </a:solidFill>
                <a:effectLst/>
                <a:latin typeface="Baskerville" panose="02020502070401020303"/>
              </a:rPr>
              <a:t>– og alting er nyt under solen.</a:t>
            </a:r>
          </a:p>
          <a:p>
            <a:pPr marL="0" indent="0" algn="l">
              <a:buNone/>
            </a:pPr>
            <a:endParaRPr lang="da-DK" sz="4000" b="1" i="0" dirty="0">
              <a:solidFill>
                <a:srgbClr val="000000"/>
              </a:solidFill>
              <a:effectLst/>
              <a:latin typeface="Baskerville" panose="02020502070401020303"/>
            </a:endParaRPr>
          </a:p>
          <a:p>
            <a:pPr marL="0" indent="0" algn="l">
              <a:buNone/>
            </a:pPr>
            <a:r>
              <a:rPr lang="da-DK" sz="4000" i="0" dirty="0">
                <a:solidFill>
                  <a:srgbClr val="000000"/>
                </a:solidFill>
                <a:effectLst/>
                <a:latin typeface="Baskerville" panose="02020502070401020303"/>
              </a:rPr>
              <a:t>Lars Busk Sørensen, 2004, 2015.</a:t>
            </a:r>
          </a:p>
        </p:txBody>
      </p:sp>
    </p:spTree>
    <p:extLst>
      <p:ext uri="{BB962C8B-B14F-4D97-AF65-F5344CB8AC3E}">
        <p14:creationId xmlns:p14="http://schemas.microsoft.com/office/powerpoint/2010/main" val="143398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69762" y="0"/>
            <a:ext cx="11852475" cy="1325563"/>
          </a:xfrm>
        </p:spPr>
        <p:txBody>
          <a:bodyPr/>
          <a:lstStyle/>
          <a:p>
            <a:r>
              <a:rPr lang="da-DK" b="1" u="sng" dirty="0">
                <a:latin typeface="Baskerville" panose="02020502070401020303"/>
              </a:rPr>
              <a:t>Salme 747: Lysets engel går med glans </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69762" y="918266"/>
            <a:ext cx="11099157" cy="5571460"/>
          </a:xfrm>
        </p:spPr>
        <p:txBody>
          <a:bodyPr>
            <a:noAutofit/>
          </a:bodyPr>
          <a:lstStyle/>
          <a:p>
            <a:pPr marL="0" indent="0">
              <a:lnSpc>
                <a:spcPct val="120000"/>
              </a:lnSpc>
              <a:buNone/>
            </a:pPr>
            <a:r>
              <a:rPr lang="da-DK" sz="3400" b="1" dirty="0">
                <a:latin typeface="Baskerville" panose="02020502070401020303"/>
                <a:cs typeface="Arabic Typesetting" panose="020F0502020204030204" pitchFamily="66" charset="-78"/>
              </a:rPr>
              <a:t>1</a:t>
            </a:r>
            <a:endParaRPr lang="da-DK" sz="4000" b="1" i="0" dirty="0">
              <a:effectLst/>
              <a:latin typeface="Baskerville" panose="02020502070401020303"/>
            </a:endParaRPr>
          </a:p>
          <a:p>
            <a:pPr marL="0" indent="0">
              <a:buNone/>
            </a:pPr>
            <a:r>
              <a:rPr lang="da-DK" sz="4000" b="1" i="0" dirty="0">
                <a:effectLst/>
                <a:latin typeface="Baskerville" panose="02020502070401020303"/>
              </a:rPr>
              <a:t>Lysets engel går med glans</a:t>
            </a:r>
          </a:p>
          <a:p>
            <a:pPr marL="0" indent="0">
              <a:buNone/>
            </a:pPr>
            <a:r>
              <a:rPr lang="da-DK" sz="4000" b="1" i="0" dirty="0">
                <a:effectLst/>
                <a:latin typeface="Baskerville" panose="02020502070401020303"/>
              </a:rPr>
              <a:t>gennem himmelporte.</a:t>
            </a:r>
          </a:p>
          <a:p>
            <a:pPr marL="0" indent="0">
              <a:buNone/>
            </a:pPr>
            <a:r>
              <a:rPr lang="da-DK" sz="4000" b="1" i="0" dirty="0">
                <a:effectLst/>
                <a:latin typeface="Baskerville" panose="02020502070401020303"/>
              </a:rPr>
              <a:t>For Guds engels strålekrans</a:t>
            </a:r>
          </a:p>
          <a:p>
            <a:pPr marL="0" indent="0">
              <a:buNone/>
            </a:pPr>
            <a:r>
              <a:rPr lang="da-DK" sz="4000" b="1" i="0" dirty="0">
                <a:effectLst/>
                <a:latin typeface="Baskerville" panose="02020502070401020303"/>
              </a:rPr>
              <a:t>flygter alle nattens skygger sorte.</a:t>
            </a:r>
            <a:endParaRPr lang="da-DK" sz="4000" b="1" dirty="0">
              <a:latin typeface="Baskerville" panose="02020502070401020303"/>
            </a:endParaRPr>
          </a:p>
        </p:txBody>
      </p:sp>
    </p:spTree>
    <p:extLst>
      <p:ext uri="{BB962C8B-B14F-4D97-AF65-F5344CB8AC3E}">
        <p14:creationId xmlns:p14="http://schemas.microsoft.com/office/powerpoint/2010/main" val="223662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84B30-7941-ED9D-DBEB-44A58323B843}"/>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B974A187-4BE6-C823-F2DF-C1826D43EA15}"/>
              </a:ext>
            </a:extLst>
          </p:cNvPr>
          <p:cNvSpPr txBox="1"/>
          <p:nvPr/>
        </p:nvSpPr>
        <p:spPr>
          <a:xfrm>
            <a:off x="3335347" y="5777948"/>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22. søndag efter trinitatis</a:t>
            </a:r>
          </a:p>
        </p:txBody>
      </p:sp>
      <p:pic>
        <p:nvPicPr>
          <p:cNvPr id="2" name="Billede 1">
            <a:extLst>
              <a:ext uri="{FF2B5EF4-FFF2-40B4-BE49-F238E27FC236}">
                <a16:creationId xmlns:a16="http://schemas.microsoft.com/office/drawing/2014/main" id="{B6F919FA-EF0A-F5E0-9C1A-D032E1E0D4D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83131" y="146644"/>
            <a:ext cx="11825738" cy="5631304"/>
          </a:xfrm>
          <a:prstGeom prst="rect">
            <a:avLst/>
          </a:prstGeom>
        </p:spPr>
      </p:pic>
    </p:spTree>
    <p:extLst>
      <p:ext uri="{BB962C8B-B14F-4D97-AF65-F5344CB8AC3E}">
        <p14:creationId xmlns:p14="http://schemas.microsoft.com/office/powerpoint/2010/main" val="4181026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7DA03073-1AC2-9C36-B9BC-5BF18F9A23B0}"/>
              </a:ext>
            </a:extLst>
          </p:cNvPr>
          <p:cNvSpPr txBox="1"/>
          <p:nvPr/>
        </p:nvSpPr>
        <p:spPr>
          <a:xfrm>
            <a:off x="4064000" y="0"/>
            <a:ext cx="11170557" cy="7140416"/>
          </a:xfrm>
          <a:prstGeom prst="rect">
            <a:avLst/>
          </a:prstGeom>
          <a:noFill/>
        </p:spPr>
        <p:txBody>
          <a:bodyPr wrap="square" rtlCol="0">
            <a:spAutoFit/>
          </a:bodyPr>
          <a:lstStyle/>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derfra al trøst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miskundelig</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forbarm du dig!</a:t>
            </a:r>
            <a:endParaRPr lang="da-DK" sz="2000" dirty="0">
              <a:solidFill>
                <a:srgbClr val="000000"/>
              </a:solidFill>
              <a:effectLst/>
              <a:latin typeface="Baskerville" panose="02020502070401020303" pitchFamily="18" charset="0"/>
              <a:ea typeface="Baskerville" panose="02020502070401020303" pitchFamily="18" charset="0"/>
            </a:endParaRPr>
          </a:p>
          <a:p>
            <a:br>
              <a:rPr lang="da-DK" sz="2000" dirty="0">
                <a:solidFill>
                  <a:srgbClr val="000000"/>
                </a:solidFill>
                <a:effectLst/>
                <a:latin typeface="Baskerville" panose="02020502070401020303" pitchFamily="18" charset="0"/>
                <a:ea typeface="Baskerville" panose="02020502070401020303" pitchFamily="18" charset="0"/>
              </a:rPr>
            </a:b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dermed al fred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af kærlighed</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giv os din fred!</a:t>
            </a:r>
            <a:endParaRPr lang="da-DK" sz="2000" dirty="0">
              <a:solidFill>
                <a:srgbClr val="000000"/>
              </a:solidFill>
              <a:effectLst/>
              <a:latin typeface="Baskerville" panose="02020502070401020303" pitchFamily="18" charset="0"/>
              <a:ea typeface="Baskerville" panose="02020502070401020303" pitchFamily="18" charset="0"/>
            </a:endParaRPr>
          </a:p>
          <a:p>
            <a:br>
              <a:rPr lang="da-DK" sz="2000" dirty="0">
                <a:solidFill>
                  <a:srgbClr val="000000"/>
                </a:solidFill>
                <a:effectLst/>
                <a:latin typeface="Baskerville" panose="02020502070401020303" pitchFamily="18" charset="0"/>
                <a:ea typeface="Baskerville" panose="02020502070401020303" pitchFamily="18" charset="0"/>
              </a:rPr>
            </a:b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derfra vort liv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vor død til trods</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opliv du os!</a:t>
            </a:r>
            <a:endParaRPr lang="da-DK" sz="2000" dirty="0">
              <a:solidFill>
                <a:srgbClr val="000000"/>
              </a:solidFill>
              <a:effectLst/>
              <a:latin typeface="Baskerville" panose="02020502070401020303" pitchFamily="18" charset="0"/>
              <a:ea typeface="Baskerville" panose="02020502070401020303" pitchFamily="18" charset="0"/>
            </a:endParaRPr>
          </a:p>
          <a:p>
            <a:endParaRPr lang="da-DK" dirty="0"/>
          </a:p>
        </p:txBody>
      </p:sp>
    </p:spTree>
    <p:extLst>
      <p:ext uri="{BB962C8B-B14F-4D97-AF65-F5344CB8AC3E}">
        <p14:creationId xmlns:p14="http://schemas.microsoft.com/office/powerpoint/2010/main" val="190604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38632" y="-143742"/>
            <a:ext cx="11914735" cy="1325563"/>
          </a:xfrm>
        </p:spPr>
        <p:txBody>
          <a:bodyPr>
            <a:normAutofit/>
          </a:bodyPr>
          <a:lstStyle/>
          <a:p>
            <a:r>
              <a:rPr lang="da-DK" b="1" u="sng" dirty="0">
                <a:latin typeface="Baskerville" panose="02020502070401020303"/>
              </a:rPr>
              <a:t>Salme 67: Jeg så ham som barn med det solrige øje</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38632" y="912879"/>
            <a:ext cx="11914735" cy="5838441"/>
          </a:xfrm>
        </p:spPr>
        <p:txBody>
          <a:bodyPr>
            <a:normAutofit/>
          </a:bodyPr>
          <a:lstStyle/>
          <a:p>
            <a:pPr marL="0" indent="0">
              <a:buNone/>
            </a:pPr>
            <a:r>
              <a:rPr lang="da-DK" sz="4000" b="1" dirty="0">
                <a:latin typeface="Baskerville" panose="02020502070401020303"/>
              </a:rPr>
              <a:t>7</a:t>
            </a:r>
          </a:p>
          <a:p>
            <a:pPr marL="0" indent="0">
              <a:buNone/>
            </a:pPr>
            <a:r>
              <a:rPr lang="da-DK" sz="4000" b="1" dirty="0">
                <a:latin typeface="Baskerville" panose="02020502070401020303"/>
              </a:rPr>
              <a:t>Og en gang jeg ser ham, når lyset nedbrænder,</a:t>
            </a:r>
          </a:p>
          <a:p>
            <a:pPr marL="0" indent="0">
              <a:buNone/>
            </a:pPr>
            <a:r>
              <a:rPr lang="da-DK" sz="4000" b="1" dirty="0">
                <a:latin typeface="Baskerville" panose="02020502070401020303"/>
              </a:rPr>
              <a:t>da strækker jeg mod ham de segnende hænder;</a:t>
            </a:r>
          </a:p>
          <a:p>
            <a:pPr marL="0" indent="0">
              <a:buNone/>
            </a:pPr>
            <a:r>
              <a:rPr lang="da-DK" sz="4000" b="1" dirty="0">
                <a:latin typeface="Baskerville" panose="02020502070401020303"/>
              </a:rPr>
              <a:t>når hjertet står stille, og øjet vil briste,</a:t>
            </a:r>
          </a:p>
          <a:p>
            <a:pPr marL="0" indent="0">
              <a:buNone/>
            </a:pPr>
            <a:r>
              <a:rPr lang="da-DK" sz="4000" b="1" dirty="0">
                <a:latin typeface="Baskerville" panose="02020502070401020303"/>
              </a:rPr>
              <a:t>da hilser jeg ham med et smil, med det sidste.</a:t>
            </a:r>
          </a:p>
          <a:p>
            <a:pPr marL="0" indent="0">
              <a:buNone/>
            </a:pPr>
            <a:endParaRPr lang="da-DK" sz="4300" b="1" dirty="0">
              <a:latin typeface="Baskerville" panose="02020502070401020303"/>
            </a:endParaRPr>
          </a:p>
          <a:p>
            <a:pPr marL="0" indent="0">
              <a:buNone/>
            </a:pPr>
            <a:r>
              <a:rPr lang="da-DK" sz="4300" dirty="0" err="1">
                <a:latin typeface="Baskerville" panose="02020502070401020303"/>
              </a:rPr>
              <a:t>Vilh</a:t>
            </a:r>
            <a:r>
              <a:rPr lang="da-DK" sz="4300" dirty="0">
                <a:latin typeface="Baskerville" panose="02020502070401020303"/>
              </a:rPr>
              <a:t>. Birkedal 1858.</a:t>
            </a:r>
          </a:p>
        </p:txBody>
      </p:sp>
    </p:spTree>
    <p:extLst>
      <p:ext uri="{BB962C8B-B14F-4D97-AF65-F5344CB8AC3E}">
        <p14:creationId xmlns:p14="http://schemas.microsoft.com/office/powerpoint/2010/main" val="2228448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D4592-CD8A-0E49-7F3E-795EA0E2F123}"/>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F423953B-34D5-5FEB-BADD-CF351B52C568}"/>
              </a:ext>
            </a:extLst>
          </p:cNvPr>
          <p:cNvSpPr>
            <a:spLocks noGrp="1"/>
          </p:cNvSpPr>
          <p:nvPr>
            <p:ph idx="1"/>
          </p:nvPr>
        </p:nvSpPr>
        <p:spPr>
          <a:xfrm>
            <a:off x="772886" y="1834956"/>
            <a:ext cx="10515600" cy="4351338"/>
          </a:xfrm>
        </p:spPr>
        <p:txBody>
          <a:bodyPr/>
          <a:lstStyle/>
          <a:p>
            <a:pPr marL="0" indent="0" algn="ctr">
              <a:buNone/>
            </a:pPr>
            <a:r>
              <a:rPr lang="da-DK" sz="4800" b="1" dirty="0">
                <a:solidFill>
                  <a:srgbClr val="000000"/>
                </a:solidFill>
                <a:effectLst/>
                <a:latin typeface="Baskerville" panose="02020502070401020303" pitchFamily="18" charset="0"/>
                <a:ea typeface="Baskerville" panose="02020502070401020303" pitchFamily="18" charset="0"/>
              </a:rPr>
              <a:t>I kirkebønnen svarer menigheden: </a:t>
            </a:r>
            <a:endParaRPr lang="da-DK" sz="4800" dirty="0">
              <a:solidFill>
                <a:srgbClr val="000000"/>
              </a:solidFill>
              <a:effectLst/>
              <a:latin typeface="Baskerville" panose="02020502070401020303" pitchFamily="18" charset="0"/>
              <a:ea typeface="Baskerville" panose="02020502070401020303" pitchFamily="18" charset="0"/>
            </a:endParaRPr>
          </a:p>
          <a:p>
            <a:pPr marL="0" indent="0" algn="ctr">
              <a:buNone/>
            </a:pPr>
            <a:r>
              <a:rPr lang="da-DK" sz="6000" b="1" dirty="0">
                <a:solidFill>
                  <a:srgbClr val="000000"/>
                </a:solidFill>
                <a:effectLst/>
                <a:latin typeface="Baskerville" panose="02020502070401020303" pitchFamily="18" charset="0"/>
                <a:ea typeface="Baskerville" panose="02020502070401020303" pitchFamily="18" charset="0"/>
              </a:rPr>
              <a:t>“Herre, hør vor bøn”</a:t>
            </a:r>
            <a:endParaRPr lang="da-DK" sz="6000" dirty="0">
              <a:solidFill>
                <a:srgbClr val="000000"/>
              </a:solidFill>
              <a:effectLst/>
              <a:latin typeface="Baskerville" panose="02020502070401020303" pitchFamily="18" charset="0"/>
              <a:ea typeface="Baskerville" panose="02020502070401020303" pitchFamily="18" charset="0"/>
            </a:endParaRPr>
          </a:p>
          <a:p>
            <a:pPr marL="0" indent="0" algn="ctr">
              <a:buNone/>
            </a:pPr>
            <a:r>
              <a:rPr lang="da-DK" sz="4800" b="1" dirty="0">
                <a:solidFill>
                  <a:srgbClr val="000000"/>
                </a:solidFill>
                <a:effectLst/>
                <a:latin typeface="Baskerville" panose="02020502070401020303" pitchFamily="18" charset="0"/>
                <a:ea typeface="Baskerville" panose="02020502070401020303" pitchFamily="18" charset="0"/>
              </a:rPr>
              <a:t>efter hvert led.</a:t>
            </a:r>
            <a:endParaRPr lang="da-DK" sz="4800" dirty="0">
              <a:solidFill>
                <a:srgbClr val="000000"/>
              </a:solidFill>
              <a:effectLst/>
              <a:latin typeface="Baskerville" panose="02020502070401020303" pitchFamily="18" charset="0"/>
              <a:ea typeface="Baskerville" panose="02020502070401020303" pitchFamily="18" charset="0"/>
            </a:endParaRPr>
          </a:p>
          <a:p>
            <a:pPr marL="0" indent="0">
              <a:buNone/>
            </a:pPr>
            <a:endParaRPr lang="da-DK" dirty="0"/>
          </a:p>
        </p:txBody>
      </p:sp>
    </p:spTree>
    <p:extLst>
      <p:ext uri="{BB962C8B-B14F-4D97-AF65-F5344CB8AC3E}">
        <p14:creationId xmlns:p14="http://schemas.microsoft.com/office/powerpoint/2010/main" val="773281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93CEB-3252-54FB-C94A-DA63FBE50084}"/>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4A51BA19-E2DB-E323-00AC-0F86F704618D}"/>
              </a:ext>
            </a:extLst>
          </p:cNvPr>
          <p:cNvSpPr txBox="1"/>
          <p:nvPr/>
        </p:nvSpPr>
        <p:spPr>
          <a:xfrm>
            <a:off x="3335347" y="5777948"/>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22. søndag efter trinitatis</a:t>
            </a:r>
          </a:p>
        </p:txBody>
      </p:sp>
      <p:pic>
        <p:nvPicPr>
          <p:cNvPr id="2" name="Billede 1">
            <a:extLst>
              <a:ext uri="{FF2B5EF4-FFF2-40B4-BE49-F238E27FC236}">
                <a16:creationId xmlns:a16="http://schemas.microsoft.com/office/drawing/2014/main" id="{2940FD38-7652-1482-EB13-7441F85EF48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83131" y="146644"/>
            <a:ext cx="11825738" cy="5631304"/>
          </a:xfrm>
          <a:prstGeom prst="rect">
            <a:avLst/>
          </a:prstGeom>
        </p:spPr>
      </p:pic>
    </p:spTree>
    <p:extLst>
      <p:ext uri="{BB962C8B-B14F-4D97-AF65-F5344CB8AC3E}">
        <p14:creationId xmlns:p14="http://schemas.microsoft.com/office/powerpoint/2010/main" val="310104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0" y="-255361"/>
            <a:ext cx="11228614" cy="1325563"/>
          </a:xfrm>
        </p:spPr>
        <p:txBody>
          <a:bodyPr/>
          <a:lstStyle/>
          <a:p>
            <a:r>
              <a:rPr lang="da-DK" b="1" u="sng" dirty="0">
                <a:latin typeface="Baskerville" panose="02020502070401020303"/>
              </a:rPr>
              <a:t>Salme 752: Morgenstund har guld i mund</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0" y="783599"/>
            <a:ext cx="10515600" cy="4717596"/>
          </a:xfrm>
        </p:spPr>
        <p:txBody>
          <a:bodyPr>
            <a:normAutofit/>
          </a:bodyPr>
          <a:lstStyle/>
          <a:p>
            <a:pPr marL="0" indent="0">
              <a:buNone/>
            </a:pPr>
            <a:r>
              <a:rPr lang="da-DK" sz="4000" b="1" dirty="0">
                <a:latin typeface="Baskerville" panose="02020502070401020303"/>
              </a:rPr>
              <a:t>4</a:t>
            </a:r>
          </a:p>
          <a:p>
            <a:pPr marL="0" indent="0">
              <a:buNone/>
            </a:pPr>
            <a:r>
              <a:rPr lang="da-DK" sz="4000" b="1" dirty="0">
                <a:latin typeface="Baskerville" panose="02020502070401020303"/>
              </a:rPr>
              <a:t>Gå da frit</a:t>
            </a:r>
          </a:p>
          <a:p>
            <a:pPr marL="0" indent="0">
              <a:buNone/>
            </a:pPr>
            <a:r>
              <a:rPr lang="da-DK" sz="4000" b="1" dirty="0">
                <a:latin typeface="Baskerville" panose="02020502070401020303"/>
              </a:rPr>
              <a:t>enhver til sit</a:t>
            </a:r>
          </a:p>
          <a:p>
            <a:pPr marL="0" indent="0">
              <a:buNone/>
            </a:pPr>
            <a:r>
              <a:rPr lang="da-DK" sz="4000" b="1" dirty="0">
                <a:latin typeface="Baskerville" panose="02020502070401020303"/>
              </a:rPr>
              <a:t>og stole på Guds nåde!</a:t>
            </a:r>
          </a:p>
          <a:p>
            <a:pPr marL="0" indent="0">
              <a:buNone/>
            </a:pPr>
            <a:r>
              <a:rPr lang="da-DK" sz="4000" b="1" dirty="0">
                <a:latin typeface="Baskerville" panose="02020502070401020303"/>
              </a:rPr>
              <a:t>Da får vi lyst og lykke til</a:t>
            </a:r>
          </a:p>
          <a:p>
            <a:pPr marL="0" indent="0">
              <a:buNone/>
            </a:pPr>
            <a:r>
              <a:rPr lang="da-DK" sz="4000" b="1" dirty="0">
                <a:latin typeface="Baskerville" panose="02020502070401020303"/>
              </a:rPr>
              <a:t>at gøre gavn, som Gud det vil,</a:t>
            </a:r>
          </a:p>
          <a:p>
            <a:pPr marL="0" indent="0">
              <a:buNone/>
            </a:pPr>
            <a:r>
              <a:rPr lang="da-DK" sz="4000" b="1" dirty="0">
                <a:latin typeface="Baskerville" panose="02020502070401020303"/>
              </a:rPr>
              <a:t>på allerbedste måde.</a:t>
            </a:r>
          </a:p>
        </p:txBody>
      </p:sp>
    </p:spTree>
    <p:extLst>
      <p:ext uri="{BB962C8B-B14F-4D97-AF65-F5344CB8AC3E}">
        <p14:creationId xmlns:p14="http://schemas.microsoft.com/office/powerpoint/2010/main" val="887683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5811838"/>
          </a:xfrm>
        </p:spPr>
        <p:txBody>
          <a:bodyPr>
            <a:normAutofit lnSpcReduction="10000"/>
          </a:bodyPr>
          <a:lstStyle/>
          <a:p>
            <a:pPr marL="0" indent="0">
              <a:buNone/>
            </a:pPr>
            <a:r>
              <a:rPr lang="da-DK" sz="4000" b="1" dirty="0">
                <a:latin typeface="Baskerville" panose="02020502070401020303"/>
              </a:rPr>
              <a:t>5</a:t>
            </a:r>
          </a:p>
          <a:p>
            <a:pPr marL="0" indent="0">
              <a:buNone/>
            </a:pPr>
            <a:r>
              <a:rPr lang="da-DK" sz="4000" b="1" dirty="0">
                <a:latin typeface="Baskerville" panose="02020502070401020303"/>
              </a:rPr>
              <a:t>Sol opstår,</a:t>
            </a:r>
          </a:p>
          <a:p>
            <a:pPr marL="0" indent="0">
              <a:buNone/>
            </a:pPr>
            <a:r>
              <a:rPr lang="da-DK" sz="4000" b="1" dirty="0">
                <a:latin typeface="Baskerville" panose="02020502070401020303"/>
              </a:rPr>
              <a:t>og sol </a:t>
            </a:r>
            <a:r>
              <a:rPr lang="da-DK" sz="4000" b="1" dirty="0" err="1">
                <a:latin typeface="Baskerville" panose="02020502070401020303"/>
              </a:rPr>
              <a:t>nedgår</a:t>
            </a:r>
            <a:r>
              <a:rPr lang="da-DK" sz="4000" b="1" dirty="0">
                <a:latin typeface="Baskerville" panose="02020502070401020303"/>
              </a:rPr>
              <a:t>,</a:t>
            </a:r>
          </a:p>
          <a:p>
            <a:pPr marL="0" indent="0">
              <a:buNone/>
            </a:pPr>
            <a:r>
              <a:rPr lang="da-DK" sz="4000" b="1" dirty="0">
                <a:latin typeface="Baskerville" panose="02020502070401020303"/>
              </a:rPr>
              <a:t>når den har gjort sin gerning;</a:t>
            </a:r>
          </a:p>
          <a:p>
            <a:pPr marL="0" indent="0">
              <a:buNone/>
            </a:pPr>
            <a:r>
              <a:rPr lang="da-DK" sz="4000" b="1" dirty="0">
                <a:latin typeface="Baskerville" panose="02020502070401020303"/>
              </a:rPr>
              <a:t>Gud give os at skinne så,</a:t>
            </a:r>
          </a:p>
          <a:p>
            <a:pPr marL="0" indent="0">
              <a:buNone/>
            </a:pPr>
            <a:r>
              <a:rPr lang="da-DK" sz="4000" b="1" dirty="0">
                <a:latin typeface="Baskerville" panose="02020502070401020303"/>
              </a:rPr>
              <a:t>som himmellys, skønt af de små!</a:t>
            </a:r>
          </a:p>
          <a:p>
            <a:pPr marL="0" indent="0">
              <a:buNone/>
            </a:pPr>
            <a:r>
              <a:rPr lang="da-DK" sz="4000" b="1" dirty="0">
                <a:latin typeface="Baskerville" panose="02020502070401020303"/>
              </a:rPr>
              <a:t>Da randt for os guldterning.</a:t>
            </a:r>
          </a:p>
          <a:p>
            <a:pPr marL="0" indent="0">
              <a:buNone/>
            </a:pPr>
            <a:endParaRPr lang="da-DK" sz="4000" b="1" dirty="0">
              <a:latin typeface="Baskerville" panose="02020502070401020303"/>
            </a:endParaRPr>
          </a:p>
          <a:p>
            <a:pPr marL="0" indent="0">
              <a:buNone/>
            </a:pPr>
            <a:r>
              <a:rPr lang="da-DK" sz="4000" dirty="0">
                <a:latin typeface="Baskerville" panose="02020502070401020303"/>
              </a:rPr>
              <a:t>N.F.S. Grundtvig 1853.</a:t>
            </a:r>
          </a:p>
        </p:txBody>
      </p:sp>
    </p:spTree>
    <p:extLst>
      <p:ext uri="{BB962C8B-B14F-4D97-AF65-F5344CB8AC3E}">
        <p14:creationId xmlns:p14="http://schemas.microsoft.com/office/powerpoint/2010/main" val="1340796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FCD5F-C576-F7C4-BD75-7EC349C9F750}"/>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E780E2FC-B20E-61BA-0615-0B87F6DB0159}"/>
              </a:ext>
            </a:extLst>
          </p:cNvPr>
          <p:cNvSpPr txBox="1"/>
          <p:nvPr/>
        </p:nvSpPr>
        <p:spPr>
          <a:xfrm>
            <a:off x="3335347" y="5777948"/>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22. søndag efter trinitatis</a:t>
            </a:r>
          </a:p>
        </p:txBody>
      </p:sp>
      <p:pic>
        <p:nvPicPr>
          <p:cNvPr id="2" name="Billede 1">
            <a:extLst>
              <a:ext uri="{FF2B5EF4-FFF2-40B4-BE49-F238E27FC236}">
                <a16:creationId xmlns:a16="http://schemas.microsoft.com/office/drawing/2014/main" id="{F19B1A61-A86D-C18E-997C-24C5F6EADBE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83131" y="146644"/>
            <a:ext cx="11825738" cy="5631304"/>
          </a:xfrm>
          <a:prstGeom prst="rect">
            <a:avLst/>
          </a:prstGeom>
        </p:spPr>
      </p:pic>
    </p:spTree>
    <p:extLst>
      <p:ext uri="{BB962C8B-B14F-4D97-AF65-F5344CB8AC3E}">
        <p14:creationId xmlns:p14="http://schemas.microsoft.com/office/powerpoint/2010/main" val="1367396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18F88-8E37-C59A-7DBE-5B76AAC8071E}"/>
              </a:ext>
            </a:extLst>
          </p:cNvPr>
          <p:cNvSpPr>
            <a:spLocks noGrp="1"/>
          </p:cNvSpPr>
          <p:nvPr>
            <p:ph type="title"/>
          </p:nvPr>
        </p:nvSpPr>
        <p:spPr>
          <a:xfrm>
            <a:off x="29639" y="-290010"/>
            <a:ext cx="10515600" cy="1325563"/>
          </a:xfrm>
        </p:spPr>
        <p:txBody>
          <a:bodyPr>
            <a:normAutofit/>
          </a:bodyPr>
          <a:lstStyle/>
          <a:p>
            <a:r>
              <a:rPr lang="da-DK" sz="3200" b="1" u="sng" dirty="0">
                <a:latin typeface="Baskerville" panose="02020502070401020303" pitchFamily="18" charset="0"/>
                <a:ea typeface="Baskerville" panose="02020502070401020303" pitchFamily="18" charset="0"/>
              </a:rPr>
              <a:t>Meddelelser:</a:t>
            </a:r>
          </a:p>
        </p:txBody>
      </p:sp>
      <p:sp>
        <p:nvSpPr>
          <p:cNvPr id="3" name="Pladsholder til indhold 2">
            <a:extLst>
              <a:ext uri="{FF2B5EF4-FFF2-40B4-BE49-F238E27FC236}">
                <a16:creationId xmlns:a16="http://schemas.microsoft.com/office/drawing/2014/main" id="{62F7F71A-545D-2FB5-9C3D-808D984E01C3}"/>
              </a:ext>
            </a:extLst>
          </p:cNvPr>
          <p:cNvSpPr>
            <a:spLocks noGrp="1"/>
          </p:cNvSpPr>
          <p:nvPr>
            <p:ph idx="1"/>
          </p:nvPr>
        </p:nvSpPr>
        <p:spPr>
          <a:xfrm>
            <a:off x="9976757" y="3158227"/>
            <a:ext cx="6039010" cy="2136565"/>
          </a:xfrm>
        </p:spPr>
        <p:txBody>
          <a:bodyPr>
            <a:noAutofit/>
          </a:bodyPr>
          <a:lstStyle/>
          <a:p>
            <a:pPr marL="0" indent="0">
              <a:buNone/>
            </a:pPr>
            <a:endParaRPr lang="da-DK" sz="3200" dirty="0">
              <a:latin typeface="Baskerville" panose="02020502070401020303"/>
              <a:ea typeface="Calibri" panose="020F0502020204030204" pitchFamily="34" charset="0"/>
              <a:cs typeface="Times New Roman" panose="02020603050405020304" pitchFamily="18" charset="0"/>
            </a:endParaRPr>
          </a:p>
          <a:p>
            <a:pPr marL="0" indent="0">
              <a:buNone/>
            </a:pPr>
            <a:endParaRPr lang="da-DK" dirty="0">
              <a:effectLst/>
              <a:latin typeface="Baskerville" panose="02020502070401020303"/>
              <a:ea typeface="Calibri" panose="020F0502020204030204" pitchFamily="34" charset="0"/>
              <a:cs typeface="Times New Roman" panose="02020603050405020304" pitchFamily="18" charset="0"/>
            </a:endParaRPr>
          </a:p>
          <a:p>
            <a:pPr marL="0" indent="0">
              <a:buNone/>
            </a:pPr>
            <a:endParaRPr lang="da-DK" sz="3200" dirty="0">
              <a:latin typeface="Baskerville" panose="02020502070401020303"/>
              <a:ea typeface="Calibri" panose="020F0502020204030204" pitchFamily="34" charset="0"/>
              <a:cs typeface="Times New Roman" panose="02020603050405020304" pitchFamily="18" charset="0"/>
            </a:endParaRPr>
          </a:p>
          <a:p>
            <a:pPr marL="0" indent="0">
              <a:buNone/>
            </a:pPr>
            <a:endParaRPr lang="da-DK" sz="4400" dirty="0">
              <a:latin typeface="Baskerville" panose="02020502070401020303"/>
            </a:endParaRPr>
          </a:p>
          <a:p>
            <a:pPr marL="0" indent="0">
              <a:buNone/>
            </a:pPr>
            <a:endParaRPr lang="da-DK" sz="4000" dirty="0">
              <a:latin typeface="Baskerville" panose="02020502070401020303"/>
            </a:endParaRPr>
          </a:p>
          <a:p>
            <a:pPr marL="0" indent="0">
              <a:buNone/>
            </a:pPr>
            <a:endParaRPr lang="da-DK" sz="4000" dirty="0">
              <a:latin typeface="Baskerville" panose="02020502070401020303"/>
            </a:endParaRPr>
          </a:p>
          <a:p>
            <a:pPr marL="0" indent="0">
              <a:buNone/>
            </a:pPr>
            <a:endParaRPr lang="da-DK" sz="4000" dirty="0">
              <a:latin typeface="Baskerville" panose="02020502070401020303"/>
            </a:endParaRPr>
          </a:p>
        </p:txBody>
      </p:sp>
      <p:sp>
        <p:nvSpPr>
          <p:cNvPr id="10" name="Tekstfelt 9">
            <a:extLst>
              <a:ext uri="{FF2B5EF4-FFF2-40B4-BE49-F238E27FC236}">
                <a16:creationId xmlns:a16="http://schemas.microsoft.com/office/drawing/2014/main" id="{8415465D-129F-32E1-1AE3-B3297FE3F93B}"/>
              </a:ext>
            </a:extLst>
          </p:cNvPr>
          <p:cNvSpPr txBox="1"/>
          <p:nvPr/>
        </p:nvSpPr>
        <p:spPr>
          <a:xfrm>
            <a:off x="0" y="615054"/>
            <a:ext cx="5883957" cy="7417415"/>
          </a:xfrm>
          <a:prstGeom prst="rect">
            <a:avLst/>
          </a:prstGeom>
          <a:noFill/>
        </p:spPr>
        <p:txBody>
          <a:bodyPr wrap="square">
            <a:spAutoFit/>
          </a:bodyPr>
          <a:lstStyle/>
          <a:p>
            <a:pPr marL="0" indent="0">
              <a:buNone/>
            </a:pPr>
            <a:r>
              <a:rPr lang="da-DK" sz="2800" b="1" u="sng" dirty="0">
                <a:latin typeface="Baskerville" panose="02020502070401020303"/>
                <a:ea typeface="Calibri" panose="020F0502020204030204" pitchFamily="34" charset="0"/>
                <a:cs typeface="Times New Roman" panose="02020603050405020304" pitchFamily="18" charset="0"/>
              </a:rPr>
              <a:t>Tirsdag d. 29. oktober 2024</a:t>
            </a: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09.30: Stjernestund på plejehjemmet Kildehaven</a:t>
            </a: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16.30: Tumlingesalmesang</a:t>
            </a:r>
          </a:p>
          <a:p>
            <a:pPr marL="0" indent="0">
              <a:buNone/>
            </a:pPr>
            <a:endParaRPr lang="da-DK" sz="2800" dirty="0">
              <a:latin typeface="Baskerville" panose="02020502070401020303"/>
              <a:ea typeface="Calibri" panose="020F0502020204030204" pitchFamily="34" charset="0"/>
              <a:cs typeface="Times New Roman" panose="02020603050405020304" pitchFamily="18" charset="0"/>
            </a:endParaRPr>
          </a:p>
          <a:p>
            <a:pPr marL="0" indent="0">
              <a:buNone/>
            </a:pPr>
            <a:r>
              <a:rPr lang="da-DK" sz="2800" b="1" u="sng" dirty="0">
                <a:latin typeface="Baskerville" panose="02020502070401020303"/>
                <a:ea typeface="Calibri" panose="020F0502020204030204" pitchFamily="34" charset="0"/>
                <a:cs typeface="Times New Roman" panose="02020603050405020304" pitchFamily="18" charset="0"/>
              </a:rPr>
              <a:t>Torsdag d. 31. oktober 2024</a:t>
            </a: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10.45: Babysalmesang</a:t>
            </a:r>
          </a:p>
          <a:p>
            <a:pPr marL="0" indent="0">
              <a:buNone/>
            </a:pPr>
            <a:endParaRPr lang="da-DK" sz="2800" dirty="0">
              <a:latin typeface="Baskerville" panose="02020502070401020303"/>
              <a:ea typeface="Calibri" panose="020F0502020204030204" pitchFamily="34" charset="0"/>
              <a:cs typeface="Times New Roman" panose="02020603050405020304" pitchFamily="18" charset="0"/>
            </a:endParaRPr>
          </a:p>
          <a:p>
            <a:pPr marL="0" indent="0">
              <a:buNone/>
            </a:pPr>
            <a:r>
              <a:rPr lang="da-DK" sz="2800" b="1" u="sng" dirty="0">
                <a:latin typeface="Baskerville" panose="02020502070401020303"/>
                <a:ea typeface="Calibri" panose="020F0502020204030204" pitchFamily="34" charset="0"/>
                <a:cs typeface="Times New Roman" panose="02020603050405020304" pitchFamily="18" charset="0"/>
              </a:rPr>
              <a:t>Fredag d. 1. november 2024</a:t>
            </a: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10.15: Andagt med efterfølgende kaffe i våbenhuset</a:t>
            </a:r>
          </a:p>
          <a:p>
            <a:pPr marL="0" indent="0">
              <a:buNone/>
            </a:pPr>
            <a:r>
              <a:rPr lang="da-DK" sz="2800" dirty="0">
                <a:latin typeface="Baskerville" panose="02020502070401020303"/>
                <a:ea typeface="Calibri" panose="020F0502020204030204" pitchFamily="34" charset="0"/>
                <a:cs typeface="Times New Roman" panose="02020603050405020304" pitchFamily="18" charset="0"/>
              </a:rPr>
              <a:t>Kl. 10.45: Nørkleklubben </a:t>
            </a:r>
          </a:p>
          <a:p>
            <a:pPr marL="0" indent="0">
              <a:buNone/>
            </a:pPr>
            <a:endParaRPr lang="da-DK" sz="2800" dirty="0">
              <a:latin typeface="Baskerville" panose="02020502070401020303"/>
              <a:ea typeface="Calibri" panose="020F0502020204030204" pitchFamily="34" charset="0"/>
              <a:cs typeface="Times New Roman" panose="02020603050405020304" pitchFamily="18" charset="0"/>
            </a:endParaRPr>
          </a:p>
          <a:p>
            <a:pPr marL="0" indent="0">
              <a:buNone/>
            </a:pPr>
            <a:endParaRPr lang="da-DK" sz="2800" dirty="0">
              <a:latin typeface="Baskerville" panose="02020502070401020303"/>
              <a:ea typeface="Calibri" panose="020F0502020204030204" pitchFamily="34" charset="0"/>
              <a:cs typeface="Times New Roman" panose="02020603050405020304" pitchFamily="18" charset="0"/>
            </a:endParaRPr>
          </a:p>
          <a:p>
            <a:pPr marL="0" indent="0">
              <a:buNone/>
            </a:pPr>
            <a:endParaRPr lang="da-DK" sz="2800" dirty="0">
              <a:latin typeface="Baskerville" panose="02020502070401020303"/>
              <a:ea typeface="Calibri" panose="020F0502020204030204" pitchFamily="34" charset="0"/>
              <a:cs typeface="Times New Roman" panose="02020603050405020304" pitchFamily="18" charset="0"/>
            </a:endParaRPr>
          </a:p>
          <a:p>
            <a:pPr marL="0" indent="0">
              <a:buNone/>
            </a:pPr>
            <a:endParaRPr lang="da-DK" sz="2800" dirty="0">
              <a:latin typeface="Baskerville" panose="02020502070401020303"/>
              <a:ea typeface="Calibri" panose="020F0502020204030204" pitchFamily="34" charset="0"/>
              <a:cs typeface="Times New Roman" panose="02020603050405020304" pitchFamily="18" charset="0"/>
            </a:endParaRPr>
          </a:p>
          <a:p>
            <a:pPr marL="0" indent="0">
              <a:buNone/>
            </a:pPr>
            <a:endParaRPr lang="da-DK" sz="2800" dirty="0">
              <a:solidFill>
                <a:srgbClr val="FF0000"/>
              </a:solidFill>
              <a:latin typeface="Baskerville" panose="02020502070401020303"/>
              <a:ea typeface="Calibri" panose="020F0502020204030204" pitchFamily="34" charset="0"/>
              <a:cs typeface="Times New Roman" panose="02020603050405020304" pitchFamily="18" charset="0"/>
            </a:endParaRPr>
          </a:p>
        </p:txBody>
      </p:sp>
      <p:sp>
        <p:nvSpPr>
          <p:cNvPr id="12" name="Pladsholder til indhold 3">
            <a:extLst>
              <a:ext uri="{FF2B5EF4-FFF2-40B4-BE49-F238E27FC236}">
                <a16:creationId xmlns:a16="http://schemas.microsoft.com/office/drawing/2014/main" id="{22551DFD-65D8-5ED2-83FE-2D7B0977DA62}"/>
              </a:ext>
            </a:extLst>
          </p:cNvPr>
          <p:cNvSpPr txBox="1">
            <a:spLocks/>
          </p:cNvSpPr>
          <p:nvPr/>
        </p:nvSpPr>
        <p:spPr>
          <a:xfrm>
            <a:off x="5913596" y="503087"/>
            <a:ext cx="6278404" cy="49789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b="1" u="sng" dirty="0">
                <a:latin typeface="Baskerville" panose="02020502070401020303"/>
                <a:ea typeface="Calibri" panose="020F0502020204030204" pitchFamily="34" charset="0"/>
                <a:cs typeface="Times New Roman" panose="02020603050405020304" pitchFamily="18" charset="0"/>
              </a:rPr>
              <a:t>Søndag d. 3. november 2024</a:t>
            </a:r>
            <a:endParaRPr lang="da-DK" b="1" u="sng" dirty="0">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dirty="0">
                <a:latin typeface="Baskerville" panose="02020502070401020303"/>
                <a:ea typeface="Calibri" panose="020F0502020204030204" pitchFamily="34" charset="0"/>
                <a:cs typeface="Times New Roman" panose="02020603050405020304" pitchFamily="18" charset="0"/>
              </a:rPr>
              <a:t>Kl. 10.30: Allehelgensgudstjeneste ved Cordelia Johnston og Lotte Martin Jensen</a:t>
            </a:r>
          </a:p>
          <a:p>
            <a:pPr marL="0" indent="0">
              <a:buNone/>
            </a:pPr>
            <a:r>
              <a:rPr lang="da-DK" dirty="0">
                <a:latin typeface="Baskerville" panose="02020502070401020303"/>
                <a:ea typeface="Calibri" panose="020F0502020204030204" pitchFamily="34" charset="0"/>
                <a:cs typeface="Times New Roman" panose="02020603050405020304" pitchFamily="18" charset="0"/>
              </a:rPr>
              <a:t>Kl. 14.00: Særgudstjeneste for familier, der har mistet børn ved Lotte Martin Jensen</a:t>
            </a:r>
          </a:p>
          <a:p>
            <a:pPr marL="0" indent="0">
              <a:buNone/>
            </a:pPr>
            <a:endParaRPr lang="da-DK" sz="2800" dirty="0">
              <a:latin typeface="Baskerville" panose="02020502070401020303"/>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da-DK" dirty="0">
              <a:solidFill>
                <a:srgbClr val="FF0000"/>
              </a:solidFill>
            </a:endParaRPr>
          </a:p>
          <a:p>
            <a:pPr marL="0" indent="0">
              <a:buFont typeface="Arial" panose="020B0604020202020204" pitchFamily="34" charset="0"/>
              <a:buNone/>
            </a:pPr>
            <a:endParaRPr lang="da-DK" dirty="0">
              <a:solidFill>
                <a:srgbClr val="FF0000"/>
              </a:solidFill>
            </a:endParaRPr>
          </a:p>
        </p:txBody>
      </p:sp>
    </p:spTree>
    <p:extLst>
      <p:ext uri="{BB962C8B-B14F-4D97-AF65-F5344CB8AC3E}">
        <p14:creationId xmlns:p14="http://schemas.microsoft.com/office/powerpoint/2010/main" val="3933355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E5651-EFE5-5F4C-C36E-AF5989BA29F8}"/>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43F1E33C-DAEB-EC8D-230E-F87AD6C09F5E}"/>
              </a:ext>
            </a:extLst>
          </p:cNvPr>
          <p:cNvSpPr txBox="1"/>
          <p:nvPr/>
        </p:nvSpPr>
        <p:spPr>
          <a:xfrm>
            <a:off x="3335347" y="5777948"/>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22. søndag efter trinitatis</a:t>
            </a:r>
          </a:p>
        </p:txBody>
      </p:sp>
      <p:pic>
        <p:nvPicPr>
          <p:cNvPr id="2" name="Billede 1">
            <a:extLst>
              <a:ext uri="{FF2B5EF4-FFF2-40B4-BE49-F238E27FC236}">
                <a16:creationId xmlns:a16="http://schemas.microsoft.com/office/drawing/2014/main" id="{4A56931F-FD8E-AB67-F926-70610A2D49A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83131" y="146644"/>
            <a:ext cx="11825738" cy="5631304"/>
          </a:xfrm>
          <a:prstGeom prst="rect">
            <a:avLst/>
          </a:prstGeom>
        </p:spPr>
      </p:pic>
    </p:spTree>
    <p:extLst>
      <p:ext uri="{BB962C8B-B14F-4D97-AF65-F5344CB8AC3E}">
        <p14:creationId xmlns:p14="http://schemas.microsoft.com/office/powerpoint/2010/main" val="330694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000" b="1" dirty="0">
                <a:latin typeface="Baskerville" panose="02020502070401020303"/>
              </a:rPr>
              <a:t>2</a:t>
            </a:r>
          </a:p>
          <a:p>
            <a:pPr marL="0" indent="0">
              <a:buNone/>
            </a:pPr>
            <a:r>
              <a:rPr lang="da-DK" sz="4000" b="1" i="0" dirty="0">
                <a:effectLst/>
                <a:latin typeface="Baskerville" panose="02020502070401020303"/>
              </a:rPr>
              <a:t>Sol går over verden ud</a:t>
            </a:r>
          </a:p>
          <a:p>
            <a:pPr marL="0" indent="0">
              <a:buNone/>
            </a:pPr>
            <a:r>
              <a:rPr lang="da-DK" sz="4000" b="1" i="0" dirty="0">
                <a:effectLst/>
                <a:latin typeface="Baskerville" panose="02020502070401020303"/>
              </a:rPr>
              <a:t>med Guds lys i øje:</a:t>
            </a:r>
          </a:p>
          <a:p>
            <a:pPr marL="0" indent="0">
              <a:buNone/>
            </a:pPr>
            <a:r>
              <a:rPr lang="da-DK" sz="4000" b="1" i="0" dirty="0">
                <a:effectLst/>
                <a:latin typeface="Baskerville" panose="02020502070401020303"/>
              </a:rPr>
              <a:t>Se! Vor Herres sendebud</a:t>
            </a:r>
          </a:p>
          <a:p>
            <a:pPr marL="0" indent="0">
              <a:buNone/>
            </a:pPr>
            <a:r>
              <a:rPr lang="da-DK" sz="4000" b="1" i="0" dirty="0">
                <a:effectLst/>
                <a:latin typeface="Baskerville" panose="02020502070401020303"/>
              </a:rPr>
              <a:t>går på gyldne skyer i det høje.</a:t>
            </a:r>
            <a:endParaRPr lang="da-DK" sz="4000" b="1" dirty="0">
              <a:latin typeface="Baskerville" panose="02020502070401020303"/>
            </a:endParaRPr>
          </a:p>
        </p:txBody>
      </p:sp>
    </p:spTree>
    <p:extLst>
      <p:ext uri="{BB962C8B-B14F-4D97-AF65-F5344CB8AC3E}">
        <p14:creationId xmlns:p14="http://schemas.microsoft.com/office/powerpoint/2010/main" val="324640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000" b="1" dirty="0">
                <a:latin typeface="Baskerville" panose="02020502070401020303"/>
              </a:rPr>
              <a:t>3</a:t>
            </a:r>
          </a:p>
          <a:p>
            <a:pPr marL="0" indent="0">
              <a:buNone/>
            </a:pPr>
            <a:r>
              <a:rPr lang="da-DK" sz="4000" b="1" i="0" dirty="0">
                <a:effectLst/>
                <a:latin typeface="Baskerville" panose="02020502070401020303"/>
              </a:rPr>
              <a:t>Englen spreder over jord</a:t>
            </a:r>
          </a:p>
          <a:p>
            <a:pPr marL="0" indent="0">
              <a:buNone/>
            </a:pPr>
            <a:r>
              <a:rPr lang="da-DK" sz="4000" b="1" i="0" dirty="0">
                <a:effectLst/>
                <a:latin typeface="Baskerville" panose="02020502070401020303"/>
              </a:rPr>
              <a:t>glansen fra Guds Himmel;</a:t>
            </a:r>
          </a:p>
          <a:p>
            <a:pPr marL="0" indent="0">
              <a:buNone/>
            </a:pPr>
            <a:r>
              <a:rPr lang="da-DK" sz="4000" b="1" i="0" dirty="0">
                <a:effectLst/>
                <a:latin typeface="Baskerville" panose="02020502070401020303"/>
              </a:rPr>
              <a:t>i sin kåbes stråleflor</a:t>
            </a:r>
          </a:p>
          <a:p>
            <a:pPr marL="0" indent="0">
              <a:buNone/>
            </a:pPr>
            <a:r>
              <a:rPr lang="da-DK" sz="4000" b="1" i="0" dirty="0">
                <a:effectLst/>
                <a:latin typeface="Baskerville" panose="02020502070401020303"/>
              </a:rPr>
              <a:t>favner han alverdens glade vrimmel.</a:t>
            </a:r>
            <a:endParaRPr lang="da-DK" sz="4000" b="1" dirty="0">
              <a:latin typeface="Baskerville" panose="02020502070401020303"/>
            </a:endParaRPr>
          </a:p>
        </p:txBody>
      </p:sp>
    </p:spTree>
    <p:extLst>
      <p:ext uri="{BB962C8B-B14F-4D97-AF65-F5344CB8AC3E}">
        <p14:creationId xmlns:p14="http://schemas.microsoft.com/office/powerpoint/2010/main" val="28356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000" b="1" dirty="0">
                <a:latin typeface="Baskerville" panose="02020502070401020303"/>
              </a:rPr>
              <a:t>4</a:t>
            </a:r>
          </a:p>
          <a:p>
            <a:pPr marL="0" indent="0">
              <a:buNone/>
            </a:pPr>
            <a:r>
              <a:rPr lang="da-DK" sz="4000" b="1" i="0" dirty="0">
                <a:effectLst/>
                <a:latin typeface="Baskerville" panose="02020502070401020303"/>
              </a:rPr>
              <a:t>Sol ser ind i slot og vrå,</a:t>
            </a:r>
          </a:p>
          <a:p>
            <a:pPr marL="0" indent="0">
              <a:buNone/>
            </a:pPr>
            <a:r>
              <a:rPr lang="da-DK" sz="4000" b="1" i="0" dirty="0">
                <a:effectLst/>
                <a:latin typeface="Baskerville" panose="02020502070401020303"/>
              </a:rPr>
              <a:t>ser på drot og tigger,</a:t>
            </a:r>
          </a:p>
          <a:p>
            <a:pPr marL="0" indent="0">
              <a:buNone/>
            </a:pPr>
            <a:r>
              <a:rPr lang="da-DK" sz="4000" b="1" i="0" dirty="0">
                <a:effectLst/>
                <a:latin typeface="Baskerville" panose="02020502070401020303"/>
              </a:rPr>
              <a:t>ser til store, ser til små,</a:t>
            </a:r>
          </a:p>
          <a:p>
            <a:pPr marL="0" indent="0">
              <a:buNone/>
            </a:pPr>
            <a:r>
              <a:rPr lang="da-DK" sz="4000" b="1" i="0" dirty="0">
                <a:effectLst/>
                <a:latin typeface="Baskerville" panose="02020502070401020303"/>
              </a:rPr>
              <a:t>kysser barnet, som i vuggen ligger.</a:t>
            </a:r>
            <a:endParaRPr lang="da-DK" sz="4000" b="1" dirty="0">
              <a:latin typeface="Baskerville" panose="02020502070401020303"/>
            </a:endParaRPr>
          </a:p>
        </p:txBody>
      </p:sp>
    </p:spTree>
    <p:extLst>
      <p:ext uri="{BB962C8B-B14F-4D97-AF65-F5344CB8AC3E}">
        <p14:creationId xmlns:p14="http://schemas.microsoft.com/office/powerpoint/2010/main" val="108000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000" b="1" dirty="0">
                <a:latin typeface="Baskerville" panose="02020502070401020303"/>
              </a:rPr>
              <a:t>5</a:t>
            </a:r>
          </a:p>
          <a:p>
            <a:pPr marL="0" indent="0">
              <a:buNone/>
            </a:pPr>
            <a:r>
              <a:rPr lang="da-DK" sz="4000" b="1" i="0" dirty="0">
                <a:effectLst/>
                <a:latin typeface="Baskerville" panose="02020502070401020303"/>
              </a:rPr>
              <a:t>Os han også favne vil,</a:t>
            </a:r>
          </a:p>
          <a:p>
            <a:pPr marL="0" indent="0">
              <a:buNone/>
            </a:pPr>
            <a:r>
              <a:rPr lang="da-DK" sz="4000" b="1" i="0" dirty="0">
                <a:effectLst/>
                <a:latin typeface="Baskerville" panose="02020502070401020303"/>
              </a:rPr>
              <a:t>englen i det høje;</a:t>
            </a:r>
          </a:p>
          <a:p>
            <a:pPr marL="0" indent="0">
              <a:buNone/>
            </a:pPr>
            <a:r>
              <a:rPr lang="da-DK" sz="4000" b="1" i="0" dirty="0">
                <a:effectLst/>
                <a:latin typeface="Baskerville" panose="02020502070401020303"/>
              </a:rPr>
              <a:t>os han også smiler til,</a:t>
            </a:r>
          </a:p>
          <a:p>
            <a:pPr marL="0" indent="0">
              <a:buNone/>
            </a:pPr>
            <a:r>
              <a:rPr lang="da-DK" sz="4000" b="1" i="0" dirty="0">
                <a:effectLst/>
                <a:latin typeface="Baskerville" panose="02020502070401020303"/>
              </a:rPr>
              <a:t>englen med Guds Himmel-glans i øje.</a:t>
            </a:r>
            <a:endParaRPr lang="da-DK" sz="4000" b="1" dirty="0">
              <a:latin typeface="Baskerville" panose="02020502070401020303"/>
            </a:endParaRPr>
          </a:p>
        </p:txBody>
      </p:sp>
    </p:spTree>
    <p:extLst>
      <p:ext uri="{BB962C8B-B14F-4D97-AF65-F5344CB8AC3E}">
        <p14:creationId xmlns:p14="http://schemas.microsoft.com/office/powerpoint/2010/main" val="305646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a:bodyPr>
          <a:lstStyle/>
          <a:p>
            <a:pPr marL="0" indent="0">
              <a:buNone/>
            </a:pPr>
            <a:r>
              <a:rPr lang="da-DK" sz="4000" b="1" dirty="0">
                <a:latin typeface="Baskerville" panose="02020502070401020303"/>
              </a:rPr>
              <a:t>6</a:t>
            </a:r>
          </a:p>
          <a:p>
            <a:pPr marL="0" indent="0">
              <a:buNone/>
            </a:pPr>
            <a:r>
              <a:rPr lang="da-DK" sz="4000" b="1" i="0" dirty="0">
                <a:effectLst/>
                <a:latin typeface="Baskerville" panose="02020502070401020303"/>
              </a:rPr>
              <a:t>Os har og vor Herre kær:</a:t>
            </a:r>
          </a:p>
          <a:p>
            <a:pPr marL="0" indent="0">
              <a:buNone/>
            </a:pPr>
            <a:r>
              <a:rPr lang="da-DK" sz="4000" b="1" i="0" dirty="0">
                <a:effectLst/>
                <a:latin typeface="Baskerville" panose="02020502070401020303"/>
              </a:rPr>
              <a:t>ingen sjæl han glemmer;</a:t>
            </a:r>
          </a:p>
          <a:p>
            <a:pPr marL="0" indent="0">
              <a:buNone/>
            </a:pPr>
            <a:r>
              <a:rPr lang="da-DK" sz="4000" b="1" i="0" dirty="0">
                <a:effectLst/>
                <a:latin typeface="Baskerville" panose="02020502070401020303"/>
              </a:rPr>
              <a:t>i hvert solglimt Gud er nær</a:t>
            </a:r>
          </a:p>
          <a:p>
            <a:pPr marL="0" indent="0">
              <a:buNone/>
            </a:pPr>
            <a:r>
              <a:rPr lang="da-DK" sz="4000" b="1" i="0" dirty="0">
                <a:effectLst/>
                <a:latin typeface="Baskerville" panose="02020502070401020303"/>
              </a:rPr>
              <a:t>og vor glade morgensang fornemmer.</a:t>
            </a:r>
          </a:p>
          <a:p>
            <a:pPr marL="0" indent="0">
              <a:buNone/>
            </a:pPr>
            <a:endParaRPr lang="da-DK" sz="4000" b="1" i="0" dirty="0">
              <a:effectLst/>
              <a:latin typeface="Baskerville" panose="02020502070401020303"/>
            </a:endParaRPr>
          </a:p>
          <a:p>
            <a:pPr marL="0" indent="0">
              <a:buNone/>
            </a:pPr>
            <a:r>
              <a:rPr lang="da-DK" sz="4000" i="0" dirty="0">
                <a:effectLst/>
                <a:latin typeface="Baskerville" panose="02020502070401020303"/>
              </a:rPr>
              <a:t>B.S. Ingemann 1837.</a:t>
            </a:r>
            <a:endParaRPr lang="da-DK" sz="4000" dirty="0">
              <a:latin typeface="Baskerville" panose="02020502070401020303"/>
            </a:endParaRPr>
          </a:p>
        </p:txBody>
      </p:sp>
    </p:spTree>
    <p:extLst>
      <p:ext uri="{BB962C8B-B14F-4D97-AF65-F5344CB8AC3E}">
        <p14:creationId xmlns:p14="http://schemas.microsoft.com/office/powerpoint/2010/main" val="142959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DCFCD-2174-3E23-BDFA-CC9104E72E91}"/>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D0DE12AA-3B0F-FC49-976A-CD1DB96C864E}"/>
              </a:ext>
            </a:extLst>
          </p:cNvPr>
          <p:cNvSpPr txBox="1"/>
          <p:nvPr/>
        </p:nvSpPr>
        <p:spPr>
          <a:xfrm>
            <a:off x="3335347" y="5777948"/>
            <a:ext cx="6098058" cy="707886"/>
          </a:xfrm>
          <a:prstGeom prst="rect">
            <a:avLst/>
          </a:prstGeom>
          <a:noFill/>
        </p:spPr>
        <p:txBody>
          <a:bodyPr wrap="square">
            <a:spAutoFit/>
          </a:bodyPr>
          <a:lstStyle/>
          <a:p>
            <a:r>
              <a:rPr lang="da-DK" sz="4000" b="1" dirty="0">
                <a:latin typeface="Baskerville" panose="02020502070401020303" pitchFamily="18" charset="0"/>
                <a:ea typeface="Baskerville" panose="02020502070401020303" pitchFamily="18" charset="0"/>
              </a:rPr>
              <a:t>22. søndag efter trinitatis</a:t>
            </a:r>
          </a:p>
        </p:txBody>
      </p:sp>
      <p:pic>
        <p:nvPicPr>
          <p:cNvPr id="2" name="Billede 1">
            <a:extLst>
              <a:ext uri="{FF2B5EF4-FFF2-40B4-BE49-F238E27FC236}">
                <a16:creationId xmlns:a16="http://schemas.microsoft.com/office/drawing/2014/main" id="{629E7E9A-3242-EC4E-EAE9-83460440C5D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83131" y="146644"/>
            <a:ext cx="11825738" cy="5631304"/>
          </a:xfrm>
          <a:prstGeom prst="rect">
            <a:avLst/>
          </a:prstGeom>
        </p:spPr>
      </p:pic>
    </p:spTree>
    <p:extLst>
      <p:ext uri="{BB962C8B-B14F-4D97-AF65-F5344CB8AC3E}">
        <p14:creationId xmlns:p14="http://schemas.microsoft.com/office/powerpoint/2010/main" val="342322938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1720</Words>
  <Application>Microsoft Office PowerPoint</Application>
  <PresentationFormat>Widescreen</PresentationFormat>
  <Paragraphs>238</Paragraphs>
  <Slides>39</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39</vt:i4>
      </vt:variant>
    </vt:vector>
  </HeadingPairs>
  <TitlesOfParts>
    <vt:vector size="44" baseType="lpstr">
      <vt:lpstr>Aptos</vt:lpstr>
      <vt:lpstr>Aptos Display</vt:lpstr>
      <vt:lpstr>Arial</vt:lpstr>
      <vt:lpstr>Baskerville</vt:lpstr>
      <vt:lpstr>Office-tema</vt:lpstr>
      <vt:lpstr>PowerPoint-præsentation</vt:lpstr>
      <vt:lpstr>PowerPoint-præsentation</vt:lpstr>
      <vt:lpstr>Salme 747: Lysets engel går med glans </vt:lpstr>
      <vt:lpstr>PowerPoint-præsentation</vt:lpstr>
      <vt:lpstr>PowerPoint-præsentation</vt:lpstr>
      <vt:lpstr>PowerPoint-præsentation</vt:lpstr>
      <vt:lpstr>PowerPoint-præsentation</vt:lpstr>
      <vt:lpstr>PowerPoint-præsentation</vt:lpstr>
      <vt:lpstr>PowerPoint-præsentation</vt:lpstr>
      <vt:lpstr>Salme 392: Himlene, Herre, fortælle din ære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Salme 289: Nu bede vi den Helligånd</vt:lpstr>
      <vt:lpstr>PowerPoint-præsentation</vt:lpstr>
      <vt:lpstr>PowerPoint-præsentation</vt:lpstr>
      <vt:lpstr>PowerPoint-præsentation</vt:lpstr>
      <vt:lpstr>PowerPoint-præsentation</vt:lpstr>
      <vt:lpstr>PowerPoint-præsentation</vt:lpstr>
      <vt:lpstr>PowerPoint-præsentation</vt:lpstr>
      <vt:lpstr>Salme 811: Det mørkner om menneskebyer</vt:lpstr>
      <vt:lpstr>PowerPoint-præsentation</vt:lpstr>
      <vt:lpstr>PowerPoint-præsentation</vt:lpstr>
      <vt:lpstr>PowerPoint-præsentation</vt:lpstr>
      <vt:lpstr>PowerPoint-præsentation</vt:lpstr>
      <vt:lpstr>PowerPoint-præsentation</vt:lpstr>
      <vt:lpstr>PowerPoint-præsentation</vt:lpstr>
      <vt:lpstr>Salme 67: Jeg så ham som barn med det solrige øje</vt:lpstr>
      <vt:lpstr>PowerPoint-præsentation</vt:lpstr>
      <vt:lpstr>PowerPoint-præsentation</vt:lpstr>
      <vt:lpstr>Salme 752: Morgenstund har guld i mund</vt:lpstr>
      <vt:lpstr>PowerPoint-præsentation</vt:lpstr>
      <vt:lpstr>PowerPoint-præsentation</vt:lpstr>
      <vt:lpstr>Meddelelser:</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Cordelia Magdalene Harbo Johnston</dc:creator>
  <cp:lastModifiedBy>Cordelia Magdalene Harbo Johnston</cp:lastModifiedBy>
  <cp:revision>1</cp:revision>
  <dcterms:created xsi:type="dcterms:W3CDTF">2024-10-25T06:44:10Z</dcterms:created>
  <dcterms:modified xsi:type="dcterms:W3CDTF">2024-10-27T06:56:36Z</dcterms:modified>
</cp:coreProperties>
</file>