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7" r:id="rId2"/>
    <p:sldId id="572" r:id="rId3"/>
    <p:sldId id="344" r:id="rId4"/>
    <p:sldId id="334" r:id="rId5"/>
    <p:sldId id="335" r:id="rId6"/>
    <p:sldId id="336" r:id="rId7"/>
    <p:sldId id="571" r:id="rId8"/>
    <p:sldId id="419" r:id="rId9"/>
    <p:sldId id="466" r:id="rId10"/>
    <p:sldId id="570" r:id="rId11"/>
    <p:sldId id="287" r:id="rId12"/>
    <p:sldId id="259" r:id="rId13"/>
    <p:sldId id="421" r:id="rId14"/>
    <p:sldId id="422" r:id="rId15"/>
    <p:sldId id="573" r:id="rId16"/>
    <p:sldId id="509" r:id="rId17"/>
    <p:sldId id="569" r:id="rId18"/>
    <p:sldId id="326" r:id="rId19"/>
    <p:sldId id="511" r:id="rId20"/>
    <p:sldId id="294" r:id="rId21"/>
    <p:sldId id="295" r:id="rId22"/>
    <p:sldId id="296" r:id="rId23"/>
    <p:sldId id="512" r:id="rId24"/>
    <p:sldId id="559" r:id="rId25"/>
    <p:sldId id="560" r:id="rId26"/>
    <p:sldId id="568" r:id="rId27"/>
    <p:sldId id="298" r:id="rId28"/>
    <p:sldId id="445" r:id="rId29"/>
    <p:sldId id="300" r:id="rId30"/>
    <p:sldId id="567" r:id="rId31"/>
    <p:sldId id="500" r:id="rId32"/>
    <p:sldId id="565" r:id="rId33"/>
    <p:sldId id="566" r:id="rId34"/>
    <p:sldId id="309" r:id="rId35"/>
    <p:sldId id="574" r:id="rId36"/>
    <p:sldId id="557" r:id="rId3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E7F726-BFCE-4286-915E-1FECF3FD2C08}" v="4" dt="2025-03-09T06:53:26.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1022"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delia Magdalene Harbo Johnston" userId="7c177575-9015-48a7-bca2-95a5341cbf12" providerId="ADAL" clId="{50E7F726-BFCE-4286-915E-1FECF3FD2C08}"/>
    <pc:docChg chg="undo custSel addSld modSld">
      <pc:chgData name="Cordelia Magdalene Harbo Johnston" userId="7c177575-9015-48a7-bca2-95a5341cbf12" providerId="ADAL" clId="{50E7F726-BFCE-4286-915E-1FECF3FD2C08}" dt="2025-03-09T06:54:38.423" v="26" actId="20577"/>
      <pc:docMkLst>
        <pc:docMk/>
      </pc:docMkLst>
      <pc:sldChg chg="modSp add mod">
        <pc:chgData name="Cordelia Magdalene Harbo Johnston" userId="7c177575-9015-48a7-bca2-95a5341cbf12" providerId="ADAL" clId="{50E7F726-BFCE-4286-915E-1FECF3FD2C08}" dt="2025-03-09T06:54:38.423" v="26" actId="20577"/>
        <pc:sldMkLst>
          <pc:docMk/>
          <pc:sldMk cId="1218339799" sldId="257"/>
        </pc:sldMkLst>
        <pc:spChg chg="mod">
          <ac:chgData name="Cordelia Magdalene Harbo Johnston" userId="7c177575-9015-48a7-bca2-95a5341cbf12" providerId="ADAL" clId="{50E7F726-BFCE-4286-915E-1FECF3FD2C08}" dt="2025-03-09T06:54:38.423" v="26" actId="20577"/>
          <ac:spMkLst>
            <pc:docMk/>
            <pc:sldMk cId="1218339799" sldId="257"/>
            <ac:spMk id="3" creationId="{EDFE40DD-6527-8294-2AD1-073988EA4B95}"/>
          </ac:spMkLst>
        </pc:spChg>
      </pc:sldChg>
      <pc:sldChg chg="addSp delSp mod">
        <pc:chgData name="Cordelia Magdalene Harbo Johnston" userId="7c177575-9015-48a7-bca2-95a5341cbf12" providerId="ADAL" clId="{50E7F726-BFCE-4286-915E-1FECF3FD2C08}" dt="2025-03-06T18:08:19.538" v="2" actId="11529"/>
        <pc:sldMkLst>
          <pc:docMk/>
          <pc:sldMk cId="3501248098" sldId="309"/>
        </pc:sldMkLst>
      </pc:sldChg>
      <pc:sldChg chg="modSp mod">
        <pc:chgData name="Cordelia Magdalene Harbo Johnston" userId="7c177575-9015-48a7-bca2-95a5341cbf12" providerId="ADAL" clId="{50E7F726-BFCE-4286-915E-1FECF3FD2C08}" dt="2025-03-06T18:06:52.758" v="0" actId="1076"/>
        <pc:sldMkLst>
          <pc:docMk/>
          <pc:sldMk cId="2236622895" sldId="344"/>
        </pc:sldMkLst>
        <pc:spChg chg="mod">
          <ac:chgData name="Cordelia Magdalene Harbo Johnston" userId="7c177575-9015-48a7-bca2-95a5341cbf12" providerId="ADAL" clId="{50E7F726-BFCE-4286-915E-1FECF3FD2C08}" dt="2025-03-06T18:06:52.758" v="0" actId="1076"/>
          <ac:spMkLst>
            <pc:docMk/>
            <pc:sldMk cId="2236622895" sldId="344"/>
            <ac:spMk id="2" creationId="{5DD13F1A-0E68-823B-BA16-E0AC736748A0}"/>
          </ac:spMkLst>
        </pc:spChg>
      </pc:sldChg>
      <pc:sldChg chg="addSp delSp modSp add mod setBg">
        <pc:chgData name="Cordelia Magdalene Harbo Johnston" userId="7c177575-9015-48a7-bca2-95a5341cbf12" providerId="ADAL" clId="{50E7F726-BFCE-4286-915E-1FECF3FD2C08}" dt="2025-03-07T09:43:08.528" v="10" actId="26606"/>
        <pc:sldMkLst>
          <pc:docMk/>
          <pc:sldMk cId="3814697110" sldId="574"/>
        </pc:sldMkLst>
        <pc:picChg chg="add mod">
          <ac:chgData name="Cordelia Magdalene Harbo Johnston" userId="7c177575-9015-48a7-bca2-95a5341cbf12" providerId="ADAL" clId="{50E7F726-BFCE-4286-915E-1FECF3FD2C08}" dt="2025-03-07T09:43:08.528" v="10" actId="26606"/>
          <ac:picMkLst>
            <pc:docMk/>
            <pc:sldMk cId="3814697110" sldId="574"/>
            <ac:picMk id="3" creationId="{6F916199-107E-08EA-64EA-953ABB67763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C40D2-262D-435A-B56A-B5A6C8F0E3A4}" type="datetimeFigureOut">
              <a:rPr lang="da-DK" smtClean="0"/>
              <a:t>09-03-2025</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6D65F-A391-4CD3-8F47-38437582FA2F}" type="slidenum">
              <a:rPr lang="da-DK" smtClean="0"/>
              <a:t>‹nr.›</a:t>
            </a:fld>
            <a:endParaRPr lang="da-DK"/>
          </a:p>
        </p:txBody>
      </p:sp>
    </p:spTree>
    <p:extLst>
      <p:ext uri="{BB962C8B-B14F-4D97-AF65-F5344CB8AC3E}">
        <p14:creationId xmlns:p14="http://schemas.microsoft.com/office/powerpoint/2010/main" val="802734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88E4694C-4B9C-471C-8E4A-546F29E94C8D}" type="slidenum">
              <a:rPr lang="da-DK" smtClean="0"/>
              <a:t>1</a:t>
            </a:fld>
            <a:endParaRPr lang="da-DK"/>
          </a:p>
        </p:txBody>
      </p:sp>
    </p:spTree>
    <p:extLst>
      <p:ext uri="{BB962C8B-B14F-4D97-AF65-F5344CB8AC3E}">
        <p14:creationId xmlns:p14="http://schemas.microsoft.com/office/powerpoint/2010/main" val="242577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A58415-D52D-106F-105F-BDEBC18950D8}"/>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8EAC15B5-1AC6-E4DE-4CFA-39E7FDFAD3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CBA26E38-688D-F91C-90A1-225663C07CEE}"/>
              </a:ext>
            </a:extLst>
          </p:cNvPr>
          <p:cNvSpPr>
            <a:spLocks noGrp="1"/>
          </p:cNvSpPr>
          <p:nvPr>
            <p:ph type="dt" sz="half" idx="10"/>
          </p:nvPr>
        </p:nvSpPr>
        <p:spPr/>
        <p:txBody>
          <a:bodyPr/>
          <a:lstStyle/>
          <a:p>
            <a:fld id="{74E5E2D5-5AD1-4E64-B264-8CF8D73AB6E2}" type="datetimeFigureOut">
              <a:rPr lang="da-DK" smtClean="0"/>
              <a:t>09-03-2025</a:t>
            </a:fld>
            <a:endParaRPr lang="da-DK"/>
          </a:p>
        </p:txBody>
      </p:sp>
      <p:sp>
        <p:nvSpPr>
          <p:cNvPr id="5" name="Pladsholder til sidefod 4">
            <a:extLst>
              <a:ext uri="{FF2B5EF4-FFF2-40B4-BE49-F238E27FC236}">
                <a16:creationId xmlns:a16="http://schemas.microsoft.com/office/drawing/2014/main" id="{64CD1F79-2D6C-D069-9C36-2DC36EA762B3}"/>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7FCABED2-E949-7146-8A42-F073152E1B0A}"/>
              </a:ext>
            </a:extLst>
          </p:cNvPr>
          <p:cNvSpPr>
            <a:spLocks noGrp="1"/>
          </p:cNvSpPr>
          <p:nvPr>
            <p:ph type="sldNum" sz="quarter" idx="12"/>
          </p:nvPr>
        </p:nvSpPr>
        <p:spPr/>
        <p:txBody>
          <a:bodyPr/>
          <a:lstStyle/>
          <a:p>
            <a:fld id="{D7A6E832-EFF7-48D0-AB25-5980D5BE49D9}" type="slidenum">
              <a:rPr lang="da-DK" smtClean="0"/>
              <a:t>‹nr.›</a:t>
            </a:fld>
            <a:endParaRPr lang="da-DK"/>
          </a:p>
        </p:txBody>
      </p:sp>
    </p:spTree>
    <p:extLst>
      <p:ext uri="{BB962C8B-B14F-4D97-AF65-F5344CB8AC3E}">
        <p14:creationId xmlns:p14="http://schemas.microsoft.com/office/powerpoint/2010/main" val="97994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FC52CF-0A7A-5F34-1E25-752D2778B1DF}"/>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CD00C364-6134-3CAC-F9B5-0CC59517F5E5}"/>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6D1C455-FC28-D871-0A5E-13A76771A7FA}"/>
              </a:ext>
            </a:extLst>
          </p:cNvPr>
          <p:cNvSpPr>
            <a:spLocks noGrp="1"/>
          </p:cNvSpPr>
          <p:nvPr>
            <p:ph type="dt" sz="half" idx="10"/>
          </p:nvPr>
        </p:nvSpPr>
        <p:spPr/>
        <p:txBody>
          <a:bodyPr/>
          <a:lstStyle/>
          <a:p>
            <a:fld id="{74E5E2D5-5AD1-4E64-B264-8CF8D73AB6E2}" type="datetimeFigureOut">
              <a:rPr lang="da-DK" smtClean="0"/>
              <a:t>09-03-2025</a:t>
            </a:fld>
            <a:endParaRPr lang="da-DK"/>
          </a:p>
        </p:txBody>
      </p:sp>
      <p:sp>
        <p:nvSpPr>
          <p:cNvPr id="5" name="Pladsholder til sidefod 4">
            <a:extLst>
              <a:ext uri="{FF2B5EF4-FFF2-40B4-BE49-F238E27FC236}">
                <a16:creationId xmlns:a16="http://schemas.microsoft.com/office/drawing/2014/main" id="{DB0D3057-72C4-0210-1C92-F1D13BB78BA9}"/>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5A18C80C-6D12-F3F5-7822-81675D808290}"/>
              </a:ext>
            </a:extLst>
          </p:cNvPr>
          <p:cNvSpPr>
            <a:spLocks noGrp="1"/>
          </p:cNvSpPr>
          <p:nvPr>
            <p:ph type="sldNum" sz="quarter" idx="12"/>
          </p:nvPr>
        </p:nvSpPr>
        <p:spPr/>
        <p:txBody>
          <a:bodyPr/>
          <a:lstStyle/>
          <a:p>
            <a:fld id="{D7A6E832-EFF7-48D0-AB25-5980D5BE49D9}" type="slidenum">
              <a:rPr lang="da-DK" smtClean="0"/>
              <a:t>‹nr.›</a:t>
            </a:fld>
            <a:endParaRPr lang="da-DK"/>
          </a:p>
        </p:txBody>
      </p:sp>
    </p:spTree>
    <p:extLst>
      <p:ext uri="{BB962C8B-B14F-4D97-AF65-F5344CB8AC3E}">
        <p14:creationId xmlns:p14="http://schemas.microsoft.com/office/powerpoint/2010/main" val="2567400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911BB382-B86A-4E5F-E373-49B4D8EBC9E4}"/>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976C59C6-FB03-5A10-E144-E400CC9F3567}"/>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F43DD10B-0BA9-A59F-5EC6-34C0B34EA98C}"/>
              </a:ext>
            </a:extLst>
          </p:cNvPr>
          <p:cNvSpPr>
            <a:spLocks noGrp="1"/>
          </p:cNvSpPr>
          <p:nvPr>
            <p:ph type="dt" sz="half" idx="10"/>
          </p:nvPr>
        </p:nvSpPr>
        <p:spPr/>
        <p:txBody>
          <a:bodyPr/>
          <a:lstStyle/>
          <a:p>
            <a:fld id="{74E5E2D5-5AD1-4E64-B264-8CF8D73AB6E2}" type="datetimeFigureOut">
              <a:rPr lang="da-DK" smtClean="0"/>
              <a:t>09-03-2025</a:t>
            </a:fld>
            <a:endParaRPr lang="da-DK"/>
          </a:p>
        </p:txBody>
      </p:sp>
      <p:sp>
        <p:nvSpPr>
          <p:cNvPr id="5" name="Pladsholder til sidefod 4">
            <a:extLst>
              <a:ext uri="{FF2B5EF4-FFF2-40B4-BE49-F238E27FC236}">
                <a16:creationId xmlns:a16="http://schemas.microsoft.com/office/drawing/2014/main" id="{90C9BACA-63B5-6A25-5445-A6FB85912C30}"/>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5BA8988-F7AC-FD8A-7C5E-AE8999C6839E}"/>
              </a:ext>
            </a:extLst>
          </p:cNvPr>
          <p:cNvSpPr>
            <a:spLocks noGrp="1"/>
          </p:cNvSpPr>
          <p:nvPr>
            <p:ph type="sldNum" sz="quarter" idx="12"/>
          </p:nvPr>
        </p:nvSpPr>
        <p:spPr/>
        <p:txBody>
          <a:bodyPr/>
          <a:lstStyle/>
          <a:p>
            <a:fld id="{D7A6E832-EFF7-48D0-AB25-5980D5BE49D9}" type="slidenum">
              <a:rPr lang="da-DK" smtClean="0"/>
              <a:t>‹nr.›</a:t>
            </a:fld>
            <a:endParaRPr lang="da-DK"/>
          </a:p>
        </p:txBody>
      </p:sp>
    </p:spTree>
    <p:extLst>
      <p:ext uri="{BB962C8B-B14F-4D97-AF65-F5344CB8AC3E}">
        <p14:creationId xmlns:p14="http://schemas.microsoft.com/office/powerpoint/2010/main" val="318322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6F0A5B-85A5-B34D-063F-6CCBEF0BAF6E}"/>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09FD432B-BF95-F363-19A2-CE3472402BAC}"/>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28FF7352-D7F3-991B-B2F2-42C718F7F05B}"/>
              </a:ext>
            </a:extLst>
          </p:cNvPr>
          <p:cNvSpPr>
            <a:spLocks noGrp="1"/>
          </p:cNvSpPr>
          <p:nvPr>
            <p:ph type="dt" sz="half" idx="10"/>
          </p:nvPr>
        </p:nvSpPr>
        <p:spPr/>
        <p:txBody>
          <a:bodyPr/>
          <a:lstStyle/>
          <a:p>
            <a:fld id="{74E5E2D5-5AD1-4E64-B264-8CF8D73AB6E2}" type="datetimeFigureOut">
              <a:rPr lang="da-DK" smtClean="0"/>
              <a:t>09-03-2025</a:t>
            </a:fld>
            <a:endParaRPr lang="da-DK"/>
          </a:p>
        </p:txBody>
      </p:sp>
      <p:sp>
        <p:nvSpPr>
          <p:cNvPr id="5" name="Pladsholder til sidefod 4">
            <a:extLst>
              <a:ext uri="{FF2B5EF4-FFF2-40B4-BE49-F238E27FC236}">
                <a16:creationId xmlns:a16="http://schemas.microsoft.com/office/drawing/2014/main" id="{C264CFB4-BCC4-6B6F-64D4-B42AB232BBDB}"/>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B636D72D-5851-9B6D-6C2B-87E56AC8BF43}"/>
              </a:ext>
            </a:extLst>
          </p:cNvPr>
          <p:cNvSpPr>
            <a:spLocks noGrp="1"/>
          </p:cNvSpPr>
          <p:nvPr>
            <p:ph type="sldNum" sz="quarter" idx="12"/>
          </p:nvPr>
        </p:nvSpPr>
        <p:spPr/>
        <p:txBody>
          <a:bodyPr/>
          <a:lstStyle/>
          <a:p>
            <a:fld id="{D7A6E832-EFF7-48D0-AB25-5980D5BE49D9}" type="slidenum">
              <a:rPr lang="da-DK" smtClean="0"/>
              <a:t>‹nr.›</a:t>
            </a:fld>
            <a:endParaRPr lang="da-DK"/>
          </a:p>
        </p:txBody>
      </p:sp>
    </p:spTree>
    <p:extLst>
      <p:ext uri="{BB962C8B-B14F-4D97-AF65-F5344CB8AC3E}">
        <p14:creationId xmlns:p14="http://schemas.microsoft.com/office/powerpoint/2010/main" val="28572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0CA592-0F97-5BD6-B8B6-B71286C26857}"/>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98E5AABD-F918-25B5-BB78-05111CCDEA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9F2DB83D-F578-861E-A87B-4CF1E3C1836D}"/>
              </a:ext>
            </a:extLst>
          </p:cNvPr>
          <p:cNvSpPr>
            <a:spLocks noGrp="1"/>
          </p:cNvSpPr>
          <p:nvPr>
            <p:ph type="dt" sz="half" idx="10"/>
          </p:nvPr>
        </p:nvSpPr>
        <p:spPr/>
        <p:txBody>
          <a:bodyPr/>
          <a:lstStyle/>
          <a:p>
            <a:fld id="{74E5E2D5-5AD1-4E64-B264-8CF8D73AB6E2}" type="datetimeFigureOut">
              <a:rPr lang="da-DK" smtClean="0"/>
              <a:t>09-03-2025</a:t>
            </a:fld>
            <a:endParaRPr lang="da-DK"/>
          </a:p>
        </p:txBody>
      </p:sp>
      <p:sp>
        <p:nvSpPr>
          <p:cNvPr id="5" name="Pladsholder til sidefod 4">
            <a:extLst>
              <a:ext uri="{FF2B5EF4-FFF2-40B4-BE49-F238E27FC236}">
                <a16:creationId xmlns:a16="http://schemas.microsoft.com/office/drawing/2014/main" id="{5AF1C4DC-3234-58BB-22CC-019FDCAB6F7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2D5332D8-4E63-32D9-B1EF-595317012120}"/>
              </a:ext>
            </a:extLst>
          </p:cNvPr>
          <p:cNvSpPr>
            <a:spLocks noGrp="1"/>
          </p:cNvSpPr>
          <p:nvPr>
            <p:ph type="sldNum" sz="quarter" idx="12"/>
          </p:nvPr>
        </p:nvSpPr>
        <p:spPr/>
        <p:txBody>
          <a:bodyPr/>
          <a:lstStyle/>
          <a:p>
            <a:fld id="{D7A6E832-EFF7-48D0-AB25-5980D5BE49D9}" type="slidenum">
              <a:rPr lang="da-DK" smtClean="0"/>
              <a:t>‹nr.›</a:t>
            </a:fld>
            <a:endParaRPr lang="da-DK"/>
          </a:p>
        </p:txBody>
      </p:sp>
    </p:spTree>
    <p:extLst>
      <p:ext uri="{BB962C8B-B14F-4D97-AF65-F5344CB8AC3E}">
        <p14:creationId xmlns:p14="http://schemas.microsoft.com/office/powerpoint/2010/main" val="376966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6BFDD-8B6B-6DCC-B3AD-9858AE9FF957}"/>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ADFFA354-4C47-DD5C-C3CA-A0ED7A694F1E}"/>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29A850C2-CE14-79C9-119E-C2C18931687B}"/>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835E05E9-97F5-ED7B-0F84-4645E6F939EF}"/>
              </a:ext>
            </a:extLst>
          </p:cNvPr>
          <p:cNvSpPr>
            <a:spLocks noGrp="1"/>
          </p:cNvSpPr>
          <p:nvPr>
            <p:ph type="dt" sz="half" idx="10"/>
          </p:nvPr>
        </p:nvSpPr>
        <p:spPr/>
        <p:txBody>
          <a:bodyPr/>
          <a:lstStyle/>
          <a:p>
            <a:fld id="{74E5E2D5-5AD1-4E64-B264-8CF8D73AB6E2}" type="datetimeFigureOut">
              <a:rPr lang="da-DK" smtClean="0"/>
              <a:t>09-03-2025</a:t>
            </a:fld>
            <a:endParaRPr lang="da-DK"/>
          </a:p>
        </p:txBody>
      </p:sp>
      <p:sp>
        <p:nvSpPr>
          <p:cNvPr id="6" name="Pladsholder til sidefod 5">
            <a:extLst>
              <a:ext uri="{FF2B5EF4-FFF2-40B4-BE49-F238E27FC236}">
                <a16:creationId xmlns:a16="http://schemas.microsoft.com/office/drawing/2014/main" id="{3B7480E2-8385-D399-7426-1BF5CFDCCC7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8B3BB012-2A85-6113-8544-84D50EA20FAC}"/>
              </a:ext>
            </a:extLst>
          </p:cNvPr>
          <p:cNvSpPr>
            <a:spLocks noGrp="1"/>
          </p:cNvSpPr>
          <p:nvPr>
            <p:ph type="sldNum" sz="quarter" idx="12"/>
          </p:nvPr>
        </p:nvSpPr>
        <p:spPr/>
        <p:txBody>
          <a:bodyPr/>
          <a:lstStyle/>
          <a:p>
            <a:fld id="{D7A6E832-EFF7-48D0-AB25-5980D5BE49D9}" type="slidenum">
              <a:rPr lang="da-DK" smtClean="0"/>
              <a:t>‹nr.›</a:t>
            </a:fld>
            <a:endParaRPr lang="da-DK"/>
          </a:p>
        </p:txBody>
      </p:sp>
    </p:spTree>
    <p:extLst>
      <p:ext uri="{BB962C8B-B14F-4D97-AF65-F5344CB8AC3E}">
        <p14:creationId xmlns:p14="http://schemas.microsoft.com/office/powerpoint/2010/main" val="97188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E3A71C-CD5E-66BB-2844-737F1D33D2EB}"/>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928DAC4A-85AA-946F-3403-0369CAF25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A5F2382B-9377-EDAF-F595-290AADD7EFB7}"/>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0F4115D1-52C6-9D8A-0BEC-335D24E04D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3C6A7BD5-9B0E-3584-FB12-684273750B08}"/>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890C3B06-65DC-8667-2BA2-BD8852B8CDD1}"/>
              </a:ext>
            </a:extLst>
          </p:cNvPr>
          <p:cNvSpPr>
            <a:spLocks noGrp="1"/>
          </p:cNvSpPr>
          <p:nvPr>
            <p:ph type="dt" sz="half" idx="10"/>
          </p:nvPr>
        </p:nvSpPr>
        <p:spPr/>
        <p:txBody>
          <a:bodyPr/>
          <a:lstStyle/>
          <a:p>
            <a:fld id="{74E5E2D5-5AD1-4E64-B264-8CF8D73AB6E2}" type="datetimeFigureOut">
              <a:rPr lang="da-DK" smtClean="0"/>
              <a:t>09-03-2025</a:t>
            </a:fld>
            <a:endParaRPr lang="da-DK"/>
          </a:p>
        </p:txBody>
      </p:sp>
      <p:sp>
        <p:nvSpPr>
          <p:cNvPr id="8" name="Pladsholder til sidefod 7">
            <a:extLst>
              <a:ext uri="{FF2B5EF4-FFF2-40B4-BE49-F238E27FC236}">
                <a16:creationId xmlns:a16="http://schemas.microsoft.com/office/drawing/2014/main" id="{8E2B68F0-E8BA-94A4-F945-F1CF4FD71F07}"/>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2E68EC0C-B1E7-BB74-B8BC-7FE040EAF93C}"/>
              </a:ext>
            </a:extLst>
          </p:cNvPr>
          <p:cNvSpPr>
            <a:spLocks noGrp="1"/>
          </p:cNvSpPr>
          <p:nvPr>
            <p:ph type="sldNum" sz="quarter" idx="12"/>
          </p:nvPr>
        </p:nvSpPr>
        <p:spPr/>
        <p:txBody>
          <a:bodyPr/>
          <a:lstStyle/>
          <a:p>
            <a:fld id="{D7A6E832-EFF7-48D0-AB25-5980D5BE49D9}" type="slidenum">
              <a:rPr lang="da-DK" smtClean="0"/>
              <a:t>‹nr.›</a:t>
            </a:fld>
            <a:endParaRPr lang="da-DK"/>
          </a:p>
        </p:txBody>
      </p:sp>
    </p:spTree>
    <p:extLst>
      <p:ext uri="{BB962C8B-B14F-4D97-AF65-F5344CB8AC3E}">
        <p14:creationId xmlns:p14="http://schemas.microsoft.com/office/powerpoint/2010/main" val="60223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1AE12E-2A48-FAE7-C18A-961B0A5272EB}"/>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179EDFFD-9138-229B-312F-1F62DC22DEB6}"/>
              </a:ext>
            </a:extLst>
          </p:cNvPr>
          <p:cNvSpPr>
            <a:spLocks noGrp="1"/>
          </p:cNvSpPr>
          <p:nvPr>
            <p:ph type="dt" sz="half" idx="10"/>
          </p:nvPr>
        </p:nvSpPr>
        <p:spPr/>
        <p:txBody>
          <a:bodyPr/>
          <a:lstStyle/>
          <a:p>
            <a:fld id="{74E5E2D5-5AD1-4E64-B264-8CF8D73AB6E2}" type="datetimeFigureOut">
              <a:rPr lang="da-DK" smtClean="0"/>
              <a:t>09-03-2025</a:t>
            </a:fld>
            <a:endParaRPr lang="da-DK"/>
          </a:p>
        </p:txBody>
      </p:sp>
      <p:sp>
        <p:nvSpPr>
          <p:cNvPr id="4" name="Pladsholder til sidefod 3">
            <a:extLst>
              <a:ext uri="{FF2B5EF4-FFF2-40B4-BE49-F238E27FC236}">
                <a16:creationId xmlns:a16="http://schemas.microsoft.com/office/drawing/2014/main" id="{EFCF0A00-6F75-FB8D-FB6D-46C5F3427694}"/>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49790FC8-6895-9A4F-C06A-E1F0D217A5EC}"/>
              </a:ext>
            </a:extLst>
          </p:cNvPr>
          <p:cNvSpPr>
            <a:spLocks noGrp="1"/>
          </p:cNvSpPr>
          <p:nvPr>
            <p:ph type="sldNum" sz="quarter" idx="12"/>
          </p:nvPr>
        </p:nvSpPr>
        <p:spPr/>
        <p:txBody>
          <a:bodyPr/>
          <a:lstStyle/>
          <a:p>
            <a:fld id="{D7A6E832-EFF7-48D0-AB25-5980D5BE49D9}" type="slidenum">
              <a:rPr lang="da-DK" smtClean="0"/>
              <a:t>‹nr.›</a:t>
            </a:fld>
            <a:endParaRPr lang="da-DK"/>
          </a:p>
        </p:txBody>
      </p:sp>
    </p:spTree>
    <p:extLst>
      <p:ext uri="{BB962C8B-B14F-4D97-AF65-F5344CB8AC3E}">
        <p14:creationId xmlns:p14="http://schemas.microsoft.com/office/powerpoint/2010/main" val="4042574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E80ECF41-0C4F-E09F-DCEC-D0F264FE750B}"/>
              </a:ext>
            </a:extLst>
          </p:cNvPr>
          <p:cNvSpPr>
            <a:spLocks noGrp="1"/>
          </p:cNvSpPr>
          <p:nvPr>
            <p:ph type="dt" sz="half" idx="10"/>
          </p:nvPr>
        </p:nvSpPr>
        <p:spPr/>
        <p:txBody>
          <a:bodyPr/>
          <a:lstStyle/>
          <a:p>
            <a:fld id="{74E5E2D5-5AD1-4E64-B264-8CF8D73AB6E2}" type="datetimeFigureOut">
              <a:rPr lang="da-DK" smtClean="0"/>
              <a:t>09-03-2025</a:t>
            </a:fld>
            <a:endParaRPr lang="da-DK"/>
          </a:p>
        </p:txBody>
      </p:sp>
      <p:sp>
        <p:nvSpPr>
          <p:cNvPr id="3" name="Pladsholder til sidefod 2">
            <a:extLst>
              <a:ext uri="{FF2B5EF4-FFF2-40B4-BE49-F238E27FC236}">
                <a16:creationId xmlns:a16="http://schemas.microsoft.com/office/drawing/2014/main" id="{745067D8-E272-57D2-8462-3A57DD23110B}"/>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5CE9AE48-A960-5034-C687-15C1C87F6692}"/>
              </a:ext>
            </a:extLst>
          </p:cNvPr>
          <p:cNvSpPr>
            <a:spLocks noGrp="1"/>
          </p:cNvSpPr>
          <p:nvPr>
            <p:ph type="sldNum" sz="quarter" idx="12"/>
          </p:nvPr>
        </p:nvSpPr>
        <p:spPr/>
        <p:txBody>
          <a:bodyPr/>
          <a:lstStyle/>
          <a:p>
            <a:fld id="{D7A6E832-EFF7-48D0-AB25-5980D5BE49D9}" type="slidenum">
              <a:rPr lang="da-DK" smtClean="0"/>
              <a:t>‹nr.›</a:t>
            </a:fld>
            <a:endParaRPr lang="da-DK"/>
          </a:p>
        </p:txBody>
      </p:sp>
    </p:spTree>
    <p:extLst>
      <p:ext uri="{BB962C8B-B14F-4D97-AF65-F5344CB8AC3E}">
        <p14:creationId xmlns:p14="http://schemas.microsoft.com/office/powerpoint/2010/main" val="1376688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43E52D-6D70-15DC-166D-B637B09034AD}"/>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9BF8D880-5803-6BCF-ED55-31CA262B7E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12059D5B-3230-AFD3-29D7-35AA08C59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369DCD26-824C-6018-029B-33915ECA07F9}"/>
              </a:ext>
            </a:extLst>
          </p:cNvPr>
          <p:cNvSpPr>
            <a:spLocks noGrp="1"/>
          </p:cNvSpPr>
          <p:nvPr>
            <p:ph type="dt" sz="half" idx="10"/>
          </p:nvPr>
        </p:nvSpPr>
        <p:spPr/>
        <p:txBody>
          <a:bodyPr/>
          <a:lstStyle/>
          <a:p>
            <a:fld id="{74E5E2D5-5AD1-4E64-B264-8CF8D73AB6E2}" type="datetimeFigureOut">
              <a:rPr lang="da-DK" smtClean="0"/>
              <a:t>09-03-2025</a:t>
            </a:fld>
            <a:endParaRPr lang="da-DK"/>
          </a:p>
        </p:txBody>
      </p:sp>
      <p:sp>
        <p:nvSpPr>
          <p:cNvPr id="6" name="Pladsholder til sidefod 5">
            <a:extLst>
              <a:ext uri="{FF2B5EF4-FFF2-40B4-BE49-F238E27FC236}">
                <a16:creationId xmlns:a16="http://schemas.microsoft.com/office/drawing/2014/main" id="{A9473563-F174-FD90-0620-967441395C07}"/>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2B562C8D-7F06-D2F9-0D42-FC08D38905C5}"/>
              </a:ext>
            </a:extLst>
          </p:cNvPr>
          <p:cNvSpPr>
            <a:spLocks noGrp="1"/>
          </p:cNvSpPr>
          <p:nvPr>
            <p:ph type="sldNum" sz="quarter" idx="12"/>
          </p:nvPr>
        </p:nvSpPr>
        <p:spPr/>
        <p:txBody>
          <a:bodyPr/>
          <a:lstStyle/>
          <a:p>
            <a:fld id="{D7A6E832-EFF7-48D0-AB25-5980D5BE49D9}" type="slidenum">
              <a:rPr lang="da-DK" smtClean="0"/>
              <a:t>‹nr.›</a:t>
            </a:fld>
            <a:endParaRPr lang="da-DK"/>
          </a:p>
        </p:txBody>
      </p:sp>
    </p:spTree>
    <p:extLst>
      <p:ext uri="{BB962C8B-B14F-4D97-AF65-F5344CB8AC3E}">
        <p14:creationId xmlns:p14="http://schemas.microsoft.com/office/powerpoint/2010/main" val="49072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0D0385-B197-A11E-24DE-B34B8C50EF73}"/>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B0BC388D-A67A-CED3-2BD1-1DF1B51379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E0443AE6-C9FF-7458-FF54-34949ACDE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B17F5C24-684C-6F7B-5F49-092E3FB95928}"/>
              </a:ext>
            </a:extLst>
          </p:cNvPr>
          <p:cNvSpPr>
            <a:spLocks noGrp="1"/>
          </p:cNvSpPr>
          <p:nvPr>
            <p:ph type="dt" sz="half" idx="10"/>
          </p:nvPr>
        </p:nvSpPr>
        <p:spPr/>
        <p:txBody>
          <a:bodyPr/>
          <a:lstStyle/>
          <a:p>
            <a:fld id="{74E5E2D5-5AD1-4E64-B264-8CF8D73AB6E2}" type="datetimeFigureOut">
              <a:rPr lang="da-DK" smtClean="0"/>
              <a:t>09-03-2025</a:t>
            </a:fld>
            <a:endParaRPr lang="da-DK"/>
          </a:p>
        </p:txBody>
      </p:sp>
      <p:sp>
        <p:nvSpPr>
          <p:cNvPr id="6" name="Pladsholder til sidefod 5">
            <a:extLst>
              <a:ext uri="{FF2B5EF4-FFF2-40B4-BE49-F238E27FC236}">
                <a16:creationId xmlns:a16="http://schemas.microsoft.com/office/drawing/2014/main" id="{486169A0-C945-7F78-057D-5F22A746CE0C}"/>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2F22DB89-5B74-AAB7-A555-9CB31BB6297C}"/>
              </a:ext>
            </a:extLst>
          </p:cNvPr>
          <p:cNvSpPr>
            <a:spLocks noGrp="1"/>
          </p:cNvSpPr>
          <p:nvPr>
            <p:ph type="sldNum" sz="quarter" idx="12"/>
          </p:nvPr>
        </p:nvSpPr>
        <p:spPr/>
        <p:txBody>
          <a:bodyPr/>
          <a:lstStyle/>
          <a:p>
            <a:fld id="{D7A6E832-EFF7-48D0-AB25-5980D5BE49D9}" type="slidenum">
              <a:rPr lang="da-DK" smtClean="0"/>
              <a:t>‹nr.›</a:t>
            </a:fld>
            <a:endParaRPr lang="da-DK"/>
          </a:p>
        </p:txBody>
      </p:sp>
    </p:spTree>
    <p:extLst>
      <p:ext uri="{BB962C8B-B14F-4D97-AF65-F5344CB8AC3E}">
        <p14:creationId xmlns:p14="http://schemas.microsoft.com/office/powerpoint/2010/main" val="893307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D9B9B8E5-A652-2A51-81A8-2F1007BC2D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5404843D-556B-3597-8C52-F3E6C208E6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A88D5B33-70E2-CF65-8895-0F69F502E6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E5E2D5-5AD1-4E64-B264-8CF8D73AB6E2}" type="datetimeFigureOut">
              <a:rPr lang="da-DK" smtClean="0"/>
              <a:t>09-03-2025</a:t>
            </a:fld>
            <a:endParaRPr lang="da-DK"/>
          </a:p>
        </p:txBody>
      </p:sp>
      <p:sp>
        <p:nvSpPr>
          <p:cNvPr id="5" name="Pladsholder til sidefod 4">
            <a:extLst>
              <a:ext uri="{FF2B5EF4-FFF2-40B4-BE49-F238E27FC236}">
                <a16:creationId xmlns:a16="http://schemas.microsoft.com/office/drawing/2014/main" id="{2FE06BF6-5B60-E79A-D0C0-0A7C921A29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a-DK"/>
          </a:p>
        </p:txBody>
      </p:sp>
      <p:sp>
        <p:nvSpPr>
          <p:cNvPr id="6" name="Pladsholder til slidenummer 5">
            <a:extLst>
              <a:ext uri="{FF2B5EF4-FFF2-40B4-BE49-F238E27FC236}">
                <a16:creationId xmlns:a16="http://schemas.microsoft.com/office/drawing/2014/main" id="{44C673C7-C553-0A1A-C96D-192CBBC55E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A6E832-EFF7-48D0-AB25-5980D5BE49D9}" type="slidenum">
              <a:rPr lang="da-DK" smtClean="0"/>
              <a:t>‹nr.›</a:t>
            </a:fld>
            <a:endParaRPr lang="da-DK"/>
          </a:p>
        </p:txBody>
      </p:sp>
    </p:spTree>
    <p:extLst>
      <p:ext uri="{BB962C8B-B14F-4D97-AF65-F5344CB8AC3E}">
        <p14:creationId xmlns:p14="http://schemas.microsoft.com/office/powerpoint/2010/main" val="115124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B81B9-5215-9E24-CE51-E68206440D5C}"/>
              </a:ext>
            </a:extLst>
          </p:cNvPr>
          <p:cNvSpPr>
            <a:spLocks noGrp="1"/>
          </p:cNvSpPr>
          <p:nvPr>
            <p:ph type="title"/>
          </p:nvPr>
        </p:nvSpPr>
        <p:spPr>
          <a:xfrm>
            <a:off x="268573" y="-1598586"/>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EDFE40DD-6527-8294-2AD1-073988EA4B95}"/>
              </a:ext>
            </a:extLst>
          </p:cNvPr>
          <p:cNvSpPr>
            <a:spLocks noGrp="1"/>
          </p:cNvSpPr>
          <p:nvPr>
            <p:ph idx="1"/>
          </p:nvPr>
        </p:nvSpPr>
        <p:spPr>
          <a:xfrm>
            <a:off x="0" y="0"/>
            <a:ext cx="12192000" cy="6858000"/>
          </a:xfrm>
        </p:spPr>
        <p:txBody>
          <a:bodyPr>
            <a:noAutofit/>
          </a:bodyPr>
          <a:lstStyle/>
          <a:p>
            <a:pPr marL="0" indent="0">
              <a:buNone/>
            </a:pPr>
            <a:r>
              <a:rPr lang="da-DK" sz="3100" b="1" dirty="0">
                <a:effectLst/>
                <a:latin typeface="Baskerville" panose="02020502070401020303"/>
              </a:rPr>
              <a:t>Så blev Jesus af Ånden ført ud i ørkenen for at fristes af Djævelen. Og da han havde fastet i fyrre dage og fyrre nætter, led han til sidst sult. Og fristeren kom og sagde til ham: »Hvis du er Guds søn, så sig, at stenene her skal blive til brød.« Men han svarede: »Der står skrevet: ›Mennesket skal ikke leve af brød alene, men af hvert ord, der udgår af Guds mund.‹ « Da tog Djævelen ham med til den hellige by, stillede ham på templets tinde og sagde til ham: »Hvis du er Guds søn, så styrt dig ned. For der står skrevet: ›Han vil give sine engle befaling, og de skal bære dig på hænder, så du ikke støder din fod på nogen sten.‹ « Jesus sagde til ham: »Der står også skrevet: ›Du må ikke udæske Herren din Gud.'« Igen tog Djævelen ham med sig, denne gang til et meget højt bjerg, og viste ham alle verdens riger og deres herlighed og sagde til ham: »Alt dette vil jeg give dig, hvis du vil kaste dig ned og tilbede mig.” Da svarede Jesus ham: »Vig bort, Satan! For der står skrevet: 'Du skal tilbede Herren din Gud og tjene ham alene.‹ « Da forlod Djævelen ham, og se, der kom engle og sørgede for ham. </a:t>
            </a:r>
            <a:r>
              <a:rPr lang="da-DK" sz="3100" b="1" u="sng">
                <a:effectLst/>
                <a:latin typeface="Baskerville" panose="02020502070401020303"/>
              </a:rPr>
              <a:t>Matthæusevangeliet 4,1-11</a:t>
            </a:r>
            <a:endParaRPr lang="da-DK" sz="3100" b="1" u="sng" dirty="0">
              <a:effectLst/>
              <a:latin typeface="Baskerville" panose="02020502070401020303"/>
            </a:endParaRPr>
          </a:p>
        </p:txBody>
      </p:sp>
    </p:spTree>
    <p:extLst>
      <p:ext uri="{BB962C8B-B14F-4D97-AF65-F5344CB8AC3E}">
        <p14:creationId xmlns:p14="http://schemas.microsoft.com/office/powerpoint/2010/main" val="121833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A29FD-B240-D8B2-0E15-CCBD4C9C8E10}"/>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3CD0A847-9799-F2E2-5F69-2D510095C302}"/>
              </a:ext>
            </a:extLst>
          </p:cNvPr>
          <p:cNvSpPr txBox="1"/>
          <p:nvPr/>
        </p:nvSpPr>
        <p:spPr>
          <a:xfrm>
            <a:off x="3958244" y="5918816"/>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1. søndag i fasten</a:t>
            </a:r>
          </a:p>
        </p:txBody>
      </p:sp>
      <p:pic>
        <p:nvPicPr>
          <p:cNvPr id="1026" name="Picture 2" descr="Djævlen frister Jesus. Maleri af Juan de Flandes, ca. 1500. Kilde: Wikimedia Commons.">
            <a:extLst>
              <a:ext uri="{FF2B5EF4-FFF2-40B4-BE49-F238E27FC236}">
                <a16:creationId xmlns:a16="http://schemas.microsoft.com/office/drawing/2014/main" id="{BC591A54-CEA5-CCEE-48F9-158DA55FE29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8072" y="163565"/>
            <a:ext cx="11952008" cy="569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46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5ABB88B4-8D9F-2CC9-4CB4-C280AC9791D9}"/>
              </a:ext>
            </a:extLst>
          </p:cNvPr>
          <p:cNvSpPr>
            <a:spLocks noGrp="1"/>
          </p:cNvSpPr>
          <p:nvPr>
            <p:ph idx="1"/>
          </p:nvPr>
        </p:nvSpPr>
        <p:spPr>
          <a:xfrm>
            <a:off x="0" y="94130"/>
            <a:ext cx="12192000" cy="6965576"/>
          </a:xfrm>
        </p:spPr>
        <p:txBody>
          <a:bodyPr>
            <a:normAutofit/>
          </a:bodyPr>
          <a:lstStyle/>
          <a:p>
            <a:pPr marL="0" indent="0">
              <a:buNone/>
            </a:pPr>
            <a:r>
              <a:rPr lang="da-DK" sz="3600" b="1" dirty="0">
                <a:solidFill>
                  <a:srgbClr val="000000"/>
                </a:solidFill>
                <a:effectLst/>
                <a:latin typeface="Baskerville" panose="02020502070401020303" pitchFamily="18" charset="0"/>
                <a:ea typeface="Baskerville" panose="02020502070401020303" pitchFamily="18" charset="0"/>
              </a:rPr>
              <a:t>Vi forsager Djævelen og alle hans gerninger og alt hans væsen.</a:t>
            </a:r>
            <a:br>
              <a:rPr lang="da-DK" sz="3600" b="1" dirty="0">
                <a:solidFill>
                  <a:srgbClr val="000000"/>
                </a:solidFill>
                <a:effectLst/>
                <a:latin typeface="Baskerville" panose="02020502070401020303" pitchFamily="18" charset="0"/>
                <a:ea typeface="Baskerville" panose="02020502070401020303" pitchFamily="18" charset="0"/>
              </a:rPr>
            </a:br>
            <a:br>
              <a:rPr lang="da-DK" sz="3600" b="1" dirty="0">
                <a:solidFill>
                  <a:srgbClr val="000000"/>
                </a:solidFill>
                <a:effectLst/>
                <a:latin typeface="Baskerville" panose="02020502070401020303" pitchFamily="18" charset="0"/>
                <a:ea typeface="Baskerville" panose="02020502070401020303" pitchFamily="18" charset="0"/>
              </a:rPr>
            </a:br>
            <a:r>
              <a:rPr lang="da-DK" sz="3600" b="1" dirty="0">
                <a:solidFill>
                  <a:srgbClr val="000000"/>
                </a:solidFill>
                <a:effectLst/>
                <a:latin typeface="Baskerville" panose="02020502070401020303" pitchFamily="18" charset="0"/>
                <a:ea typeface="Baskerville" panose="02020502070401020303" pitchFamily="18" charset="0"/>
              </a:rPr>
              <a:t>Vi tror på Gud Fader, den Almægtige, himlens og jordens skaber.</a:t>
            </a:r>
            <a:br>
              <a:rPr lang="da-DK" sz="3600" b="1" dirty="0">
                <a:solidFill>
                  <a:srgbClr val="000000"/>
                </a:solidFill>
                <a:effectLst/>
                <a:latin typeface="Baskerville" panose="02020502070401020303" pitchFamily="18" charset="0"/>
                <a:ea typeface="Baskerville" panose="02020502070401020303" pitchFamily="18" charset="0"/>
              </a:rPr>
            </a:br>
            <a:br>
              <a:rPr lang="da-DK" sz="3600" b="1" dirty="0">
                <a:solidFill>
                  <a:srgbClr val="000000"/>
                </a:solidFill>
                <a:effectLst/>
                <a:latin typeface="Baskerville" panose="02020502070401020303" pitchFamily="18" charset="0"/>
                <a:ea typeface="Baskerville" panose="02020502070401020303" pitchFamily="18" charset="0"/>
              </a:rPr>
            </a:br>
            <a:r>
              <a:rPr lang="da-DK" sz="3600" b="1" dirty="0">
                <a:solidFill>
                  <a:srgbClr val="000000"/>
                </a:solidFill>
                <a:effectLst/>
                <a:latin typeface="Baskerville" panose="02020502070401020303" pitchFamily="18" charset="0"/>
                <a:ea typeface="Baskerville" panose="02020502070401020303" pitchFamily="18" charset="0"/>
              </a:rPr>
              <a:t>Vi tror på Jesus Kristus, hans enbårne Søn, vor Herre, som er undfanget ved Helligånden, født af Jomfru Maria, pint under </a:t>
            </a:r>
            <a:r>
              <a:rPr lang="da-DK" sz="3600" b="1" dirty="0" err="1">
                <a:solidFill>
                  <a:srgbClr val="000000"/>
                </a:solidFill>
                <a:effectLst/>
                <a:latin typeface="Baskerville" panose="02020502070401020303" pitchFamily="18" charset="0"/>
                <a:ea typeface="Baskerville" panose="02020502070401020303" pitchFamily="18" charset="0"/>
              </a:rPr>
              <a:t>Pontius</a:t>
            </a:r>
            <a:r>
              <a:rPr lang="da-DK" sz="3600" b="1" dirty="0">
                <a:solidFill>
                  <a:srgbClr val="000000"/>
                </a:solidFill>
                <a:effectLst/>
                <a:latin typeface="Baskerville" panose="02020502070401020303" pitchFamily="18" charset="0"/>
                <a:ea typeface="Baskerville" panose="02020502070401020303" pitchFamily="18" charset="0"/>
              </a:rPr>
              <a:t> Pilatus, korsfæstet, død og begravet, nedfaret til dødsriget, på tredje dag opstanden fra de døde, </a:t>
            </a:r>
            <a:r>
              <a:rPr lang="da-DK" sz="3600" b="1" dirty="0" err="1">
                <a:solidFill>
                  <a:srgbClr val="000000"/>
                </a:solidFill>
                <a:effectLst/>
                <a:latin typeface="Baskerville" panose="02020502070401020303" pitchFamily="18" charset="0"/>
                <a:ea typeface="Baskerville" panose="02020502070401020303" pitchFamily="18" charset="0"/>
              </a:rPr>
              <a:t>opfaret</a:t>
            </a:r>
            <a:r>
              <a:rPr lang="da-DK" sz="3600" b="1" dirty="0">
                <a:solidFill>
                  <a:srgbClr val="000000"/>
                </a:solidFill>
                <a:effectLst/>
                <a:latin typeface="Baskerville" panose="02020502070401020303" pitchFamily="18" charset="0"/>
                <a:ea typeface="Baskerville" panose="02020502070401020303" pitchFamily="18" charset="0"/>
              </a:rPr>
              <a:t> til himmels, siddende ved Gud Faders, den Almægtiges, højre hånd, hvorfra han skal komme at dømme levende og døde.</a:t>
            </a:r>
            <a:br>
              <a:rPr lang="da-DK" sz="3600" b="1" dirty="0">
                <a:solidFill>
                  <a:srgbClr val="000000"/>
                </a:solidFill>
                <a:effectLst/>
                <a:latin typeface="Baskerville" panose="02020502070401020303" pitchFamily="18" charset="0"/>
                <a:ea typeface="Baskerville" panose="02020502070401020303" pitchFamily="18" charset="0"/>
              </a:rPr>
            </a:br>
            <a:br>
              <a:rPr lang="da-DK" sz="3600" b="1" dirty="0">
                <a:solidFill>
                  <a:srgbClr val="000000"/>
                </a:solidFill>
                <a:effectLst/>
                <a:latin typeface="Baskerville" panose="02020502070401020303" pitchFamily="18" charset="0"/>
                <a:ea typeface="Baskerville" panose="02020502070401020303" pitchFamily="18" charset="0"/>
              </a:rPr>
            </a:br>
            <a:r>
              <a:rPr lang="da-DK" sz="3600" b="1" dirty="0">
                <a:solidFill>
                  <a:srgbClr val="000000"/>
                </a:solidFill>
                <a:effectLst/>
                <a:latin typeface="Baskerville" panose="02020502070401020303" pitchFamily="18" charset="0"/>
                <a:ea typeface="Baskerville" panose="02020502070401020303" pitchFamily="18" charset="0"/>
              </a:rPr>
              <a:t>Vi tror på Helligånden, den hellige, almindelige kirke, de helliges samfund,</a:t>
            </a:r>
            <a:r>
              <a:rPr lang="da-DK" sz="3600" b="1" dirty="0">
                <a:solidFill>
                  <a:srgbClr val="000000"/>
                </a:solidFill>
                <a:latin typeface="Baskerville" panose="02020502070401020303" pitchFamily="18" charset="0"/>
                <a:ea typeface="Baskerville" panose="02020502070401020303" pitchFamily="18" charset="0"/>
              </a:rPr>
              <a:t> </a:t>
            </a:r>
            <a:r>
              <a:rPr lang="da-DK" sz="3600" b="1" dirty="0">
                <a:solidFill>
                  <a:srgbClr val="000000"/>
                </a:solidFill>
                <a:effectLst/>
                <a:latin typeface="Baskerville" panose="02020502070401020303" pitchFamily="18" charset="0"/>
                <a:ea typeface="Baskerville" panose="02020502070401020303" pitchFamily="18" charset="0"/>
              </a:rPr>
              <a:t>syndernes forladelse, kødets opstandelse og det evige liv.</a:t>
            </a:r>
          </a:p>
          <a:p>
            <a:endParaRPr lang="da-DK" dirty="0"/>
          </a:p>
        </p:txBody>
      </p:sp>
    </p:spTree>
    <p:extLst>
      <p:ext uri="{BB962C8B-B14F-4D97-AF65-F5344CB8AC3E}">
        <p14:creationId xmlns:p14="http://schemas.microsoft.com/office/powerpoint/2010/main" val="2412461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C23922-3D47-1399-C358-C661D3FA0728}"/>
              </a:ext>
            </a:extLst>
          </p:cNvPr>
          <p:cNvSpPr>
            <a:spLocks noGrp="1"/>
          </p:cNvSpPr>
          <p:nvPr>
            <p:ph type="title"/>
          </p:nvPr>
        </p:nvSpPr>
        <p:spPr>
          <a:xfrm>
            <a:off x="0" y="-181113"/>
            <a:ext cx="12205448" cy="1325563"/>
          </a:xfrm>
        </p:spPr>
        <p:txBody>
          <a:bodyPr>
            <a:normAutofit/>
          </a:bodyPr>
          <a:lstStyle/>
          <a:p>
            <a:r>
              <a:rPr lang="da-DK" b="1" u="sng" dirty="0">
                <a:latin typeface="Baskerville" panose="02020502070401020303"/>
              </a:rPr>
              <a:t>Salme 522: Nåden er din dagligdag</a:t>
            </a:r>
          </a:p>
        </p:txBody>
      </p:sp>
      <p:sp>
        <p:nvSpPr>
          <p:cNvPr id="3" name="Pladsholder til indhold 2">
            <a:extLst>
              <a:ext uri="{FF2B5EF4-FFF2-40B4-BE49-F238E27FC236}">
                <a16:creationId xmlns:a16="http://schemas.microsoft.com/office/drawing/2014/main" id="{97B9EB09-69A4-EF0A-3623-92ED43181FCF}"/>
              </a:ext>
            </a:extLst>
          </p:cNvPr>
          <p:cNvSpPr>
            <a:spLocks noGrp="1"/>
          </p:cNvSpPr>
          <p:nvPr>
            <p:ph idx="1"/>
          </p:nvPr>
        </p:nvSpPr>
        <p:spPr>
          <a:xfrm>
            <a:off x="140142" y="1002021"/>
            <a:ext cx="10608069" cy="4853958"/>
          </a:xfrm>
        </p:spPr>
        <p:txBody>
          <a:bodyPr>
            <a:normAutofit/>
          </a:bodyPr>
          <a:lstStyle/>
          <a:p>
            <a:pPr marL="0" indent="0">
              <a:buNone/>
            </a:pPr>
            <a:r>
              <a:rPr lang="da-DK" sz="4000" b="1" dirty="0">
                <a:latin typeface="Baskerville" panose="02020502070401020303"/>
              </a:rPr>
              <a:t>1</a:t>
            </a:r>
            <a:br>
              <a:rPr lang="da-DK" sz="4000" b="1" dirty="0">
                <a:latin typeface="Baskerville" panose="02020502070401020303"/>
              </a:rPr>
            </a:br>
            <a:r>
              <a:rPr lang="da-DK" sz="4000" b="1" i="0" dirty="0">
                <a:solidFill>
                  <a:srgbClr val="000000"/>
                </a:solidFill>
                <a:effectLst/>
                <a:latin typeface="Baskerville" panose="02020502070401020303"/>
              </a:rPr>
              <a:t>Nåden er din dagligdag,</a:t>
            </a:r>
          </a:p>
          <a:p>
            <a:pPr marL="0" indent="0">
              <a:buNone/>
            </a:pPr>
            <a:r>
              <a:rPr lang="da-DK" sz="4000" b="1" i="0" dirty="0">
                <a:solidFill>
                  <a:srgbClr val="000000"/>
                </a:solidFill>
                <a:effectLst/>
                <a:latin typeface="Baskerville" panose="02020502070401020303"/>
              </a:rPr>
              <a:t>hverdagen, det nære.</a:t>
            </a:r>
          </a:p>
          <a:p>
            <a:pPr marL="0" indent="0">
              <a:buNone/>
            </a:pPr>
            <a:r>
              <a:rPr lang="da-DK" sz="4000" b="1" i="0" dirty="0">
                <a:solidFill>
                  <a:srgbClr val="000000"/>
                </a:solidFill>
                <a:effectLst/>
                <a:latin typeface="Baskerville" panose="02020502070401020303"/>
              </a:rPr>
              <a:t>Mennesker at leve med,</a:t>
            </a:r>
          </a:p>
          <a:p>
            <a:pPr marL="0" indent="0">
              <a:buNone/>
            </a:pPr>
            <a:r>
              <a:rPr lang="da-DK" sz="4000" b="1" i="0" dirty="0">
                <a:solidFill>
                  <a:srgbClr val="000000"/>
                </a:solidFill>
                <a:effectLst/>
                <a:latin typeface="Baskerville" panose="02020502070401020303"/>
              </a:rPr>
              <a:t>nåden er: at være.</a:t>
            </a:r>
          </a:p>
        </p:txBody>
      </p:sp>
    </p:spTree>
    <p:extLst>
      <p:ext uri="{BB962C8B-B14F-4D97-AF65-F5344CB8AC3E}">
        <p14:creationId xmlns:p14="http://schemas.microsoft.com/office/powerpoint/2010/main" val="2895710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D2A537-756B-B710-ACC5-201F9F2BCB9D}"/>
              </a:ext>
            </a:extLst>
          </p:cNvPr>
          <p:cNvSpPr>
            <a:spLocks noGrp="1"/>
          </p:cNvSpPr>
          <p:nvPr>
            <p:ph type="title"/>
          </p:nvPr>
        </p:nvSpPr>
        <p:spPr>
          <a:xfrm>
            <a:off x="372979" y="-1704307"/>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BA087DB4-A121-DF99-A4F8-CC9172217759}"/>
              </a:ext>
            </a:extLst>
          </p:cNvPr>
          <p:cNvSpPr>
            <a:spLocks noGrp="1"/>
          </p:cNvSpPr>
          <p:nvPr>
            <p:ph idx="1"/>
          </p:nvPr>
        </p:nvSpPr>
        <p:spPr>
          <a:xfrm>
            <a:off x="223847" y="255874"/>
            <a:ext cx="11019886" cy="5083769"/>
          </a:xfrm>
        </p:spPr>
        <p:txBody>
          <a:bodyPr>
            <a:normAutofit/>
          </a:bodyPr>
          <a:lstStyle/>
          <a:p>
            <a:pPr marL="0" indent="0">
              <a:buNone/>
            </a:pPr>
            <a:r>
              <a:rPr lang="da-DK" sz="4000" b="1" i="0" dirty="0">
                <a:solidFill>
                  <a:srgbClr val="000000"/>
                </a:solidFill>
                <a:effectLst/>
                <a:latin typeface="Baskerville" panose="02020502070401020303"/>
              </a:rPr>
              <a:t>2</a:t>
            </a:r>
          </a:p>
          <a:p>
            <a:pPr marL="0" indent="0">
              <a:buNone/>
            </a:pPr>
            <a:r>
              <a:rPr lang="da-DK" sz="4000" b="1" i="0" dirty="0">
                <a:solidFill>
                  <a:srgbClr val="000000"/>
                </a:solidFill>
                <a:effectLst/>
                <a:latin typeface="Baskerville" panose="02020502070401020303"/>
              </a:rPr>
              <a:t>Nåden er den kærlighed,</a:t>
            </a:r>
          </a:p>
          <a:p>
            <a:pPr marL="0" indent="0">
              <a:buNone/>
            </a:pPr>
            <a:r>
              <a:rPr lang="da-DK" sz="4000" b="1" i="0" dirty="0">
                <a:solidFill>
                  <a:srgbClr val="000000"/>
                </a:solidFill>
                <a:effectLst/>
                <a:latin typeface="Baskerville" panose="02020502070401020303"/>
              </a:rPr>
              <a:t>som blev grundløst givet.</a:t>
            </a:r>
          </a:p>
          <a:p>
            <a:pPr marL="0" indent="0">
              <a:buNone/>
            </a:pPr>
            <a:r>
              <a:rPr lang="da-DK" sz="4000" b="1" i="0" dirty="0">
                <a:solidFill>
                  <a:srgbClr val="000000"/>
                </a:solidFill>
                <a:effectLst/>
                <a:latin typeface="Baskerville" panose="02020502070401020303"/>
              </a:rPr>
              <a:t>Nåden er den hverdag, som</a:t>
            </a:r>
          </a:p>
          <a:p>
            <a:pPr marL="0" indent="0">
              <a:buNone/>
            </a:pPr>
            <a:r>
              <a:rPr lang="da-DK" sz="4000" b="1" i="0" dirty="0">
                <a:solidFill>
                  <a:srgbClr val="000000"/>
                </a:solidFill>
                <a:effectLst/>
                <a:latin typeface="Baskerville" panose="02020502070401020303"/>
              </a:rPr>
              <a:t>binder dig til livet.</a:t>
            </a:r>
          </a:p>
          <a:p>
            <a:pPr marL="0" indent="0">
              <a:buNone/>
            </a:pPr>
            <a:r>
              <a:rPr lang="da-DK" sz="4000" b="1" i="0" dirty="0">
                <a:solidFill>
                  <a:srgbClr val="000000"/>
                </a:solidFill>
                <a:effectLst/>
                <a:latin typeface="Baskerville" panose="02020502070401020303"/>
              </a:rPr>
              <a:t> 	 </a:t>
            </a:r>
            <a:endParaRPr lang="da-DK" sz="4000" b="1" dirty="0">
              <a:latin typeface="Baskerville" panose="02020502070401020303"/>
            </a:endParaRPr>
          </a:p>
        </p:txBody>
      </p:sp>
    </p:spTree>
    <p:extLst>
      <p:ext uri="{BB962C8B-B14F-4D97-AF65-F5344CB8AC3E}">
        <p14:creationId xmlns:p14="http://schemas.microsoft.com/office/powerpoint/2010/main" val="125889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1C4572-9242-7824-8AFC-F7137E2FF600}"/>
              </a:ext>
            </a:extLst>
          </p:cNvPr>
          <p:cNvSpPr>
            <a:spLocks noGrp="1"/>
          </p:cNvSpPr>
          <p:nvPr>
            <p:ph type="title"/>
          </p:nvPr>
        </p:nvSpPr>
        <p:spPr>
          <a:xfrm>
            <a:off x="838200" y="-1592012"/>
            <a:ext cx="10515600" cy="1325563"/>
          </a:xfrm>
        </p:spPr>
        <p:txBody>
          <a:bodyPr/>
          <a:lstStyle/>
          <a:p>
            <a:endParaRPr lang="da-DK"/>
          </a:p>
        </p:txBody>
      </p:sp>
      <p:sp>
        <p:nvSpPr>
          <p:cNvPr id="3" name="Pladsholder til indhold 2">
            <a:extLst>
              <a:ext uri="{FF2B5EF4-FFF2-40B4-BE49-F238E27FC236}">
                <a16:creationId xmlns:a16="http://schemas.microsoft.com/office/drawing/2014/main" id="{340A10B6-4899-CB2F-1CD5-F9A5896D3980}"/>
              </a:ext>
            </a:extLst>
          </p:cNvPr>
          <p:cNvSpPr>
            <a:spLocks noGrp="1"/>
          </p:cNvSpPr>
          <p:nvPr>
            <p:ph idx="1"/>
          </p:nvPr>
        </p:nvSpPr>
        <p:spPr>
          <a:xfrm>
            <a:off x="119425" y="123583"/>
            <a:ext cx="11379200" cy="6344355"/>
          </a:xfrm>
        </p:spPr>
        <p:txBody>
          <a:bodyPr>
            <a:normAutofit/>
          </a:bodyPr>
          <a:lstStyle/>
          <a:p>
            <a:pPr marL="0" indent="0">
              <a:buNone/>
            </a:pPr>
            <a:r>
              <a:rPr lang="da-DK" sz="4000" b="1" dirty="0">
                <a:latin typeface="Baskerville" panose="02020502070401020303"/>
              </a:rPr>
              <a:t>3</a:t>
            </a:r>
            <a:endParaRPr lang="da-DK" sz="4000" b="1" i="0" dirty="0">
              <a:solidFill>
                <a:srgbClr val="000000"/>
              </a:solidFill>
              <a:effectLst/>
              <a:latin typeface="Baskerville" panose="02020502070401020303"/>
            </a:endParaRPr>
          </a:p>
          <a:p>
            <a:pPr marL="0" indent="0">
              <a:buNone/>
            </a:pPr>
            <a:r>
              <a:rPr lang="da-DK" sz="4000" b="1" i="0" dirty="0">
                <a:solidFill>
                  <a:srgbClr val="000000"/>
                </a:solidFill>
                <a:effectLst/>
                <a:latin typeface="Baskerville" panose="02020502070401020303"/>
              </a:rPr>
              <a:t>Nåden er et ord fra Gud</a:t>
            </a:r>
          </a:p>
          <a:p>
            <a:pPr marL="0" indent="0">
              <a:buNone/>
            </a:pPr>
            <a:r>
              <a:rPr lang="da-DK" sz="4000" b="1" i="0" dirty="0">
                <a:solidFill>
                  <a:srgbClr val="000000"/>
                </a:solidFill>
                <a:effectLst/>
                <a:latin typeface="Baskerville" panose="02020502070401020303"/>
              </a:rPr>
              <a:t>over alle dage.</a:t>
            </a:r>
          </a:p>
          <a:p>
            <a:pPr marL="0" indent="0">
              <a:buNone/>
            </a:pPr>
            <a:r>
              <a:rPr lang="da-DK" sz="4000" b="1" i="0" dirty="0">
                <a:solidFill>
                  <a:srgbClr val="000000"/>
                </a:solidFill>
                <a:effectLst/>
                <a:latin typeface="Baskerville" panose="02020502070401020303"/>
              </a:rPr>
              <a:t>Nåden er, når alt er tabt,</a:t>
            </a:r>
          </a:p>
          <a:p>
            <a:pPr marL="0" indent="0">
              <a:buNone/>
            </a:pPr>
            <a:r>
              <a:rPr lang="da-DK" sz="4000" b="1" i="0" dirty="0">
                <a:solidFill>
                  <a:srgbClr val="000000"/>
                </a:solidFill>
                <a:effectLst/>
                <a:latin typeface="Baskerville" panose="02020502070401020303"/>
              </a:rPr>
              <a:t>at få alt tilbage.</a:t>
            </a:r>
          </a:p>
          <a:p>
            <a:pPr marL="0" indent="0">
              <a:buNone/>
            </a:pPr>
            <a:r>
              <a:rPr lang="da-DK" sz="4000" b="1" i="0" dirty="0">
                <a:solidFill>
                  <a:srgbClr val="000000"/>
                </a:solidFill>
                <a:effectLst/>
                <a:latin typeface="Baskerville" panose="02020502070401020303"/>
              </a:rPr>
              <a:t> 	 </a:t>
            </a:r>
            <a:endParaRPr lang="da-DK" sz="4000" dirty="0">
              <a:latin typeface="Baskerville" panose="02020502070401020303"/>
            </a:endParaRPr>
          </a:p>
        </p:txBody>
      </p:sp>
    </p:spTree>
    <p:extLst>
      <p:ext uri="{BB962C8B-B14F-4D97-AF65-F5344CB8AC3E}">
        <p14:creationId xmlns:p14="http://schemas.microsoft.com/office/powerpoint/2010/main" val="59874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DA602-163A-BD59-082B-76F30803867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E33C7AE-ADB3-2916-E7B2-7FC7ED3F4AD6}"/>
              </a:ext>
            </a:extLst>
          </p:cNvPr>
          <p:cNvSpPr>
            <a:spLocks noGrp="1"/>
          </p:cNvSpPr>
          <p:nvPr>
            <p:ph type="title"/>
          </p:nvPr>
        </p:nvSpPr>
        <p:spPr>
          <a:xfrm>
            <a:off x="838200" y="-1592012"/>
            <a:ext cx="10515600" cy="1325563"/>
          </a:xfrm>
        </p:spPr>
        <p:txBody>
          <a:bodyPr/>
          <a:lstStyle/>
          <a:p>
            <a:endParaRPr lang="da-DK"/>
          </a:p>
        </p:txBody>
      </p:sp>
      <p:sp>
        <p:nvSpPr>
          <p:cNvPr id="3" name="Pladsholder til indhold 2">
            <a:extLst>
              <a:ext uri="{FF2B5EF4-FFF2-40B4-BE49-F238E27FC236}">
                <a16:creationId xmlns:a16="http://schemas.microsoft.com/office/drawing/2014/main" id="{31E3BC10-2D51-D810-B062-DA2626486485}"/>
              </a:ext>
            </a:extLst>
          </p:cNvPr>
          <p:cNvSpPr>
            <a:spLocks noGrp="1"/>
          </p:cNvSpPr>
          <p:nvPr>
            <p:ph idx="1"/>
          </p:nvPr>
        </p:nvSpPr>
        <p:spPr>
          <a:xfrm>
            <a:off x="0" y="0"/>
            <a:ext cx="12192000" cy="6344355"/>
          </a:xfrm>
        </p:spPr>
        <p:txBody>
          <a:bodyPr>
            <a:normAutofit/>
          </a:bodyPr>
          <a:lstStyle/>
          <a:p>
            <a:pPr marL="0" indent="0">
              <a:buNone/>
            </a:pPr>
            <a:r>
              <a:rPr lang="da-DK" sz="4000" b="1" i="0" dirty="0">
                <a:solidFill>
                  <a:srgbClr val="000000"/>
                </a:solidFill>
                <a:effectLst/>
                <a:latin typeface="Baskerville" panose="02020502070401020303"/>
              </a:rPr>
              <a:t>4</a:t>
            </a:r>
          </a:p>
          <a:p>
            <a:pPr marL="0" indent="0">
              <a:buNone/>
            </a:pPr>
            <a:r>
              <a:rPr lang="da-DK" sz="4000" b="1" i="0" dirty="0">
                <a:solidFill>
                  <a:srgbClr val="000000"/>
                </a:solidFill>
                <a:effectLst/>
                <a:latin typeface="Baskerville" panose="02020502070401020303"/>
              </a:rPr>
              <a:t>Nåden er hver levet dag,</a:t>
            </a:r>
          </a:p>
          <a:p>
            <a:pPr marL="0" indent="0">
              <a:buNone/>
            </a:pPr>
            <a:r>
              <a:rPr lang="da-DK" sz="4000" b="1" i="0" dirty="0">
                <a:solidFill>
                  <a:srgbClr val="000000"/>
                </a:solidFill>
                <a:effectLst/>
                <a:latin typeface="Baskerville" panose="02020502070401020303"/>
              </a:rPr>
              <a:t>hvert tilfældigt møde.</a:t>
            </a:r>
          </a:p>
          <a:p>
            <a:pPr marL="0" indent="0">
              <a:buNone/>
            </a:pPr>
            <a:r>
              <a:rPr lang="da-DK" sz="4000" b="1" i="0" dirty="0">
                <a:solidFill>
                  <a:srgbClr val="000000"/>
                </a:solidFill>
                <a:effectLst/>
                <a:latin typeface="Baskerville" panose="02020502070401020303"/>
              </a:rPr>
              <a:t>Nåden er det levende,</a:t>
            </a:r>
          </a:p>
          <a:p>
            <a:pPr marL="0" indent="0">
              <a:buNone/>
            </a:pPr>
            <a:r>
              <a:rPr lang="da-DK" sz="4000" b="1" i="0" dirty="0">
                <a:solidFill>
                  <a:srgbClr val="000000"/>
                </a:solidFill>
                <a:effectLst/>
                <a:latin typeface="Baskerville" panose="02020502070401020303"/>
              </a:rPr>
              <a:t>som står op af døde.</a:t>
            </a:r>
            <a:endParaRPr lang="da-DK" sz="4000" dirty="0">
              <a:latin typeface="Baskerville" panose="02020502070401020303"/>
            </a:endParaRPr>
          </a:p>
        </p:txBody>
      </p:sp>
    </p:spTree>
    <p:extLst>
      <p:ext uri="{BB962C8B-B14F-4D97-AF65-F5344CB8AC3E}">
        <p14:creationId xmlns:p14="http://schemas.microsoft.com/office/powerpoint/2010/main" val="306263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B49B6-FF7E-69F8-39DA-B19BA22B51E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403CD85-956C-2CA6-AE89-2ABC514A12EA}"/>
              </a:ext>
            </a:extLst>
          </p:cNvPr>
          <p:cNvSpPr>
            <a:spLocks noGrp="1"/>
          </p:cNvSpPr>
          <p:nvPr>
            <p:ph type="title"/>
          </p:nvPr>
        </p:nvSpPr>
        <p:spPr>
          <a:xfrm>
            <a:off x="838200" y="-1592012"/>
            <a:ext cx="10515600" cy="1325563"/>
          </a:xfrm>
        </p:spPr>
        <p:txBody>
          <a:bodyPr/>
          <a:lstStyle/>
          <a:p>
            <a:endParaRPr lang="da-DK"/>
          </a:p>
        </p:txBody>
      </p:sp>
      <p:sp>
        <p:nvSpPr>
          <p:cNvPr id="3" name="Pladsholder til indhold 2">
            <a:extLst>
              <a:ext uri="{FF2B5EF4-FFF2-40B4-BE49-F238E27FC236}">
                <a16:creationId xmlns:a16="http://schemas.microsoft.com/office/drawing/2014/main" id="{0DB1641D-6197-B45F-546C-C1EDA4B6EF33}"/>
              </a:ext>
            </a:extLst>
          </p:cNvPr>
          <p:cNvSpPr>
            <a:spLocks noGrp="1"/>
          </p:cNvSpPr>
          <p:nvPr>
            <p:ph idx="1"/>
          </p:nvPr>
        </p:nvSpPr>
        <p:spPr>
          <a:xfrm>
            <a:off x="0" y="0"/>
            <a:ext cx="12192000" cy="6344355"/>
          </a:xfrm>
        </p:spPr>
        <p:txBody>
          <a:bodyPr>
            <a:normAutofit/>
          </a:bodyPr>
          <a:lstStyle/>
          <a:p>
            <a:pPr marL="0" indent="0">
              <a:buNone/>
            </a:pPr>
            <a:r>
              <a:rPr lang="da-DK" sz="4000" b="1" dirty="0">
                <a:solidFill>
                  <a:srgbClr val="000000"/>
                </a:solidFill>
                <a:latin typeface="Baskerville" panose="02020502070401020303"/>
              </a:rPr>
              <a:t>5</a:t>
            </a:r>
            <a:endParaRPr lang="da-DK" sz="4000" b="1" i="0" dirty="0">
              <a:solidFill>
                <a:srgbClr val="000000"/>
              </a:solidFill>
              <a:effectLst/>
              <a:latin typeface="Baskerville" panose="02020502070401020303"/>
            </a:endParaRPr>
          </a:p>
          <a:p>
            <a:pPr marL="0" indent="0">
              <a:buNone/>
            </a:pPr>
            <a:r>
              <a:rPr lang="da-DK" sz="4000" b="1" i="0" dirty="0">
                <a:solidFill>
                  <a:srgbClr val="000000"/>
                </a:solidFill>
                <a:effectLst/>
                <a:latin typeface="Baskerville" panose="02020502070401020303"/>
              </a:rPr>
              <a:t>Uden håb og uden Gud</a:t>
            </a:r>
          </a:p>
          <a:p>
            <a:pPr marL="0" indent="0">
              <a:buNone/>
            </a:pPr>
            <a:r>
              <a:rPr lang="da-DK" sz="4000" b="1" i="0" dirty="0">
                <a:solidFill>
                  <a:srgbClr val="000000"/>
                </a:solidFill>
                <a:effectLst/>
                <a:latin typeface="Baskerville" panose="02020502070401020303"/>
              </a:rPr>
              <a:t>lar vi døden råde.</a:t>
            </a:r>
          </a:p>
          <a:p>
            <a:pPr marL="0" indent="0">
              <a:buNone/>
            </a:pPr>
            <a:r>
              <a:rPr lang="da-DK" sz="4000" b="1" i="0" dirty="0">
                <a:solidFill>
                  <a:srgbClr val="000000"/>
                </a:solidFill>
                <a:effectLst/>
                <a:latin typeface="Baskerville" panose="02020502070401020303"/>
              </a:rPr>
              <a:t>Tro og håb og kærlighed</a:t>
            </a:r>
          </a:p>
          <a:p>
            <a:pPr marL="0" indent="0">
              <a:buNone/>
            </a:pPr>
            <a:r>
              <a:rPr lang="da-DK" sz="4000" b="1" i="0" dirty="0">
                <a:solidFill>
                  <a:srgbClr val="000000"/>
                </a:solidFill>
                <a:effectLst/>
                <a:latin typeface="Baskerville" panose="02020502070401020303"/>
              </a:rPr>
              <a:t>får vi kun af nåde.</a:t>
            </a:r>
          </a:p>
          <a:p>
            <a:pPr marL="0" indent="0">
              <a:buNone/>
            </a:pPr>
            <a:endParaRPr lang="da-DK" sz="4000" b="1" dirty="0">
              <a:solidFill>
                <a:srgbClr val="000000"/>
              </a:solidFill>
              <a:latin typeface="Baskerville" panose="02020502070401020303"/>
            </a:endParaRPr>
          </a:p>
          <a:p>
            <a:pPr marL="0" indent="0">
              <a:buNone/>
            </a:pPr>
            <a:r>
              <a:rPr lang="da-DK" sz="4000" i="0" dirty="0">
                <a:solidFill>
                  <a:srgbClr val="000000"/>
                </a:solidFill>
                <a:effectLst/>
                <a:latin typeface="Baskerville" panose="02020502070401020303"/>
              </a:rPr>
              <a:t>Johannes Møllehave 1985.</a:t>
            </a:r>
          </a:p>
          <a:p>
            <a:pPr marL="0" indent="0">
              <a:buNone/>
            </a:pPr>
            <a:endParaRPr lang="da-DK" sz="4000" b="1" i="0" dirty="0">
              <a:solidFill>
                <a:srgbClr val="000000"/>
              </a:solidFill>
              <a:effectLst/>
              <a:latin typeface="Baskerville" panose="02020502070401020303"/>
            </a:endParaRPr>
          </a:p>
          <a:p>
            <a:pPr marL="0" indent="0">
              <a:buNone/>
            </a:pPr>
            <a:endParaRPr lang="da-DK" sz="4000" b="1" dirty="0">
              <a:solidFill>
                <a:srgbClr val="000000"/>
              </a:solidFill>
              <a:latin typeface="Baskerville" panose="02020502070401020303"/>
            </a:endParaRPr>
          </a:p>
          <a:p>
            <a:pPr marL="0" indent="0">
              <a:buNone/>
            </a:pPr>
            <a:endParaRPr lang="da-DK" sz="4000" dirty="0">
              <a:latin typeface="Baskerville" panose="02020502070401020303"/>
            </a:endParaRPr>
          </a:p>
        </p:txBody>
      </p:sp>
    </p:spTree>
    <p:extLst>
      <p:ext uri="{BB962C8B-B14F-4D97-AF65-F5344CB8AC3E}">
        <p14:creationId xmlns:p14="http://schemas.microsoft.com/office/powerpoint/2010/main" val="4012372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873C3-78E7-122E-B819-C9C1192E9714}"/>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C8B6FB3A-F8EC-1A49-3ECE-A48AB6A45913}"/>
              </a:ext>
            </a:extLst>
          </p:cNvPr>
          <p:cNvSpPr txBox="1"/>
          <p:nvPr/>
        </p:nvSpPr>
        <p:spPr>
          <a:xfrm>
            <a:off x="3958244" y="5918816"/>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1. søndag i fasten</a:t>
            </a:r>
          </a:p>
        </p:txBody>
      </p:sp>
      <p:pic>
        <p:nvPicPr>
          <p:cNvPr id="1026" name="Picture 2" descr="Djævlen frister Jesus. Maleri af Juan de Flandes, ca. 1500. Kilde: Wikimedia Commons.">
            <a:extLst>
              <a:ext uri="{FF2B5EF4-FFF2-40B4-BE49-F238E27FC236}">
                <a16:creationId xmlns:a16="http://schemas.microsoft.com/office/drawing/2014/main" id="{4417BAF7-3B05-E2EB-31A5-26D579D0C74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8072" y="163565"/>
            <a:ext cx="11952008" cy="569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388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D4592-CD8A-0E49-7F3E-795EA0E2F123}"/>
              </a:ext>
            </a:extLst>
          </p:cNvPr>
          <p:cNvSpPr>
            <a:spLocks noGrp="1"/>
          </p:cNvSpPr>
          <p:nvPr>
            <p:ph type="title"/>
          </p:nvPr>
        </p:nvSpPr>
        <p:spPr>
          <a:xfrm>
            <a:off x="-895739" y="2103437"/>
            <a:ext cx="317241" cy="1325563"/>
          </a:xfrm>
        </p:spPr>
        <p:txBody>
          <a:bodyPr/>
          <a:lstStyle/>
          <a:p>
            <a:endParaRPr lang="da-DK" dirty="0"/>
          </a:p>
        </p:txBody>
      </p:sp>
      <p:sp>
        <p:nvSpPr>
          <p:cNvPr id="3" name="Pladsholder til indhold 2">
            <a:extLst>
              <a:ext uri="{FF2B5EF4-FFF2-40B4-BE49-F238E27FC236}">
                <a16:creationId xmlns:a16="http://schemas.microsoft.com/office/drawing/2014/main" id="{F423953B-34D5-5FEB-BADD-CF351B52C568}"/>
              </a:ext>
            </a:extLst>
          </p:cNvPr>
          <p:cNvSpPr>
            <a:spLocks noGrp="1"/>
          </p:cNvSpPr>
          <p:nvPr>
            <p:ph idx="1"/>
          </p:nvPr>
        </p:nvSpPr>
        <p:spPr>
          <a:xfrm>
            <a:off x="702748" y="1807602"/>
            <a:ext cx="10515600" cy="4351338"/>
          </a:xfrm>
        </p:spPr>
        <p:txBody>
          <a:bodyPr/>
          <a:lstStyle/>
          <a:p>
            <a:pPr marL="0" indent="0" algn="ctr">
              <a:buNone/>
            </a:pPr>
            <a:endParaRPr lang="da-DK" sz="4800" b="1" dirty="0">
              <a:solidFill>
                <a:srgbClr val="000000"/>
              </a:solidFill>
              <a:latin typeface="Baskerville" panose="02020502070401020303" pitchFamily="18" charset="0"/>
              <a:ea typeface="Baskerville" panose="02020502070401020303" pitchFamily="18" charset="0"/>
            </a:endParaRPr>
          </a:p>
          <a:p>
            <a:pPr marL="0" indent="0" algn="ctr">
              <a:buNone/>
            </a:pPr>
            <a:r>
              <a:rPr lang="da-DK" sz="6600" b="1" dirty="0">
                <a:solidFill>
                  <a:srgbClr val="000000"/>
                </a:solidFill>
                <a:latin typeface="Baskerville" panose="02020502070401020303" pitchFamily="18" charset="0"/>
                <a:ea typeface="Baskerville" panose="02020502070401020303" pitchFamily="18" charset="0"/>
              </a:rPr>
              <a:t>Kirkekoret synger Motet</a:t>
            </a:r>
          </a:p>
          <a:p>
            <a:pPr marL="0" indent="0" algn="ctr">
              <a:buNone/>
            </a:pPr>
            <a:endParaRPr lang="da-DK" sz="6600" b="1" dirty="0">
              <a:solidFill>
                <a:srgbClr val="000000"/>
              </a:solidFill>
              <a:effectLst/>
              <a:latin typeface="Baskerville" panose="02020502070401020303" pitchFamily="18" charset="0"/>
              <a:ea typeface="Baskerville" panose="02020502070401020303" pitchFamily="18" charset="0"/>
            </a:endParaRPr>
          </a:p>
          <a:p>
            <a:pPr marL="0" indent="0" algn="ctr">
              <a:buNone/>
            </a:pPr>
            <a:endParaRPr lang="da-DK" sz="6000" b="1" dirty="0">
              <a:solidFill>
                <a:srgbClr val="000000"/>
              </a:solidFill>
              <a:effectLst/>
              <a:latin typeface="Baskerville" panose="02020502070401020303" pitchFamily="18" charset="0"/>
              <a:ea typeface="Baskerville" panose="02020502070401020303" pitchFamily="18" charset="0"/>
            </a:endParaRPr>
          </a:p>
          <a:p>
            <a:pPr marL="0" indent="0" algn="ctr">
              <a:buNone/>
            </a:pPr>
            <a:endParaRPr lang="da-DK" dirty="0"/>
          </a:p>
        </p:txBody>
      </p:sp>
    </p:spTree>
    <p:extLst>
      <p:ext uri="{BB962C8B-B14F-4D97-AF65-F5344CB8AC3E}">
        <p14:creationId xmlns:p14="http://schemas.microsoft.com/office/powerpoint/2010/main" val="1337567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F0696-FDC6-0EB5-1C03-4EA7E5A32E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98C67-8514-AF47-2579-650541BEE8A1}"/>
              </a:ext>
            </a:extLst>
          </p:cNvPr>
          <p:cNvSpPr>
            <a:spLocks noGrp="1"/>
          </p:cNvSpPr>
          <p:nvPr>
            <p:ph type="title"/>
          </p:nvPr>
        </p:nvSpPr>
        <p:spPr>
          <a:xfrm>
            <a:off x="138632" y="-143742"/>
            <a:ext cx="11914735" cy="1325563"/>
          </a:xfrm>
        </p:spPr>
        <p:txBody>
          <a:bodyPr>
            <a:normAutofit/>
          </a:bodyPr>
          <a:lstStyle/>
          <a:p>
            <a:r>
              <a:rPr lang="da-DK" b="1" u="sng" dirty="0">
                <a:latin typeface="Baskerville" panose="02020502070401020303"/>
              </a:rPr>
              <a:t>Salme 487: Nu fryde sig hver kristen mand </a:t>
            </a:r>
          </a:p>
        </p:txBody>
      </p:sp>
      <p:sp>
        <p:nvSpPr>
          <p:cNvPr id="3" name="Pladsholder til indhold 2">
            <a:extLst>
              <a:ext uri="{FF2B5EF4-FFF2-40B4-BE49-F238E27FC236}">
                <a16:creationId xmlns:a16="http://schemas.microsoft.com/office/drawing/2014/main" id="{217247B1-CACA-5026-4FC9-B579D2F9BCE0}"/>
              </a:ext>
            </a:extLst>
          </p:cNvPr>
          <p:cNvSpPr>
            <a:spLocks noGrp="1"/>
          </p:cNvSpPr>
          <p:nvPr>
            <p:ph idx="1"/>
          </p:nvPr>
        </p:nvSpPr>
        <p:spPr>
          <a:xfrm>
            <a:off x="138632" y="912879"/>
            <a:ext cx="11914735" cy="5838441"/>
          </a:xfrm>
        </p:spPr>
        <p:txBody>
          <a:bodyPr>
            <a:normAutofit/>
          </a:bodyPr>
          <a:lstStyle/>
          <a:p>
            <a:pPr marL="0" indent="0">
              <a:buNone/>
            </a:pPr>
            <a:r>
              <a:rPr lang="da-DK" sz="4000" b="1" dirty="0">
                <a:latin typeface="Baskerville" panose="02020502070401020303"/>
              </a:rPr>
              <a:t>1</a:t>
            </a:r>
          </a:p>
          <a:p>
            <a:pPr marL="0" indent="0">
              <a:buNone/>
            </a:pPr>
            <a:r>
              <a:rPr lang="da-DK" sz="4000" b="1" dirty="0">
                <a:latin typeface="Baskerville" panose="02020502070401020303"/>
              </a:rPr>
              <a:t>Nu fryde sig hver kristen mand</a:t>
            </a:r>
          </a:p>
          <a:p>
            <a:pPr marL="0" indent="0">
              <a:buNone/>
            </a:pPr>
            <a:r>
              <a:rPr lang="da-DK" sz="4000" b="1" dirty="0">
                <a:latin typeface="Baskerville" panose="02020502070401020303"/>
              </a:rPr>
              <a:t>og springe højt af glæde!</a:t>
            </a:r>
          </a:p>
          <a:p>
            <a:pPr marL="0" indent="0">
              <a:buNone/>
            </a:pPr>
            <a:r>
              <a:rPr lang="da-DK" sz="4000" b="1" dirty="0">
                <a:latin typeface="Baskerville" panose="02020502070401020303"/>
              </a:rPr>
              <a:t>Ja, lad os alle trindt om land</a:t>
            </a:r>
          </a:p>
          <a:p>
            <a:pPr marL="0" indent="0">
              <a:buNone/>
            </a:pPr>
            <a:r>
              <a:rPr lang="da-DK" sz="4000" b="1" dirty="0">
                <a:latin typeface="Baskerville" panose="02020502070401020303"/>
              </a:rPr>
              <a:t>med liv og lyst nu kvæde!</a:t>
            </a:r>
          </a:p>
          <a:p>
            <a:pPr marL="0" indent="0">
              <a:buNone/>
            </a:pPr>
            <a:r>
              <a:rPr lang="da-DK" sz="4000" b="1" dirty="0">
                <a:latin typeface="Baskerville" panose="02020502070401020303"/>
              </a:rPr>
              <a:t>For Gud, så god som han er stærk,</a:t>
            </a:r>
          </a:p>
          <a:p>
            <a:pPr marL="0" indent="0">
              <a:buNone/>
            </a:pPr>
            <a:r>
              <a:rPr lang="da-DK" sz="4000" b="1" dirty="0">
                <a:latin typeface="Baskerville" panose="02020502070401020303"/>
              </a:rPr>
              <a:t>har gjort et herligt underværk,</a:t>
            </a:r>
          </a:p>
          <a:p>
            <a:pPr marL="0" indent="0">
              <a:buNone/>
            </a:pPr>
            <a:r>
              <a:rPr lang="da-DK" sz="4000" b="1" dirty="0">
                <a:latin typeface="Baskerville" panose="02020502070401020303"/>
              </a:rPr>
              <a:t>betalt i dyre domme.</a:t>
            </a:r>
            <a:endParaRPr lang="da-DK" sz="4000" dirty="0">
              <a:latin typeface="Baskerville" panose="02020502070401020303"/>
            </a:endParaRPr>
          </a:p>
        </p:txBody>
      </p:sp>
    </p:spTree>
    <p:extLst>
      <p:ext uri="{BB962C8B-B14F-4D97-AF65-F5344CB8AC3E}">
        <p14:creationId xmlns:p14="http://schemas.microsoft.com/office/powerpoint/2010/main" val="170525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F5DDC-D3F3-7063-CA5A-B68801C1798F}"/>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054A4A2C-8B5E-C1F3-7E41-93C12D24B81E}"/>
              </a:ext>
            </a:extLst>
          </p:cNvPr>
          <p:cNvSpPr txBox="1"/>
          <p:nvPr/>
        </p:nvSpPr>
        <p:spPr>
          <a:xfrm>
            <a:off x="3958244" y="5918816"/>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1. søndag i fasten</a:t>
            </a:r>
          </a:p>
        </p:txBody>
      </p:sp>
      <p:pic>
        <p:nvPicPr>
          <p:cNvPr id="1026" name="Picture 2" descr="Djævlen frister Jesus. Maleri af Juan de Flandes, ca. 1500. Kilde: Wikimedia Commons.">
            <a:extLst>
              <a:ext uri="{FF2B5EF4-FFF2-40B4-BE49-F238E27FC236}">
                <a16:creationId xmlns:a16="http://schemas.microsoft.com/office/drawing/2014/main" id="{E76AF281-911B-D22C-25BF-CBAC57C1575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8072" y="163565"/>
            <a:ext cx="11952008" cy="569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767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 y="0"/>
            <a:ext cx="11413067" cy="6705600"/>
          </a:xfrm>
        </p:spPr>
        <p:txBody>
          <a:bodyPr>
            <a:normAutofit/>
          </a:bodyPr>
          <a:lstStyle/>
          <a:p>
            <a:pPr marL="0" indent="0">
              <a:buNone/>
            </a:pPr>
            <a:r>
              <a:rPr lang="da-DK" sz="4000" b="1" dirty="0">
                <a:latin typeface="Baskerville" panose="02020502070401020303"/>
              </a:rPr>
              <a:t>2</a:t>
            </a:r>
            <a:endParaRPr lang="da-DK" sz="4000" b="1" i="0" dirty="0">
              <a:solidFill>
                <a:srgbClr val="000000"/>
              </a:solidFill>
              <a:effectLst/>
              <a:latin typeface="Baskerville" panose="02020502070401020303"/>
            </a:endParaRPr>
          </a:p>
          <a:p>
            <a:pPr marL="0" indent="0">
              <a:buNone/>
            </a:pPr>
            <a:r>
              <a:rPr lang="da-DK" sz="4000" b="1" i="0" dirty="0">
                <a:solidFill>
                  <a:srgbClr val="000000"/>
                </a:solidFill>
                <a:effectLst/>
                <a:latin typeface="Baskerville" panose="02020502070401020303"/>
              </a:rPr>
              <a:t>I Djævlens fængsel var jeg sat,</a:t>
            </a:r>
          </a:p>
          <a:p>
            <a:pPr marL="0" indent="0">
              <a:buNone/>
            </a:pPr>
            <a:r>
              <a:rPr lang="da-DK" sz="4000" b="1" i="0" dirty="0">
                <a:solidFill>
                  <a:srgbClr val="000000"/>
                </a:solidFill>
                <a:effectLst/>
                <a:latin typeface="Baskerville" panose="02020502070401020303"/>
              </a:rPr>
              <a:t>jeg var fordømt til døde,</a:t>
            </a:r>
          </a:p>
          <a:p>
            <a:pPr marL="0" indent="0">
              <a:buNone/>
            </a:pPr>
            <a:r>
              <a:rPr lang="da-DK" sz="4000" b="1" i="0" dirty="0">
                <a:solidFill>
                  <a:srgbClr val="000000"/>
                </a:solidFill>
                <a:effectLst/>
                <a:latin typeface="Baskerville" panose="02020502070401020303"/>
              </a:rPr>
              <a:t>min synd mig </a:t>
            </a:r>
            <a:r>
              <a:rPr lang="da-DK" sz="4000" b="1" i="0" dirty="0" err="1">
                <a:solidFill>
                  <a:srgbClr val="000000"/>
                </a:solidFill>
                <a:effectLst/>
                <a:latin typeface="Baskerville" panose="02020502070401020303"/>
              </a:rPr>
              <a:t>knuged</a:t>
            </a:r>
            <a:r>
              <a:rPr lang="da-DK" sz="4000" b="1" i="0" dirty="0">
                <a:solidFill>
                  <a:srgbClr val="000000"/>
                </a:solidFill>
                <a:effectLst/>
                <a:latin typeface="Baskerville" panose="02020502070401020303"/>
              </a:rPr>
              <a:t> dag og nat</a:t>
            </a:r>
          </a:p>
          <a:p>
            <a:pPr marL="0" indent="0">
              <a:buNone/>
            </a:pPr>
            <a:r>
              <a:rPr lang="da-DK" sz="4000" b="1" i="0" dirty="0">
                <a:solidFill>
                  <a:srgbClr val="000000"/>
                </a:solidFill>
                <a:effectLst/>
                <a:latin typeface="Baskerville" panose="02020502070401020303"/>
              </a:rPr>
              <a:t>med megen angst og møde;</a:t>
            </a:r>
          </a:p>
          <a:p>
            <a:pPr marL="0" indent="0">
              <a:buNone/>
            </a:pPr>
            <a:r>
              <a:rPr lang="da-DK" sz="4000" b="1" i="0" dirty="0">
                <a:solidFill>
                  <a:srgbClr val="000000"/>
                </a:solidFill>
                <a:effectLst/>
                <a:latin typeface="Baskerville" panose="02020502070401020303"/>
              </a:rPr>
              <a:t>jeg altid dybere sank ned,</a:t>
            </a:r>
          </a:p>
          <a:p>
            <a:pPr marL="0" indent="0">
              <a:buNone/>
            </a:pPr>
            <a:r>
              <a:rPr lang="da-DK" sz="4000" b="1" i="0" dirty="0">
                <a:solidFill>
                  <a:srgbClr val="000000"/>
                </a:solidFill>
                <a:effectLst/>
                <a:latin typeface="Baskerville" panose="02020502070401020303"/>
              </a:rPr>
              <a:t>der var ej vej til salighed,</a:t>
            </a:r>
          </a:p>
          <a:p>
            <a:pPr marL="0" indent="0">
              <a:buNone/>
            </a:pPr>
            <a:r>
              <a:rPr lang="da-DK" sz="4000" b="1" i="0" dirty="0">
                <a:solidFill>
                  <a:srgbClr val="000000"/>
                </a:solidFill>
                <a:effectLst/>
                <a:latin typeface="Baskerville" panose="02020502070401020303"/>
              </a:rPr>
              <a:t>i synden var jeg fangen.</a:t>
            </a:r>
            <a:endParaRPr lang="da-DK" sz="4000" b="1" dirty="0">
              <a:latin typeface="Baskerville" panose="02020502070401020303"/>
            </a:endParaRPr>
          </a:p>
        </p:txBody>
      </p:sp>
    </p:spTree>
    <p:extLst>
      <p:ext uri="{BB962C8B-B14F-4D97-AF65-F5344CB8AC3E}">
        <p14:creationId xmlns:p14="http://schemas.microsoft.com/office/powerpoint/2010/main" val="1288826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 y="-1"/>
            <a:ext cx="11040533" cy="6536267"/>
          </a:xfrm>
        </p:spPr>
        <p:txBody>
          <a:bodyPr>
            <a:normAutofit/>
          </a:bodyPr>
          <a:lstStyle/>
          <a:p>
            <a:pPr marL="0" indent="0">
              <a:buNone/>
            </a:pPr>
            <a:r>
              <a:rPr lang="da-DK" sz="4000" b="1" dirty="0">
                <a:latin typeface="Baskerville" panose="02020502070401020303"/>
              </a:rPr>
              <a:t>3</a:t>
            </a:r>
            <a:endParaRPr lang="da-DK" sz="4000" b="1" i="0" dirty="0">
              <a:solidFill>
                <a:srgbClr val="000000"/>
              </a:solidFill>
              <a:effectLst/>
              <a:latin typeface="Baskerville" panose="02020502070401020303"/>
            </a:endParaRPr>
          </a:p>
          <a:p>
            <a:pPr marL="0" indent="0">
              <a:buNone/>
            </a:pPr>
            <a:r>
              <a:rPr lang="da-DK" sz="4000" b="1" i="0" dirty="0">
                <a:solidFill>
                  <a:srgbClr val="000000"/>
                </a:solidFill>
                <a:effectLst/>
                <a:latin typeface="Baskerville" panose="02020502070401020303"/>
              </a:rPr>
              <a:t>Min dyd og gerning hjalp mig ej</a:t>
            </a:r>
          </a:p>
          <a:p>
            <a:pPr marL="0" indent="0">
              <a:buNone/>
            </a:pPr>
            <a:r>
              <a:rPr lang="da-DK" sz="4000" b="1" i="0" dirty="0">
                <a:solidFill>
                  <a:srgbClr val="000000"/>
                </a:solidFill>
                <a:effectLst/>
                <a:latin typeface="Baskerville" panose="02020502070401020303"/>
              </a:rPr>
              <a:t>den død at overvinde;</a:t>
            </a:r>
          </a:p>
          <a:p>
            <a:pPr marL="0" indent="0">
              <a:buNone/>
            </a:pPr>
            <a:r>
              <a:rPr lang="da-DK" sz="4000" b="1" i="0" dirty="0">
                <a:solidFill>
                  <a:srgbClr val="000000"/>
                </a:solidFill>
                <a:effectLst/>
                <a:latin typeface="Baskerville" panose="02020502070401020303"/>
              </a:rPr>
              <a:t>den stærke Djævel sagde nej,</a:t>
            </a:r>
          </a:p>
          <a:p>
            <a:pPr marL="0" indent="0">
              <a:buNone/>
            </a:pPr>
            <a:r>
              <a:rPr lang="da-DK" sz="4000" b="1" i="0" dirty="0">
                <a:solidFill>
                  <a:srgbClr val="000000"/>
                </a:solidFill>
                <a:effectLst/>
                <a:latin typeface="Baskerville" panose="02020502070401020303"/>
              </a:rPr>
              <a:t>han lod sig ikke binde;</a:t>
            </a:r>
          </a:p>
          <a:p>
            <a:pPr marL="0" indent="0">
              <a:buNone/>
            </a:pPr>
            <a:r>
              <a:rPr lang="da-DK" sz="4000" b="1" i="0" dirty="0">
                <a:solidFill>
                  <a:srgbClr val="000000"/>
                </a:solidFill>
                <a:effectLst/>
                <a:latin typeface="Baskerville" panose="02020502070401020303"/>
              </a:rPr>
              <a:t>jeg givet var i Fjendens vold,</a:t>
            </a:r>
          </a:p>
          <a:p>
            <a:pPr marL="0" indent="0">
              <a:buNone/>
            </a:pPr>
            <a:r>
              <a:rPr lang="da-DK" sz="4000" b="1" i="0" dirty="0">
                <a:solidFill>
                  <a:srgbClr val="000000"/>
                </a:solidFill>
                <a:effectLst/>
                <a:latin typeface="Baskerville" panose="02020502070401020303"/>
              </a:rPr>
              <a:t>han </a:t>
            </a:r>
            <a:r>
              <a:rPr lang="da-DK" sz="4000" b="1" i="0" dirty="0" err="1">
                <a:solidFill>
                  <a:srgbClr val="000000"/>
                </a:solidFill>
                <a:effectLst/>
                <a:latin typeface="Baskerville" panose="02020502070401020303"/>
              </a:rPr>
              <a:t>trued</a:t>
            </a:r>
            <a:r>
              <a:rPr lang="da-DK" sz="4000" b="1" i="0" dirty="0">
                <a:solidFill>
                  <a:srgbClr val="000000"/>
                </a:solidFill>
                <a:effectLst/>
                <a:latin typeface="Baskerville" panose="02020502070401020303"/>
              </a:rPr>
              <a:t> mig med syndens sold</a:t>
            </a:r>
          </a:p>
          <a:p>
            <a:pPr marL="0" indent="0">
              <a:buNone/>
            </a:pPr>
            <a:r>
              <a:rPr lang="da-DK" sz="4000" b="1" i="0" dirty="0">
                <a:solidFill>
                  <a:srgbClr val="000000"/>
                </a:solidFill>
                <a:effectLst/>
                <a:latin typeface="Baskerville" panose="02020502070401020303"/>
              </a:rPr>
              <a:t>og dom til evig pine.</a:t>
            </a:r>
          </a:p>
          <a:p>
            <a:pPr marL="0" indent="0">
              <a:buNone/>
            </a:pPr>
            <a:r>
              <a:rPr lang="da-DK" sz="4000" b="1" i="0" dirty="0">
                <a:solidFill>
                  <a:srgbClr val="000000"/>
                </a:solidFill>
                <a:effectLst/>
                <a:latin typeface="Baskerville" panose="02020502070401020303"/>
              </a:rPr>
              <a:t> 	 </a:t>
            </a:r>
            <a:endParaRPr lang="da-DK" sz="4000" b="1" dirty="0">
              <a:latin typeface="Baskerville" panose="02020502070401020303"/>
            </a:endParaRPr>
          </a:p>
        </p:txBody>
      </p:sp>
    </p:spTree>
    <p:extLst>
      <p:ext uri="{BB962C8B-B14F-4D97-AF65-F5344CB8AC3E}">
        <p14:creationId xmlns:p14="http://schemas.microsoft.com/office/powerpoint/2010/main" val="766137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 y="-1"/>
            <a:ext cx="11311467" cy="6739467"/>
          </a:xfrm>
        </p:spPr>
        <p:txBody>
          <a:bodyPr>
            <a:noAutofit/>
          </a:bodyPr>
          <a:lstStyle/>
          <a:p>
            <a:pPr marL="0" indent="0">
              <a:buNone/>
            </a:pPr>
            <a:r>
              <a:rPr lang="da-DK" sz="4000" b="1" dirty="0">
                <a:latin typeface="Baskerville" panose="02020502070401020303"/>
              </a:rPr>
              <a:t>4</a:t>
            </a:r>
            <a:endParaRPr lang="da-DK" sz="3700" b="1" dirty="0">
              <a:latin typeface="Baskerville" panose="02020502070401020303"/>
            </a:endParaRPr>
          </a:p>
          <a:p>
            <a:pPr marL="0" indent="0">
              <a:buNone/>
            </a:pPr>
            <a:r>
              <a:rPr lang="da-DK" sz="4000" b="1" dirty="0">
                <a:latin typeface="Baskerville" panose="02020502070401020303"/>
              </a:rPr>
              <a:t>Da </a:t>
            </a:r>
            <a:r>
              <a:rPr lang="da-DK" sz="4000" b="1" dirty="0" err="1">
                <a:latin typeface="Baskerville" panose="02020502070401020303"/>
              </a:rPr>
              <a:t>ynked</a:t>
            </a:r>
            <a:r>
              <a:rPr lang="da-DK" sz="4000" b="1" dirty="0">
                <a:latin typeface="Baskerville" panose="02020502070401020303"/>
              </a:rPr>
              <a:t> Gud i evighed</a:t>
            </a:r>
          </a:p>
          <a:p>
            <a:pPr marL="0" indent="0">
              <a:buNone/>
            </a:pPr>
            <a:r>
              <a:rPr lang="da-DK" sz="4000" b="1" dirty="0">
                <a:latin typeface="Baskerville" panose="02020502070401020303"/>
              </a:rPr>
              <a:t>min jammer og elende,</a:t>
            </a:r>
          </a:p>
          <a:p>
            <a:pPr marL="0" indent="0">
              <a:buNone/>
            </a:pPr>
            <a:r>
              <a:rPr lang="da-DK" sz="4000" b="1" dirty="0">
                <a:latin typeface="Baskerville" panose="02020502070401020303"/>
              </a:rPr>
              <a:t>han tænkte på barmhjertighed</a:t>
            </a:r>
          </a:p>
          <a:p>
            <a:pPr marL="0" indent="0">
              <a:buNone/>
            </a:pPr>
            <a:r>
              <a:rPr lang="da-DK" sz="4000" b="1" dirty="0">
                <a:latin typeface="Baskerville" panose="02020502070401020303"/>
              </a:rPr>
              <a:t>og ville hjælp mig sende;</a:t>
            </a:r>
          </a:p>
          <a:p>
            <a:pPr marL="0" indent="0">
              <a:buNone/>
            </a:pPr>
            <a:r>
              <a:rPr lang="da-DK" sz="4000" b="1" dirty="0">
                <a:latin typeface="Baskerville" panose="02020502070401020303"/>
              </a:rPr>
              <a:t>sit hjerte vendte han til mig</a:t>
            </a:r>
          </a:p>
          <a:p>
            <a:pPr marL="0" indent="0">
              <a:buNone/>
            </a:pPr>
            <a:r>
              <a:rPr lang="da-DK" sz="4000" b="1" dirty="0">
                <a:latin typeface="Baskerville" panose="02020502070401020303"/>
              </a:rPr>
              <a:t>og </a:t>
            </a:r>
            <a:r>
              <a:rPr lang="da-DK" sz="4000" b="1" dirty="0" err="1">
                <a:latin typeface="Baskerville" panose="02020502070401020303"/>
              </a:rPr>
              <a:t>kosted</a:t>
            </a:r>
            <a:r>
              <a:rPr lang="da-DK" sz="4000" b="1" dirty="0">
                <a:latin typeface="Baskerville" panose="02020502070401020303"/>
              </a:rPr>
              <a:t> derpå faderlig</a:t>
            </a:r>
          </a:p>
          <a:p>
            <a:pPr marL="0" indent="0">
              <a:buNone/>
            </a:pPr>
            <a:r>
              <a:rPr lang="da-DK" sz="4000" b="1" dirty="0">
                <a:latin typeface="Baskerville" panose="02020502070401020303"/>
              </a:rPr>
              <a:t>det kæreste, han havde.</a:t>
            </a:r>
            <a:endParaRPr lang="da-DK" sz="4000" b="0" i="0" dirty="0">
              <a:solidFill>
                <a:srgbClr val="000000"/>
              </a:solidFill>
              <a:effectLst/>
              <a:latin typeface="Baskerville" panose="02020502070401020303"/>
            </a:endParaRPr>
          </a:p>
        </p:txBody>
      </p:sp>
    </p:spTree>
    <p:extLst>
      <p:ext uri="{BB962C8B-B14F-4D97-AF65-F5344CB8AC3E}">
        <p14:creationId xmlns:p14="http://schemas.microsoft.com/office/powerpoint/2010/main" val="1337232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8FB3A-CD27-385C-83EB-A440D2EC09F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161F67F-A3D4-2E82-7C90-0D9F30BFEC4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713E7885-B4EC-289D-506A-B39BCB97B3B5}"/>
              </a:ext>
            </a:extLst>
          </p:cNvPr>
          <p:cNvSpPr>
            <a:spLocks noGrp="1"/>
          </p:cNvSpPr>
          <p:nvPr>
            <p:ph idx="1"/>
          </p:nvPr>
        </p:nvSpPr>
        <p:spPr>
          <a:xfrm>
            <a:off x="0" y="0"/>
            <a:ext cx="12192000" cy="6858000"/>
          </a:xfrm>
        </p:spPr>
        <p:txBody>
          <a:bodyPr>
            <a:noAutofit/>
          </a:bodyPr>
          <a:lstStyle/>
          <a:p>
            <a:pPr marL="0" indent="0">
              <a:buNone/>
            </a:pPr>
            <a:r>
              <a:rPr lang="da-DK" sz="4000" b="1" dirty="0">
                <a:latin typeface="Baskerville" panose="02020502070401020303"/>
              </a:rPr>
              <a:t>5</a:t>
            </a:r>
          </a:p>
          <a:p>
            <a:pPr marL="0" indent="0" algn="l">
              <a:buNone/>
            </a:pPr>
            <a:r>
              <a:rPr lang="da-DK" sz="4000" b="1" i="0" dirty="0">
                <a:solidFill>
                  <a:srgbClr val="000000"/>
                </a:solidFill>
                <a:effectLst/>
                <a:latin typeface="Baskerville" panose="02020502070401020303"/>
              </a:rPr>
              <a:t>Han talte til sin kære Søn:</a:t>
            </a:r>
          </a:p>
          <a:p>
            <a:pPr marL="0" indent="0" algn="l">
              <a:buNone/>
            </a:pPr>
            <a:r>
              <a:rPr lang="da-DK" sz="4000" b="1" i="0" dirty="0">
                <a:solidFill>
                  <a:srgbClr val="000000"/>
                </a:solidFill>
                <a:effectLst/>
                <a:latin typeface="Baskerville" panose="02020502070401020303"/>
              </a:rPr>
              <a:t>Nu vil jeg mig forbarme;</a:t>
            </a:r>
          </a:p>
          <a:p>
            <a:pPr marL="0" indent="0" algn="l">
              <a:buNone/>
            </a:pPr>
            <a:r>
              <a:rPr lang="da-DK" sz="4000" b="1" i="0" dirty="0">
                <a:solidFill>
                  <a:srgbClr val="000000"/>
                </a:solidFill>
                <a:effectLst/>
                <a:latin typeface="Baskerville" panose="02020502070401020303"/>
              </a:rPr>
              <a:t>drag ud, mit hjertes krone skøn,</a:t>
            </a:r>
          </a:p>
          <a:p>
            <a:pPr marL="0" indent="0" algn="l">
              <a:buNone/>
            </a:pPr>
            <a:r>
              <a:rPr lang="da-DK" sz="4000" b="1" i="0" dirty="0">
                <a:solidFill>
                  <a:srgbClr val="000000"/>
                </a:solidFill>
                <a:effectLst/>
                <a:latin typeface="Baskerville" panose="02020502070401020303"/>
              </a:rPr>
              <a:t>vær frelser for den arme;</a:t>
            </a:r>
          </a:p>
          <a:p>
            <a:pPr marL="0" indent="0" algn="l">
              <a:buNone/>
            </a:pPr>
            <a:r>
              <a:rPr lang="da-DK" sz="4000" b="1" i="0" dirty="0">
                <a:solidFill>
                  <a:srgbClr val="000000"/>
                </a:solidFill>
                <a:effectLst/>
                <a:latin typeface="Baskerville" panose="02020502070401020303"/>
              </a:rPr>
              <a:t>gå, hjælp ham ud af syndens nød,</a:t>
            </a:r>
          </a:p>
          <a:p>
            <a:pPr marL="0" indent="0" algn="l">
              <a:buNone/>
            </a:pPr>
            <a:r>
              <a:rPr lang="da-DK" sz="4000" b="1" i="0" dirty="0">
                <a:solidFill>
                  <a:srgbClr val="000000"/>
                </a:solidFill>
                <a:effectLst/>
                <a:latin typeface="Baskerville" panose="02020502070401020303"/>
              </a:rPr>
              <a:t>og dræb for ham den bitre død,</a:t>
            </a:r>
          </a:p>
          <a:p>
            <a:pPr marL="0" indent="0" algn="l">
              <a:buNone/>
            </a:pPr>
            <a:r>
              <a:rPr lang="da-DK" sz="4000" b="1" i="0" dirty="0">
                <a:solidFill>
                  <a:srgbClr val="000000"/>
                </a:solidFill>
                <a:effectLst/>
                <a:latin typeface="Baskerville" panose="02020502070401020303"/>
              </a:rPr>
              <a:t>og lad med dig ham leve!</a:t>
            </a:r>
            <a:endParaRPr lang="da-DK" sz="3600" i="0" dirty="0">
              <a:solidFill>
                <a:srgbClr val="000000"/>
              </a:solidFill>
              <a:effectLst/>
              <a:latin typeface="Baskerville" panose="02020502070401020303"/>
            </a:endParaRPr>
          </a:p>
        </p:txBody>
      </p:sp>
    </p:spTree>
    <p:extLst>
      <p:ext uri="{BB962C8B-B14F-4D97-AF65-F5344CB8AC3E}">
        <p14:creationId xmlns:p14="http://schemas.microsoft.com/office/powerpoint/2010/main" val="1433986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470E4-0BD2-5A34-E959-570BC24A64D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7C59819-D44A-3582-5800-1E6E67A1005A}"/>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C3F1C3DE-AF6E-9C59-6586-7A1A20A9A1C1}"/>
              </a:ext>
            </a:extLst>
          </p:cNvPr>
          <p:cNvSpPr>
            <a:spLocks noGrp="1"/>
          </p:cNvSpPr>
          <p:nvPr>
            <p:ph idx="1"/>
          </p:nvPr>
        </p:nvSpPr>
        <p:spPr>
          <a:xfrm>
            <a:off x="0" y="0"/>
            <a:ext cx="12192000" cy="6858000"/>
          </a:xfrm>
        </p:spPr>
        <p:txBody>
          <a:bodyPr>
            <a:noAutofit/>
          </a:bodyPr>
          <a:lstStyle/>
          <a:p>
            <a:pPr marL="0" indent="0">
              <a:buNone/>
            </a:pPr>
            <a:r>
              <a:rPr lang="da-DK" sz="4000" b="1" dirty="0">
                <a:latin typeface="Baskerville" panose="02020502070401020303"/>
              </a:rPr>
              <a:t>6</a:t>
            </a:r>
            <a:endParaRPr lang="da-DK" sz="4000" b="1" i="0" dirty="0">
              <a:solidFill>
                <a:srgbClr val="000000"/>
              </a:solidFill>
              <a:effectLst/>
              <a:latin typeface="Baskerville" panose="02020502070401020303"/>
            </a:endParaRPr>
          </a:p>
          <a:p>
            <a:pPr marL="0" indent="0" algn="l">
              <a:buNone/>
            </a:pPr>
            <a:r>
              <a:rPr lang="da-DK" sz="4000" b="1" i="0" dirty="0">
                <a:solidFill>
                  <a:srgbClr val="000000"/>
                </a:solidFill>
                <a:effectLst/>
                <a:latin typeface="Baskerville" panose="02020502070401020303"/>
              </a:rPr>
              <a:t>Guds Søn sin Fader lydig var,</a:t>
            </a:r>
          </a:p>
          <a:p>
            <a:pPr marL="0" indent="0" algn="l">
              <a:buNone/>
            </a:pPr>
            <a:r>
              <a:rPr lang="da-DK" sz="4000" b="1" i="0" dirty="0">
                <a:solidFill>
                  <a:srgbClr val="000000"/>
                </a:solidFill>
                <a:effectLst/>
                <a:latin typeface="Baskerville" panose="02020502070401020303"/>
              </a:rPr>
              <a:t>han kom til os på jorden,</a:t>
            </a:r>
          </a:p>
          <a:p>
            <a:pPr marL="0" indent="0" algn="l">
              <a:buNone/>
            </a:pPr>
            <a:r>
              <a:rPr lang="da-DK" sz="4000" b="1" i="0" dirty="0">
                <a:solidFill>
                  <a:srgbClr val="000000"/>
                </a:solidFill>
                <a:effectLst/>
                <a:latin typeface="Baskerville" panose="02020502070401020303"/>
              </a:rPr>
              <a:t>født af en jomfru ren og klar,</a:t>
            </a:r>
          </a:p>
          <a:p>
            <a:pPr marL="0" indent="0" algn="l">
              <a:buNone/>
            </a:pPr>
            <a:r>
              <a:rPr lang="da-DK" sz="4000" b="1" i="0" dirty="0">
                <a:solidFill>
                  <a:srgbClr val="000000"/>
                </a:solidFill>
                <a:effectLst/>
                <a:latin typeface="Baskerville" panose="02020502070401020303"/>
              </a:rPr>
              <a:t>han er min broder vorden;</a:t>
            </a:r>
          </a:p>
          <a:p>
            <a:pPr marL="0" indent="0" algn="l">
              <a:buNone/>
            </a:pPr>
            <a:r>
              <a:rPr lang="da-DK" sz="4000" b="1" i="0" dirty="0">
                <a:solidFill>
                  <a:srgbClr val="000000"/>
                </a:solidFill>
                <a:effectLst/>
                <a:latin typeface="Baskerville" panose="02020502070401020303"/>
              </a:rPr>
              <a:t>så lønlig førte han sin magt,</a:t>
            </a:r>
          </a:p>
          <a:p>
            <a:pPr marL="0" indent="0" algn="l">
              <a:buNone/>
            </a:pPr>
            <a:r>
              <a:rPr lang="da-DK" sz="4000" b="1" i="0" dirty="0">
                <a:solidFill>
                  <a:srgbClr val="000000"/>
                </a:solidFill>
                <a:effectLst/>
                <a:latin typeface="Baskerville" panose="02020502070401020303"/>
              </a:rPr>
              <a:t>bar alskens nød og liden pragt</a:t>
            </a:r>
          </a:p>
          <a:p>
            <a:pPr marL="0" indent="0" algn="l">
              <a:buNone/>
            </a:pPr>
            <a:r>
              <a:rPr lang="da-DK" sz="4000" b="1" i="0" dirty="0">
                <a:solidFill>
                  <a:srgbClr val="000000"/>
                </a:solidFill>
                <a:effectLst/>
                <a:latin typeface="Baskerville" panose="02020502070401020303"/>
              </a:rPr>
              <a:t>for Djævelen at fange.</a:t>
            </a:r>
            <a:endParaRPr lang="da-DK" sz="3600" i="0" dirty="0">
              <a:solidFill>
                <a:srgbClr val="000000"/>
              </a:solidFill>
              <a:effectLst/>
              <a:latin typeface="Baskerville" panose="02020502070401020303"/>
            </a:endParaRPr>
          </a:p>
        </p:txBody>
      </p:sp>
    </p:spTree>
    <p:extLst>
      <p:ext uri="{BB962C8B-B14F-4D97-AF65-F5344CB8AC3E}">
        <p14:creationId xmlns:p14="http://schemas.microsoft.com/office/powerpoint/2010/main" val="2832555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B2CD3-CAD1-3D3A-8BDB-369C386D10E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A712185-18AC-D251-3DC0-C8ED2391BEEE}"/>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AB25D47B-5F00-0217-632F-EC42C1ED20CB}"/>
              </a:ext>
            </a:extLst>
          </p:cNvPr>
          <p:cNvSpPr>
            <a:spLocks noGrp="1"/>
          </p:cNvSpPr>
          <p:nvPr>
            <p:ph idx="1"/>
          </p:nvPr>
        </p:nvSpPr>
        <p:spPr>
          <a:xfrm>
            <a:off x="0" y="0"/>
            <a:ext cx="12192000" cy="6858000"/>
          </a:xfrm>
        </p:spPr>
        <p:txBody>
          <a:bodyPr>
            <a:noAutofit/>
          </a:bodyPr>
          <a:lstStyle/>
          <a:p>
            <a:pPr marL="0" indent="0">
              <a:buNone/>
            </a:pPr>
            <a:r>
              <a:rPr lang="da-DK" sz="4000" b="1" dirty="0">
                <a:latin typeface="Baskerville" panose="02020502070401020303"/>
              </a:rPr>
              <a:t>7</a:t>
            </a:r>
            <a:endParaRPr lang="da-DK" sz="4000" b="1" i="0" dirty="0">
              <a:solidFill>
                <a:srgbClr val="000000"/>
              </a:solidFill>
              <a:effectLst/>
              <a:latin typeface="Baskerville" panose="02020502070401020303"/>
            </a:endParaRPr>
          </a:p>
          <a:p>
            <a:pPr marL="0" indent="0" algn="l">
              <a:buNone/>
            </a:pPr>
            <a:r>
              <a:rPr lang="da-DK" sz="4000" b="1" i="0" dirty="0">
                <a:solidFill>
                  <a:srgbClr val="000000"/>
                </a:solidFill>
                <a:effectLst/>
                <a:latin typeface="Baskerville" panose="02020502070401020303"/>
              </a:rPr>
              <a:t>Nu siger han: Kom hid til mig,</a:t>
            </a:r>
          </a:p>
          <a:p>
            <a:pPr marL="0" indent="0" algn="l">
              <a:buNone/>
            </a:pPr>
            <a:r>
              <a:rPr lang="da-DK" sz="4000" b="1" i="0" dirty="0">
                <a:solidFill>
                  <a:srgbClr val="000000"/>
                </a:solidFill>
                <a:effectLst/>
                <a:latin typeface="Baskerville" panose="02020502070401020303"/>
              </a:rPr>
              <a:t>tag evigt liv til gave!</a:t>
            </a:r>
          </a:p>
          <a:p>
            <a:pPr marL="0" indent="0" algn="l">
              <a:buNone/>
            </a:pPr>
            <a:r>
              <a:rPr lang="da-DK" sz="4000" b="1" i="0" dirty="0">
                <a:solidFill>
                  <a:srgbClr val="000000"/>
                </a:solidFill>
                <a:effectLst/>
                <a:latin typeface="Baskerville" panose="02020502070401020303"/>
              </a:rPr>
              <a:t>Jeg led den bitre død for dig,</a:t>
            </a:r>
          </a:p>
          <a:p>
            <a:pPr marL="0" indent="0" algn="l">
              <a:buNone/>
            </a:pPr>
            <a:r>
              <a:rPr lang="da-DK" sz="4000" b="1" i="0" dirty="0">
                <a:solidFill>
                  <a:srgbClr val="000000"/>
                </a:solidFill>
                <a:effectLst/>
                <a:latin typeface="Baskerville" panose="02020502070401020303"/>
              </a:rPr>
              <a:t>at du den arv skal have;</a:t>
            </a:r>
          </a:p>
          <a:p>
            <a:pPr marL="0" indent="0" algn="l">
              <a:buNone/>
            </a:pPr>
            <a:r>
              <a:rPr lang="da-DK" sz="4000" b="1" i="0" dirty="0">
                <a:solidFill>
                  <a:srgbClr val="000000"/>
                </a:solidFill>
                <a:effectLst/>
                <a:latin typeface="Baskerville" panose="02020502070401020303"/>
              </a:rPr>
              <a:t>nu er jeg din, og du er min,</a:t>
            </a:r>
          </a:p>
          <a:p>
            <a:pPr marL="0" indent="0" algn="l">
              <a:buNone/>
            </a:pPr>
            <a:r>
              <a:rPr lang="da-DK" sz="4000" b="1" i="0" dirty="0">
                <a:solidFill>
                  <a:srgbClr val="000000"/>
                </a:solidFill>
                <a:effectLst/>
                <a:latin typeface="Baskerville" panose="02020502070401020303"/>
              </a:rPr>
              <a:t>min bolig skal og være din,</a:t>
            </a:r>
          </a:p>
          <a:p>
            <a:pPr marL="0" indent="0" algn="l">
              <a:buNone/>
            </a:pPr>
            <a:r>
              <a:rPr lang="da-DK" sz="4000" b="1" i="0" dirty="0">
                <a:solidFill>
                  <a:srgbClr val="000000"/>
                </a:solidFill>
                <a:effectLst/>
                <a:latin typeface="Baskerville" panose="02020502070401020303"/>
              </a:rPr>
              <a:t>os skal ej Fjenden skille.</a:t>
            </a:r>
          </a:p>
          <a:p>
            <a:pPr marL="0" indent="0" algn="l">
              <a:buNone/>
            </a:pPr>
            <a:r>
              <a:rPr lang="da-DK" sz="3200" i="0" dirty="0">
                <a:solidFill>
                  <a:srgbClr val="000000"/>
                </a:solidFill>
                <a:effectLst/>
                <a:latin typeface="Baskerville" panose="02020502070401020303"/>
              </a:rPr>
              <a:t>Martin Luther 1523. Claus Mortensen 1528. N.F.S. Grundtvig 1837. F.L. Mynster 1862. C.J. Brandt 1888.</a:t>
            </a:r>
          </a:p>
        </p:txBody>
      </p:sp>
    </p:spTree>
    <p:extLst>
      <p:ext uri="{BB962C8B-B14F-4D97-AF65-F5344CB8AC3E}">
        <p14:creationId xmlns:p14="http://schemas.microsoft.com/office/powerpoint/2010/main" val="2620582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9B79C-B31A-1500-711C-6FFF0F5C60D7}"/>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0DB4D010-9A24-4394-87DC-E3075DAB2C09}"/>
              </a:ext>
            </a:extLst>
          </p:cNvPr>
          <p:cNvSpPr txBox="1"/>
          <p:nvPr/>
        </p:nvSpPr>
        <p:spPr>
          <a:xfrm>
            <a:off x="3958244" y="5918816"/>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1. søndag i fasten</a:t>
            </a:r>
          </a:p>
        </p:txBody>
      </p:sp>
      <p:pic>
        <p:nvPicPr>
          <p:cNvPr id="1026" name="Picture 2" descr="Djævlen frister Jesus. Maleri af Juan de Flandes, ca. 1500. Kilde: Wikimedia Commons.">
            <a:extLst>
              <a:ext uri="{FF2B5EF4-FFF2-40B4-BE49-F238E27FC236}">
                <a16:creationId xmlns:a16="http://schemas.microsoft.com/office/drawing/2014/main" id="{1EC119E7-E842-7D0A-AC11-4AF552C88E0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8072" y="163565"/>
            <a:ext cx="11952008" cy="569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707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felt 1">
            <a:extLst>
              <a:ext uri="{FF2B5EF4-FFF2-40B4-BE49-F238E27FC236}">
                <a16:creationId xmlns:a16="http://schemas.microsoft.com/office/drawing/2014/main" id="{7DA03073-1AC2-9C36-B9BC-5BF18F9A23B0}"/>
              </a:ext>
            </a:extLst>
          </p:cNvPr>
          <p:cNvSpPr txBox="1"/>
          <p:nvPr/>
        </p:nvSpPr>
        <p:spPr>
          <a:xfrm>
            <a:off x="4064000" y="0"/>
            <a:ext cx="11170557" cy="7140416"/>
          </a:xfrm>
          <a:prstGeom prst="rect">
            <a:avLst/>
          </a:prstGeom>
          <a:noFill/>
        </p:spPr>
        <p:txBody>
          <a:bodyPr wrap="square" rtlCol="0">
            <a:spAutoFit/>
          </a:bodyPr>
          <a:lstStyle/>
          <a:p>
            <a:r>
              <a:rPr lang="da-DK" sz="2000" b="1" dirty="0">
                <a:solidFill>
                  <a:srgbClr val="000000"/>
                </a:solidFill>
                <a:effectLst/>
                <a:latin typeface="Baskerville" panose="02020502070401020303" pitchFamily="18" charset="0"/>
                <a:ea typeface="Baskerville" panose="02020502070401020303" pitchFamily="18" charset="0"/>
              </a:rPr>
              <a:t>O du Guds Lam!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med korsets skam,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du bar al verdens synder,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derfra al trøst begynder;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miskundelig</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forbarm du dig!</a:t>
            </a:r>
            <a:endParaRPr lang="da-DK" sz="2000" dirty="0">
              <a:solidFill>
                <a:srgbClr val="000000"/>
              </a:solidFill>
              <a:effectLst/>
              <a:latin typeface="Baskerville" panose="02020502070401020303" pitchFamily="18" charset="0"/>
              <a:ea typeface="Baskerville" panose="02020502070401020303" pitchFamily="18" charset="0"/>
            </a:endParaRPr>
          </a:p>
          <a:p>
            <a:br>
              <a:rPr lang="da-DK" sz="2000" dirty="0">
                <a:solidFill>
                  <a:srgbClr val="000000"/>
                </a:solidFill>
                <a:effectLst/>
                <a:latin typeface="Baskerville" panose="02020502070401020303" pitchFamily="18" charset="0"/>
                <a:ea typeface="Baskerville" panose="02020502070401020303" pitchFamily="18" charset="0"/>
              </a:rPr>
            </a:b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O du Guds Lam!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med korsets skam,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du bar al verdens synder,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dermed al fred begynder;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af kærlighed</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giv os din fred!</a:t>
            </a:r>
            <a:endParaRPr lang="da-DK" sz="2000" dirty="0">
              <a:solidFill>
                <a:srgbClr val="000000"/>
              </a:solidFill>
              <a:effectLst/>
              <a:latin typeface="Baskerville" panose="02020502070401020303" pitchFamily="18" charset="0"/>
              <a:ea typeface="Baskerville" panose="02020502070401020303" pitchFamily="18" charset="0"/>
            </a:endParaRPr>
          </a:p>
          <a:p>
            <a:br>
              <a:rPr lang="da-DK" sz="2000" dirty="0">
                <a:solidFill>
                  <a:srgbClr val="000000"/>
                </a:solidFill>
                <a:effectLst/>
                <a:latin typeface="Baskerville" panose="02020502070401020303" pitchFamily="18" charset="0"/>
                <a:ea typeface="Baskerville" panose="02020502070401020303" pitchFamily="18" charset="0"/>
              </a:rPr>
            </a:b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O du Guds Lam!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med korsets skam,</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du bar al verdens synder,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derfra vort liv begynder;</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vor død til trods</a:t>
            </a:r>
            <a:endParaRPr lang="da-DK" sz="2000" dirty="0">
              <a:solidFill>
                <a:srgbClr val="000000"/>
              </a:solidFill>
              <a:effectLst/>
              <a:latin typeface="Baskerville" panose="02020502070401020303" pitchFamily="18" charset="0"/>
              <a:ea typeface="Baskerville" panose="02020502070401020303" pitchFamily="18" charset="0"/>
            </a:endParaRPr>
          </a:p>
          <a:p>
            <a:r>
              <a:rPr lang="da-DK" sz="2000" b="1" dirty="0">
                <a:solidFill>
                  <a:srgbClr val="000000"/>
                </a:solidFill>
                <a:effectLst/>
                <a:latin typeface="Baskerville" panose="02020502070401020303" pitchFamily="18" charset="0"/>
                <a:ea typeface="Baskerville" panose="02020502070401020303" pitchFamily="18" charset="0"/>
              </a:rPr>
              <a:t>opliv du os!</a:t>
            </a:r>
            <a:endParaRPr lang="da-DK" sz="2000" dirty="0">
              <a:solidFill>
                <a:srgbClr val="000000"/>
              </a:solidFill>
              <a:effectLst/>
              <a:latin typeface="Baskerville" panose="02020502070401020303" pitchFamily="18" charset="0"/>
              <a:ea typeface="Baskerville" panose="02020502070401020303" pitchFamily="18" charset="0"/>
            </a:endParaRPr>
          </a:p>
          <a:p>
            <a:endParaRPr lang="da-DK" dirty="0"/>
          </a:p>
        </p:txBody>
      </p:sp>
    </p:spTree>
    <p:extLst>
      <p:ext uri="{BB962C8B-B14F-4D97-AF65-F5344CB8AC3E}">
        <p14:creationId xmlns:p14="http://schemas.microsoft.com/office/powerpoint/2010/main" val="1906049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138631" y="-294054"/>
            <a:ext cx="11914735" cy="1325563"/>
          </a:xfrm>
        </p:spPr>
        <p:txBody>
          <a:bodyPr>
            <a:normAutofit/>
          </a:bodyPr>
          <a:lstStyle/>
          <a:p>
            <a:r>
              <a:rPr lang="da-DK" b="1" u="sng" dirty="0">
                <a:latin typeface="Baskerville" panose="02020502070401020303"/>
              </a:rPr>
              <a:t>Salme 192: Hil dig, Frelser og Forsoner</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138631" y="758033"/>
            <a:ext cx="12487604" cy="6099967"/>
          </a:xfrm>
        </p:spPr>
        <p:txBody>
          <a:bodyPr>
            <a:normAutofit/>
          </a:bodyPr>
          <a:lstStyle/>
          <a:p>
            <a:pPr marL="0" indent="0">
              <a:buNone/>
            </a:pPr>
            <a:r>
              <a:rPr lang="da-DK" sz="4000" b="1" dirty="0">
                <a:latin typeface="Baskerville" panose="02020502070401020303"/>
              </a:rPr>
              <a:t>9</a:t>
            </a:r>
          </a:p>
          <a:p>
            <a:pPr marL="0" indent="0">
              <a:buNone/>
            </a:pPr>
            <a:r>
              <a:rPr lang="da-DK" sz="4000" b="1" dirty="0">
                <a:latin typeface="Baskerville" panose="02020502070401020303"/>
              </a:rPr>
              <a:t>Ja, jeg tror på korsets gåde,</a:t>
            </a:r>
          </a:p>
          <a:p>
            <a:pPr marL="0" indent="0">
              <a:buNone/>
            </a:pPr>
            <a:r>
              <a:rPr lang="da-DK" sz="4000" b="1" dirty="0">
                <a:latin typeface="Baskerville" panose="02020502070401020303"/>
              </a:rPr>
              <a:t>gør det, Frelser, af din nåde.</a:t>
            </a:r>
          </a:p>
          <a:p>
            <a:pPr marL="0" indent="0">
              <a:buNone/>
            </a:pPr>
            <a:r>
              <a:rPr lang="da-DK" sz="4000" b="1" dirty="0">
                <a:latin typeface="Baskerville" panose="02020502070401020303"/>
              </a:rPr>
              <a:t>Stå mig bi, når fjenden frister!</a:t>
            </a:r>
          </a:p>
          <a:p>
            <a:pPr marL="0" indent="0">
              <a:buNone/>
            </a:pPr>
            <a:r>
              <a:rPr lang="da-DK" sz="4000" b="1" dirty="0">
                <a:latin typeface="Baskerville" panose="02020502070401020303"/>
              </a:rPr>
              <a:t>Ræk mig hånd, når øjet brister!</a:t>
            </a:r>
          </a:p>
          <a:p>
            <a:pPr marL="0" indent="0">
              <a:buNone/>
            </a:pPr>
            <a:r>
              <a:rPr lang="da-DK" sz="4000" b="1" dirty="0">
                <a:latin typeface="Baskerville" panose="02020502070401020303"/>
              </a:rPr>
              <a:t>Sig: vi går til Paradis!</a:t>
            </a:r>
          </a:p>
          <a:p>
            <a:pPr marL="0" indent="0">
              <a:buNone/>
            </a:pPr>
            <a:r>
              <a:rPr lang="da-DK" sz="4000" b="1" dirty="0">
                <a:latin typeface="Baskerville" panose="02020502070401020303"/>
              </a:rPr>
              <a:t> 	 </a:t>
            </a:r>
          </a:p>
          <a:p>
            <a:pPr marL="0" indent="0">
              <a:buNone/>
            </a:pPr>
            <a:r>
              <a:rPr lang="da-DK" sz="4000" dirty="0">
                <a:latin typeface="Baskerville" panose="02020502070401020303"/>
              </a:rPr>
              <a:t>Arnulf af </a:t>
            </a:r>
            <a:r>
              <a:rPr lang="da-DK" sz="4000" dirty="0" err="1">
                <a:latin typeface="Baskerville" panose="02020502070401020303"/>
              </a:rPr>
              <a:t>Louvain</a:t>
            </a:r>
            <a:r>
              <a:rPr lang="da-DK" sz="4000" dirty="0">
                <a:latin typeface="Baskerville" panose="02020502070401020303"/>
              </a:rPr>
              <a:t> før 1250.</a:t>
            </a:r>
          </a:p>
          <a:p>
            <a:pPr marL="0" indent="0">
              <a:buNone/>
            </a:pPr>
            <a:r>
              <a:rPr lang="da-DK" sz="4000" dirty="0">
                <a:latin typeface="Baskerville" panose="02020502070401020303"/>
              </a:rPr>
              <a:t>N.F.S. Grundtvig 1837.</a:t>
            </a:r>
          </a:p>
        </p:txBody>
      </p:sp>
    </p:spTree>
    <p:extLst>
      <p:ext uri="{BB962C8B-B14F-4D97-AF65-F5344CB8AC3E}">
        <p14:creationId xmlns:p14="http://schemas.microsoft.com/office/powerpoint/2010/main" val="2228448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D4592-CD8A-0E49-7F3E-795EA0E2F123}"/>
              </a:ext>
            </a:extLst>
          </p:cNvPr>
          <p:cNvSpPr>
            <a:spLocks noGrp="1"/>
          </p:cNvSpPr>
          <p:nvPr>
            <p:ph type="title"/>
          </p:nvPr>
        </p:nvSpPr>
        <p:spPr/>
        <p:txBody>
          <a:bodyPr/>
          <a:lstStyle/>
          <a:p>
            <a:endParaRPr lang="da-DK"/>
          </a:p>
        </p:txBody>
      </p:sp>
      <p:sp>
        <p:nvSpPr>
          <p:cNvPr id="3" name="Pladsholder til indhold 2">
            <a:extLst>
              <a:ext uri="{FF2B5EF4-FFF2-40B4-BE49-F238E27FC236}">
                <a16:creationId xmlns:a16="http://schemas.microsoft.com/office/drawing/2014/main" id="{F423953B-34D5-5FEB-BADD-CF351B52C568}"/>
              </a:ext>
            </a:extLst>
          </p:cNvPr>
          <p:cNvSpPr>
            <a:spLocks noGrp="1"/>
          </p:cNvSpPr>
          <p:nvPr>
            <p:ph idx="1"/>
          </p:nvPr>
        </p:nvSpPr>
        <p:spPr>
          <a:xfrm>
            <a:off x="772886" y="1834956"/>
            <a:ext cx="10515600" cy="4351338"/>
          </a:xfrm>
        </p:spPr>
        <p:txBody>
          <a:bodyPr/>
          <a:lstStyle/>
          <a:p>
            <a:pPr marL="0" indent="0" algn="ctr">
              <a:buNone/>
            </a:pPr>
            <a:r>
              <a:rPr lang="da-DK" sz="4800" b="1" dirty="0">
                <a:solidFill>
                  <a:srgbClr val="000000"/>
                </a:solidFill>
                <a:effectLst/>
                <a:latin typeface="Baskerville" panose="02020502070401020303" pitchFamily="18" charset="0"/>
                <a:ea typeface="Baskerville" panose="02020502070401020303" pitchFamily="18" charset="0"/>
              </a:rPr>
              <a:t>I kirkebønnen svarer menigheden: </a:t>
            </a:r>
            <a:endParaRPr lang="da-DK" sz="4800" dirty="0">
              <a:solidFill>
                <a:srgbClr val="000000"/>
              </a:solidFill>
              <a:effectLst/>
              <a:latin typeface="Baskerville" panose="02020502070401020303" pitchFamily="18" charset="0"/>
              <a:ea typeface="Baskerville" panose="02020502070401020303" pitchFamily="18" charset="0"/>
            </a:endParaRPr>
          </a:p>
          <a:p>
            <a:pPr marL="0" indent="0" algn="ctr">
              <a:buNone/>
            </a:pPr>
            <a:r>
              <a:rPr lang="da-DK" sz="6000" b="1" dirty="0">
                <a:solidFill>
                  <a:srgbClr val="000000"/>
                </a:solidFill>
                <a:effectLst/>
                <a:latin typeface="Baskerville" panose="02020502070401020303" pitchFamily="18" charset="0"/>
                <a:ea typeface="Baskerville" panose="02020502070401020303" pitchFamily="18" charset="0"/>
              </a:rPr>
              <a:t>“Herre, hør vor bøn”</a:t>
            </a:r>
            <a:endParaRPr lang="da-DK" sz="6000" dirty="0">
              <a:solidFill>
                <a:srgbClr val="000000"/>
              </a:solidFill>
              <a:effectLst/>
              <a:latin typeface="Baskerville" panose="02020502070401020303" pitchFamily="18" charset="0"/>
              <a:ea typeface="Baskerville" panose="02020502070401020303" pitchFamily="18" charset="0"/>
            </a:endParaRPr>
          </a:p>
          <a:p>
            <a:pPr marL="0" indent="0" algn="ctr">
              <a:buNone/>
            </a:pPr>
            <a:r>
              <a:rPr lang="da-DK" sz="4800" b="1" dirty="0">
                <a:solidFill>
                  <a:srgbClr val="000000"/>
                </a:solidFill>
                <a:effectLst/>
                <a:latin typeface="Baskerville" panose="02020502070401020303" pitchFamily="18" charset="0"/>
                <a:ea typeface="Baskerville" panose="02020502070401020303" pitchFamily="18" charset="0"/>
              </a:rPr>
              <a:t>efter hvert led.</a:t>
            </a:r>
            <a:endParaRPr lang="da-DK" sz="4800" dirty="0">
              <a:solidFill>
                <a:srgbClr val="000000"/>
              </a:solidFill>
              <a:effectLst/>
              <a:latin typeface="Baskerville" panose="02020502070401020303" pitchFamily="18" charset="0"/>
              <a:ea typeface="Baskerville" panose="02020502070401020303" pitchFamily="18" charset="0"/>
            </a:endParaRPr>
          </a:p>
          <a:p>
            <a:pPr marL="0" indent="0">
              <a:buNone/>
            </a:pPr>
            <a:endParaRPr lang="da-DK" dirty="0"/>
          </a:p>
        </p:txBody>
      </p:sp>
    </p:spTree>
    <p:extLst>
      <p:ext uri="{BB962C8B-B14F-4D97-AF65-F5344CB8AC3E}">
        <p14:creationId xmlns:p14="http://schemas.microsoft.com/office/powerpoint/2010/main" val="77328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169763" y="-323206"/>
            <a:ext cx="11852475" cy="1325563"/>
          </a:xfrm>
        </p:spPr>
        <p:txBody>
          <a:bodyPr/>
          <a:lstStyle/>
          <a:p>
            <a:r>
              <a:rPr lang="da-DK" b="1" u="sng" dirty="0">
                <a:latin typeface="Baskerville" panose="02020502070401020303"/>
              </a:rPr>
              <a:t>Salme 336: Vor Gud han er så faste en borg </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169762" y="427139"/>
            <a:ext cx="11099157" cy="5571460"/>
          </a:xfrm>
        </p:spPr>
        <p:txBody>
          <a:bodyPr>
            <a:noAutofit/>
          </a:bodyPr>
          <a:lstStyle/>
          <a:p>
            <a:pPr marL="0" indent="0">
              <a:lnSpc>
                <a:spcPct val="120000"/>
              </a:lnSpc>
              <a:buNone/>
            </a:pPr>
            <a:r>
              <a:rPr lang="da-DK" sz="3700" b="1" dirty="0">
                <a:latin typeface="Baskerville" panose="02020502070401020303"/>
                <a:cs typeface="Arabic Typesetting" panose="020F0502020204030204" pitchFamily="66" charset="-78"/>
              </a:rPr>
              <a:t>1</a:t>
            </a:r>
            <a:endParaRPr lang="da-DK" sz="3700" b="1" i="0" dirty="0">
              <a:effectLst/>
              <a:latin typeface="Baskerville" panose="02020502070401020303"/>
            </a:endParaRPr>
          </a:p>
          <a:p>
            <a:pPr marL="0" indent="0">
              <a:buNone/>
            </a:pPr>
            <a:r>
              <a:rPr lang="da-DK" sz="3700" b="1" i="0" dirty="0">
                <a:effectLst/>
                <a:latin typeface="Baskerville" panose="02020502070401020303"/>
              </a:rPr>
              <a:t>Vor Gud han er så fast en borg,</a:t>
            </a:r>
          </a:p>
          <a:p>
            <a:pPr marL="0" indent="0">
              <a:buNone/>
            </a:pPr>
            <a:r>
              <a:rPr lang="da-DK" sz="3700" b="1" i="0" dirty="0">
                <a:effectLst/>
                <a:latin typeface="Baskerville" panose="02020502070401020303"/>
              </a:rPr>
              <a:t>han kan os vel bevare,</a:t>
            </a:r>
          </a:p>
          <a:p>
            <a:pPr marL="0" indent="0">
              <a:buNone/>
            </a:pPr>
            <a:r>
              <a:rPr lang="da-DK" sz="3700" b="1" i="0" dirty="0">
                <a:effectLst/>
                <a:latin typeface="Baskerville" panose="02020502070401020303"/>
              </a:rPr>
              <a:t>han var vor hjælp i al vor sorg,</a:t>
            </a:r>
          </a:p>
          <a:p>
            <a:pPr marL="0" indent="0">
              <a:buNone/>
            </a:pPr>
            <a:r>
              <a:rPr lang="da-DK" sz="3700" b="1" i="0" dirty="0">
                <a:effectLst/>
                <a:latin typeface="Baskerville" panose="02020502070401020303"/>
              </a:rPr>
              <a:t>vort værn i al vor fare;</a:t>
            </a:r>
          </a:p>
          <a:p>
            <a:pPr marL="0" indent="0">
              <a:buNone/>
            </a:pPr>
            <a:r>
              <a:rPr lang="da-DK" sz="3700" b="1" i="0" dirty="0">
                <a:effectLst/>
                <a:latin typeface="Baskerville" panose="02020502070401020303"/>
              </a:rPr>
              <a:t>den gamle fjende led</a:t>
            </a:r>
          </a:p>
          <a:p>
            <a:pPr marL="0" indent="0">
              <a:buNone/>
            </a:pPr>
            <a:r>
              <a:rPr lang="da-DK" sz="3700" b="1" i="0" dirty="0">
                <a:effectLst/>
                <a:latin typeface="Baskerville" panose="02020502070401020303"/>
              </a:rPr>
              <a:t>er nu for alvor vred,</a:t>
            </a:r>
          </a:p>
          <a:p>
            <a:pPr marL="0" indent="0">
              <a:buNone/>
            </a:pPr>
            <a:r>
              <a:rPr lang="da-DK" sz="3700" b="1" i="0" dirty="0">
                <a:effectLst/>
                <a:latin typeface="Baskerville" panose="02020502070401020303"/>
              </a:rPr>
              <a:t>stor magt og argelist</a:t>
            </a:r>
          </a:p>
          <a:p>
            <a:pPr marL="0" indent="0">
              <a:buNone/>
            </a:pPr>
            <a:r>
              <a:rPr lang="da-DK" sz="3700" b="1" i="0" dirty="0">
                <a:effectLst/>
                <a:latin typeface="Baskerville" panose="02020502070401020303"/>
              </a:rPr>
              <a:t>han samler mod os vist,</a:t>
            </a:r>
          </a:p>
          <a:p>
            <a:pPr marL="0" indent="0">
              <a:buNone/>
            </a:pPr>
            <a:r>
              <a:rPr lang="da-DK" sz="3700" b="1" i="0" dirty="0">
                <a:effectLst/>
                <a:latin typeface="Baskerville" panose="02020502070401020303"/>
              </a:rPr>
              <a:t>ej jorden har hans lige.</a:t>
            </a:r>
            <a:endParaRPr lang="da-DK" sz="3700" b="1" dirty="0">
              <a:latin typeface="Baskerville" panose="02020502070401020303"/>
            </a:endParaRPr>
          </a:p>
        </p:txBody>
      </p:sp>
    </p:spTree>
    <p:extLst>
      <p:ext uri="{BB962C8B-B14F-4D97-AF65-F5344CB8AC3E}">
        <p14:creationId xmlns:p14="http://schemas.microsoft.com/office/powerpoint/2010/main" val="22366228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3301A-9751-7D2D-7C52-40E77B927F6F}"/>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2E2D4AE0-1DEA-D291-50CA-C8BD4A4CAAE6}"/>
              </a:ext>
            </a:extLst>
          </p:cNvPr>
          <p:cNvSpPr txBox="1"/>
          <p:nvPr/>
        </p:nvSpPr>
        <p:spPr>
          <a:xfrm>
            <a:off x="3958244" y="5918816"/>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1. søndag i fasten</a:t>
            </a:r>
          </a:p>
        </p:txBody>
      </p:sp>
      <p:pic>
        <p:nvPicPr>
          <p:cNvPr id="1026" name="Picture 2" descr="Djævlen frister Jesus. Maleri af Juan de Flandes, ca. 1500. Kilde: Wikimedia Commons.">
            <a:extLst>
              <a:ext uri="{FF2B5EF4-FFF2-40B4-BE49-F238E27FC236}">
                <a16:creationId xmlns:a16="http://schemas.microsoft.com/office/drawing/2014/main" id="{F3785911-FBAD-E3B1-CA81-7124A83047E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8072" y="163565"/>
            <a:ext cx="11952008" cy="569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220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0" y="-255361"/>
            <a:ext cx="11228614" cy="1325563"/>
          </a:xfrm>
        </p:spPr>
        <p:txBody>
          <a:bodyPr/>
          <a:lstStyle/>
          <a:p>
            <a:r>
              <a:rPr lang="da-DK" b="1" u="sng" dirty="0">
                <a:latin typeface="Baskerville" panose="02020502070401020303"/>
              </a:rPr>
              <a:t>Salme 634: Du ved det nok, mit hjerte</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87682" y="758546"/>
            <a:ext cx="11647117" cy="5859967"/>
          </a:xfrm>
        </p:spPr>
        <p:txBody>
          <a:bodyPr>
            <a:normAutofit/>
          </a:bodyPr>
          <a:lstStyle/>
          <a:p>
            <a:pPr marL="0" indent="0">
              <a:buNone/>
            </a:pPr>
            <a:r>
              <a:rPr lang="da-DK" sz="4000" b="1" dirty="0">
                <a:latin typeface="Baskerville" panose="02020502070401020303"/>
              </a:rPr>
              <a:t>1</a:t>
            </a:r>
          </a:p>
          <a:p>
            <a:pPr marL="0" indent="0">
              <a:buNone/>
            </a:pPr>
            <a:r>
              <a:rPr lang="da-DK" sz="4000" b="1" dirty="0">
                <a:latin typeface="Baskerville" panose="02020502070401020303"/>
              </a:rPr>
              <a:t>Du ved det nok, mit hjerte,</a:t>
            </a:r>
          </a:p>
          <a:p>
            <a:pPr marL="0" indent="0">
              <a:buNone/>
            </a:pPr>
            <a:r>
              <a:rPr lang="da-DK" sz="4000" b="1" dirty="0">
                <a:latin typeface="Baskerville" panose="02020502070401020303"/>
              </a:rPr>
              <a:t>du ved, at Gud er stor;</a:t>
            </a:r>
          </a:p>
          <a:p>
            <a:pPr marL="0" indent="0">
              <a:buNone/>
            </a:pPr>
            <a:r>
              <a:rPr lang="da-DK" sz="4000" b="1" dirty="0">
                <a:latin typeface="Baskerville" panose="02020502070401020303"/>
              </a:rPr>
              <a:t>men stor er og hans fjende,</a:t>
            </a:r>
          </a:p>
          <a:p>
            <a:pPr marL="0" indent="0">
              <a:buNone/>
            </a:pPr>
            <a:r>
              <a:rPr lang="da-DK" sz="4000" b="1" dirty="0">
                <a:latin typeface="Baskerville" panose="02020502070401020303"/>
              </a:rPr>
              <a:t>så tit du det </a:t>
            </a:r>
            <a:r>
              <a:rPr lang="da-DK" sz="4000" b="1" dirty="0" err="1">
                <a:latin typeface="Baskerville" panose="02020502070401020303"/>
              </a:rPr>
              <a:t>erfór</a:t>
            </a:r>
            <a:r>
              <a:rPr lang="da-DK" sz="4000" b="1" dirty="0">
                <a:latin typeface="Baskerville" panose="02020502070401020303"/>
              </a:rPr>
              <a:t>.</a:t>
            </a:r>
          </a:p>
        </p:txBody>
      </p:sp>
    </p:spTree>
    <p:extLst>
      <p:ext uri="{BB962C8B-B14F-4D97-AF65-F5344CB8AC3E}">
        <p14:creationId xmlns:p14="http://schemas.microsoft.com/office/powerpoint/2010/main" val="887683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A3F61-7374-3D42-EAE6-2CE4A21562F4}"/>
            </a:ext>
          </a:extLst>
        </p:cNvPr>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6C2D9ABD-D4DC-C47D-FCBD-B52FAE15F7B5}"/>
              </a:ext>
            </a:extLst>
          </p:cNvPr>
          <p:cNvSpPr>
            <a:spLocks noGrp="1"/>
          </p:cNvSpPr>
          <p:nvPr>
            <p:ph idx="1"/>
          </p:nvPr>
        </p:nvSpPr>
        <p:spPr>
          <a:xfrm>
            <a:off x="120934" y="0"/>
            <a:ext cx="11849393" cy="6483927"/>
          </a:xfrm>
        </p:spPr>
        <p:txBody>
          <a:bodyPr>
            <a:noAutofit/>
          </a:bodyPr>
          <a:lstStyle/>
          <a:p>
            <a:pPr marL="0" indent="0">
              <a:buNone/>
            </a:pPr>
            <a:r>
              <a:rPr lang="da-DK" sz="4000" b="1" dirty="0">
                <a:latin typeface="Baskerville" panose="02020502070401020303"/>
              </a:rPr>
              <a:t>2</a:t>
            </a:r>
          </a:p>
          <a:p>
            <a:pPr marL="0" indent="0">
              <a:buNone/>
            </a:pPr>
            <a:r>
              <a:rPr lang="da-DK" sz="4000" b="1" dirty="0">
                <a:latin typeface="Baskerville" panose="02020502070401020303"/>
              </a:rPr>
              <a:t>Velan! så får du kæmpe</a:t>
            </a:r>
          </a:p>
          <a:p>
            <a:pPr marL="0" indent="0">
              <a:buNone/>
            </a:pPr>
            <a:r>
              <a:rPr lang="da-DK" sz="4000" b="1" dirty="0">
                <a:latin typeface="Baskerville" panose="02020502070401020303"/>
              </a:rPr>
              <a:t>og tro trods fald og brud,</a:t>
            </a:r>
          </a:p>
          <a:p>
            <a:pPr marL="0" indent="0">
              <a:buNone/>
            </a:pPr>
            <a:r>
              <a:rPr lang="da-DK" sz="4000" b="1" dirty="0">
                <a:latin typeface="Baskerville" panose="02020502070401020303"/>
              </a:rPr>
              <a:t>at stor er vel Guds fjende,</a:t>
            </a:r>
          </a:p>
          <a:p>
            <a:pPr marL="0" indent="0">
              <a:buNone/>
            </a:pPr>
            <a:r>
              <a:rPr lang="da-DK" sz="4000" b="1" dirty="0">
                <a:latin typeface="Baskerville" panose="02020502070401020303"/>
              </a:rPr>
              <a:t>men større er dog Gud.</a:t>
            </a:r>
          </a:p>
          <a:p>
            <a:pPr marL="0" indent="0">
              <a:buNone/>
            </a:pPr>
            <a:endParaRPr lang="da-DK" sz="4000" b="1" dirty="0">
              <a:latin typeface="Baskerville" panose="02020502070401020303"/>
            </a:endParaRPr>
          </a:p>
          <a:p>
            <a:pPr marL="0" indent="0">
              <a:buNone/>
            </a:pPr>
            <a:r>
              <a:rPr lang="da-DK" sz="4000" b="1" dirty="0">
                <a:latin typeface="Baskerville" panose="02020502070401020303"/>
              </a:rPr>
              <a:t> 	</a:t>
            </a:r>
          </a:p>
          <a:p>
            <a:pPr marL="0" indent="0">
              <a:buNone/>
            </a:pPr>
            <a:r>
              <a:rPr lang="da-DK" sz="4000" dirty="0">
                <a:latin typeface="Baskerville" panose="02020502070401020303"/>
              </a:rPr>
              <a:t>Kaj Munk 1938.</a:t>
            </a:r>
          </a:p>
        </p:txBody>
      </p:sp>
    </p:spTree>
    <p:extLst>
      <p:ext uri="{BB962C8B-B14F-4D97-AF65-F5344CB8AC3E}">
        <p14:creationId xmlns:p14="http://schemas.microsoft.com/office/powerpoint/2010/main" val="3079365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75259-2B01-709F-60D7-6E2C9E85D6DF}"/>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15DD323E-DF64-C25A-D020-1B54070357F5}"/>
              </a:ext>
            </a:extLst>
          </p:cNvPr>
          <p:cNvSpPr txBox="1"/>
          <p:nvPr/>
        </p:nvSpPr>
        <p:spPr>
          <a:xfrm>
            <a:off x="3958244" y="5918816"/>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1. søndag i fasten</a:t>
            </a:r>
          </a:p>
        </p:txBody>
      </p:sp>
      <p:pic>
        <p:nvPicPr>
          <p:cNvPr id="1026" name="Picture 2" descr="Djævlen frister Jesus. Maleri af Juan de Flandes, ca. 1500. Kilde: Wikimedia Commons.">
            <a:extLst>
              <a:ext uri="{FF2B5EF4-FFF2-40B4-BE49-F238E27FC236}">
                <a16:creationId xmlns:a16="http://schemas.microsoft.com/office/drawing/2014/main" id="{42E48037-96C8-1B6E-DD42-A5E0E837410B}"/>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8072" y="163565"/>
            <a:ext cx="11952008" cy="569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531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C18F88-8E37-C59A-7DBE-5B76AAC8071E}"/>
              </a:ext>
            </a:extLst>
          </p:cNvPr>
          <p:cNvSpPr>
            <a:spLocks noGrp="1"/>
          </p:cNvSpPr>
          <p:nvPr>
            <p:ph type="title"/>
          </p:nvPr>
        </p:nvSpPr>
        <p:spPr>
          <a:xfrm>
            <a:off x="0" y="-375703"/>
            <a:ext cx="10515600" cy="1325563"/>
          </a:xfrm>
        </p:spPr>
        <p:txBody>
          <a:bodyPr>
            <a:normAutofit/>
          </a:bodyPr>
          <a:lstStyle/>
          <a:p>
            <a:r>
              <a:rPr lang="da-DK" sz="2800" b="1" dirty="0">
                <a:latin typeface="Baskerville" panose="02020502070401020303" pitchFamily="18" charset="0"/>
                <a:ea typeface="Baskerville" panose="02020502070401020303" pitchFamily="18" charset="0"/>
              </a:rPr>
              <a:t>Meddelelser:</a:t>
            </a:r>
          </a:p>
        </p:txBody>
      </p:sp>
      <p:sp>
        <p:nvSpPr>
          <p:cNvPr id="3" name="Pladsholder til indhold 2">
            <a:extLst>
              <a:ext uri="{FF2B5EF4-FFF2-40B4-BE49-F238E27FC236}">
                <a16:creationId xmlns:a16="http://schemas.microsoft.com/office/drawing/2014/main" id="{62F7F71A-545D-2FB5-9C3D-808D984E01C3}"/>
              </a:ext>
            </a:extLst>
          </p:cNvPr>
          <p:cNvSpPr>
            <a:spLocks noGrp="1"/>
          </p:cNvSpPr>
          <p:nvPr>
            <p:ph sz="half" idx="1"/>
          </p:nvPr>
        </p:nvSpPr>
        <p:spPr>
          <a:xfrm>
            <a:off x="0" y="153276"/>
            <a:ext cx="6329082" cy="6109053"/>
          </a:xfrm>
        </p:spPr>
        <p:txBody>
          <a:bodyPr>
            <a:noAutofit/>
          </a:bodyPr>
          <a:lstStyle/>
          <a:p>
            <a:pPr marL="0" indent="0">
              <a:buNone/>
            </a:pPr>
            <a:endParaRPr lang="da-DK" b="1" u="sng" kern="100" dirty="0">
              <a:solidFill>
                <a:srgbClr val="FF0000"/>
              </a:solidFill>
              <a:latin typeface="Baskerville" panose="02020502070401020303"/>
              <a:ea typeface="Calibri" panose="020F0502020204030204" pitchFamily="34" charset="0"/>
              <a:cs typeface="Times New Roman" panose="02020603050405020304" pitchFamily="18" charset="0"/>
            </a:endParaRPr>
          </a:p>
          <a:p>
            <a:pPr marL="0" indent="0">
              <a:buNone/>
            </a:pPr>
            <a:endParaRPr lang="da-DK" b="1" kern="100" dirty="0">
              <a:solidFill>
                <a:srgbClr val="FF0000"/>
              </a:solidFill>
              <a:effectLst/>
              <a:latin typeface="Baskerville" panose="02020502070401020303"/>
              <a:ea typeface="Calibri" panose="020F0502020204030204" pitchFamily="34" charset="0"/>
              <a:cs typeface="Times New Roman" panose="02020603050405020304" pitchFamily="18" charset="0"/>
            </a:endParaRPr>
          </a:p>
          <a:p>
            <a:pPr marL="0" indent="0">
              <a:buNone/>
            </a:pPr>
            <a:endParaRPr lang="da-DK" sz="1800" b="1" kern="100" dirty="0">
              <a:solidFill>
                <a:srgbClr val="FF0000"/>
              </a:solidFill>
              <a:effectLst/>
              <a:latin typeface="Baskerville" panose="02020502070401020303"/>
              <a:ea typeface="Calibri" panose="020F0502020204030204" pitchFamily="34" charset="0"/>
              <a:cs typeface="Times New Roman" panose="02020603050405020304" pitchFamily="18" charset="0"/>
            </a:endParaRPr>
          </a:p>
          <a:p>
            <a:pPr marL="0" indent="0">
              <a:buNone/>
            </a:pPr>
            <a:endParaRPr lang="da-DK" sz="3000" kern="100" dirty="0">
              <a:solidFill>
                <a:srgbClr val="FF0000"/>
              </a:solidFill>
              <a:effectLst/>
              <a:latin typeface="Baskerville" panose="02020502070401020303"/>
              <a:ea typeface="Calibri" panose="020F0502020204030204" pitchFamily="34" charset="0"/>
              <a:cs typeface="Times New Roman" panose="02020603050405020304" pitchFamily="18" charset="0"/>
            </a:endParaRPr>
          </a:p>
        </p:txBody>
      </p:sp>
      <p:sp>
        <p:nvSpPr>
          <p:cNvPr id="4" name="Pladsholder til indhold 3">
            <a:extLst>
              <a:ext uri="{FF2B5EF4-FFF2-40B4-BE49-F238E27FC236}">
                <a16:creationId xmlns:a16="http://schemas.microsoft.com/office/drawing/2014/main" id="{A12A23A3-5A01-F031-FC30-47FA81F74FBE}"/>
              </a:ext>
            </a:extLst>
          </p:cNvPr>
          <p:cNvSpPr>
            <a:spLocks noGrp="1"/>
          </p:cNvSpPr>
          <p:nvPr>
            <p:ph sz="half" idx="2"/>
          </p:nvPr>
        </p:nvSpPr>
        <p:spPr>
          <a:xfrm>
            <a:off x="0" y="-145035"/>
            <a:ext cx="6465796" cy="7452869"/>
          </a:xfrm>
        </p:spPr>
        <p:txBody>
          <a:bodyPr>
            <a:normAutofit/>
          </a:bodyPr>
          <a:lstStyle/>
          <a:p>
            <a:pPr marL="0" indent="0">
              <a:buNone/>
            </a:pPr>
            <a:br>
              <a:rPr lang="da-DK" b="1" u="sng" kern="100" dirty="0">
                <a:solidFill>
                  <a:srgbClr val="FF0000"/>
                </a:solidFill>
                <a:effectLst/>
                <a:latin typeface="Baskerville" panose="02020502070401020303"/>
                <a:ea typeface="Calibri" panose="020F0502020204030204" pitchFamily="34" charset="0"/>
                <a:cs typeface="Times New Roman" panose="02020603050405020304" pitchFamily="18" charset="0"/>
              </a:rPr>
            </a:br>
            <a:endParaRPr lang="da-DK" b="1" u="sng" kern="100" dirty="0">
              <a:effectLst/>
              <a:latin typeface="Baskerville" panose="02020502070401020303"/>
              <a:ea typeface="Calibri" panose="020F0502020204030204" pitchFamily="34" charset="0"/>
              <a:cs typeface="Times New Roman" panose="02020603050405020304" pitchFamily="18" charset="0"/>
            </a:endParaRPr>
          </a:p>
          <a:p>
            <a:pPr marL="0" indent="0">
              <a:buNone/>
            </a:pPr>
            <a:r>
              <a:rPr lang="da-DK" b="1" u="sng" kern="100" dirty="0">
                <a:effectLst/>
                <a:latin typeface="Baskerville" panose="02020502070401020303"/>
                <a:ea typeface="Calibri" panose="020F0502020204030204" pitchFamily="34" charset="0"/>
                <a:cs typeface="Times New Roman" panose="02020603050405020304" pitchFamily="18" charset="0"/>
              </a:rPr>
              <a:t>Tirsdag d. 11. marts </a:t>
            </a:r>
            <a:r>
              <a:rPr lang="da-DK" b="1" u="sng" kern="100" dirty="0">
                <a:latin typeface="Baskerville" panose="02020502070401020303"/>
                <a:ea typeface="Calibri" panose="020F0502020204030204" pitchFamily="34" charset="0"/>
                <a:cs typeface="Times New Roman" panose="02020603050405020304" pitchFamily="18" charset="0"/>
              </a:rPr>
              <a:t>2025</a:t>
            </a:r>
            <a:endParaRPr lang="da-DK" kern="100" dirty="0">
              <a:effectLst/>
              <a:latin typeface="Baskerville" panose="02020502070401020303"/>
              <a:ea typeface="Calibri" panose="020F0502020204030204" pitchFamily="34" charset="0"/>
              <a:cs typeface="Times New Roman" panose="02020603050405020304" pitchFamily="18" charset="0"/>
            </a:endParaRPr>
          </a:p>
          <a:p>
            <a:pPr marL="0" indent="0">
              <a:buNone/>
            </a:pPr>
            <a:r>
              <a:rPr lang="da-DK" kern="100" dirty="0">
                <a:effectLst/>
                <a:latin typeface="Baskerville" panose="02020502070401020303"/>
                <a:ea typeface="Calibri" panose="020F0502020204030204" pitchFamily="34" charset="0"/>
                <a:cs typeface="Times New Roman" panose="02020603050405020304" pitchFamily="18" charset="0"/>
              </a:rPr>
              <a:t>Kl. 10.00: Samtalesalon</a:t>
            </a:r>
          </a:p>
          <a:p>
            <a:pPr marL="0" indent="0">
              <a:buNone/>
            </a:pPr>
            <a:r>
              <a:rPr lang="da-DK" kern="100" dirty="0">
                <a:effectLst/>
                <a:latin typeface="Baskerville" panose="02020502070401020303"/>
                <a:ea typeface="Calibri" panose="020F0502020204030204" pitchFamily="34" charset="0"/>
                <a:cs typeface="Times New Roman" panose="02020603050405020304" pitchFamily="18" charset="0"/>
              </a:rPr>
              <a:t>Kl. 16.30: Tumlingesalmesang</a:t>
            </a:r>
          </a:p>
          <a:p>
            <a:pPr marL="0" indent="0">
              <a:buNone/>
            </a:pPr>
            <a:endParaRPr lang="da-DK" b="1" u="sng" kern="100" dirty="0">
              <a:solidFill>
                <a:srgbClr val="FF0000"/>
              </a:solidFill>
              <a:latin typeface="Baskerville" panose="02020502070401020303"/>
              <a:ea typeface="Calibri" panose="020F0502020204030204" pitchFamily="34" charset="0"/>
              <a:cs typeface="Times New Roman" panose="02020603050405020304" pitchFamily="18" charset="0"/>
            </a:endParaRPr>
          </a:p>
          <a:p>
            <a:pPr marL="0" indent="0">
              <a:buNone/>
            </a:pPr>
            <a:r>
              <a:rPr lang="da-DK" b="1" u="sng" kern="100" dirty="0">
                <a:effectLst/>
                <a:latin typeface="Baskerville" panose="02020502070401020303"/>
                <a:ea typeface="Calibri" panose="020F0502020204030204" pitchFamily="34" charset="0"/>
                <a:cs typeface="Times New Roman" panose="02020603050405020304" pitchFamily="18" charset="0"/>
              </a:rPr>
              <a:t>Torsdag d. 13. marts </a:t>
            </a:r>
            <a:r>
              <a:rPr lang="da-DK" b="1" u="sng" kern="100" dirty="0">
                <a:latin typeface="Baskerville" panose="02020502070401020303"/>
                <a:ea typeface="Calibri" panose="020F0502020204030204" pitchFamily="34" charset="0"/>
                <a:cs typeface="Times New Roman" panose="02020603050405020304" pitchFamily="18" charset="0"/>
              </a:rPr>
              <a:t>2025</a:t>
            </a:r>
            <a:endParaRPr lang="da-DK" kern="100" dirty="0">
              <a:effectLst/>
              <a:latin typeface="Baskerville" panose="02020502070401020303"/>
              <a:ea typeface="Calibri" panose="020F0502020204030204" pitchFamily="34" charset="0"/>
              <a:cs typeface="Times New Roman" panose="02020603050405020304" pitchFamily="18" charset="0"/>
            </a:endParaRPr>
          </a:p>
          <a:p>
            <a:pPr marL="0" indent="0">
              <a:buNone/>
            </a:pPr>
            <a:r>
              <a:rPr lang="da-DK" kern="100" dirty="0">
                <a:effectLst/>
                <a:latin typeface="Baskerville" panose="02020502070401020303"/>
                <a:ea typeface="Calibri" panose="020F0502020204030204" pitchFamily="34" charset="0"/>
                <a:cs typeface="Times New Roman" panose="02020603050405020304" pitchFamily="18" charset="0"/>
              </a:rPr>
              <a:t>Kl. 10.45: Babysalmesang</a:t>
            </a:r>
          </a:p>
          <a:p>
            <a:pPr marL="0" indent="0">
              <a:buNone/>
            </a:pPr>
            <a:r>
              <a:rPr lang="da-DK" kern="100" dirty="0">
                <a:effectLst/>
                <a:latin typeface="Baskerville" panose="02020502070401020303"/>
                <a:ea typeface="Calibri" panose="020F0502020204030204" pitchFamily="34" charset="0"/>
                <a:cs typeface="Times New Roman" panose="02020603050405020304" pitchFamily="18" charset="0"/>
              </a:rPr>
              <a:t>Kl. 19.00: Menighedsrådsmøde </a:t>
            </a:r>
          </a:p>
          <a:p>
            <a:pPr marL="0" indent="0">
              <a:buNone/>
            </a:pPr>
            <a:endParaRPr lang="da-DK" b="1" u="sng" kern="100" dirty="0">
              <a:solidFill>
                <a:srgbClr val="FF0000"/>
              </a:solidFill>
              <a:latin typeface="Baskerville" panose="02020502070401020303"/>
              <a:ea typeface="Calibri" panose="020F0502020204030204" pitchFamily="34" charset="0"/>
              <a:cs typeface="Times New Roman" panose="02020603050405020304" pitchFamily="18" charset="0"/>
            </a:endParaRPr>
          </a:p>
          <a:p>
            <a:pPr marL="0" indent="0">
              <a:buNone/>
            </a:pPr>
            <a:r>
              <a:rPr lang="da-DK" b="1" u="sng" kern="100" dirty="0">
                <a:effectLst/>
                <a:latin typeface="Baskerville" panose="02020502070401020303"/>
                <a:ea typeface="Calibri" panose="020F0502020204030204" pitchFamily="34" charset="0"/>
                <a:cs typeface="Times New Roman" panose="02020603050405020304" pitchFamily="18" charset="0"/>
              </a:rPr>
              <a:t>Fredag d. 14. marts 2025</a:t>
            </a:r>
          </a:p>
          <a:p>
            <a:pPr marL="0" indent="0">
              <a:buNone/>
            </a:pPr>
            <a:r>
              <a:rPr lang="da-DK" kern="100" dirty="0">
                <a:effectLst/>
                <a:latin typeface="Baskerville" panose="02020502070401020303"/>
                <a:ea typeface="Calibri" panose="020F0502020204030204" pitchFamily="34" charset="0"/>
                <a:cs typeface="Times New Roman" panose="02020603050405020304" pitchFamily="18" charset="0"/>
              </a:rPr>
              <a:t>Kl. 10.15</a:t>
            </a:r>
            <a:r>
              <a:rPr lang="da-DK" kern="100" dirty="0">
                <a:latin typeface="Baskerville" panose="02020502070401020303"/>
                <a:ea typeface="Calibri" panose="020F0502020204030204" pitchFamily="34" charset="0"/>
                <a:cs typeface="Times New Roman" panose="02020603050405020304" pitchFamily="18" charset="0"/>
              </a:rPr>
              <a:t>: </a:t>
            </a:r>
            <a:r>
              <a:rPr lang="da-DK" kern="100" dirty="0">
                <a:effectLst/>
                <a:latin typeface="Baskerville" panose="02020502070401020303"/>
                <a:ea typeface="Calibri" panose="020F0502020204030204" pitchFamily="34" charset="0"/>
                <a:cs typeface="Times New Roman" panose="02020603050405020304" pitchFamily="18" charset="0"/>
              </a:rPr>
              <a:t>Andagt</a:t>
            </a:r>
          </a:p>
          <a:p>
            <a:pPr marL="0" indent="0">
              <a:buNone/>
            </a:pPr>
            <a:r>
              <a:rPr lang="da-DK" kern="100" dirty="0">
                <a:effectLst/>
                <a:latin typeface="Baskerville" panose="02020502070401020303"/>
                <a:ea typeface="Calibri" panose="020F0502020204030204" pitchFamily="34" charset="0"/>
                <a:cs typeface="Times New Roman" panose="02020603050405020304" pitchFamily="18" charset="0"/>
              </a:rPr>
              <a:t>Kl. 18.00: Åbe</a:t>
            </a:r>
            <a:r>
              <a:rPr lang="da-DK" kern="100" dirty="0">
                <a:latin typeface="Baskerville" panose="02020502070401020303"/>
                <a:ea typeface="Calibri" panose="020F0502020204030204" pitchFamily="34" charset="0"/>
                <a:cs typeface="Times New Roman" panose="02020603050405020304" pitchFamily="18" charset="0"/>
              </a:rPr>
              <a:t>n Familie </a:t>
            </a:r>
            <a:endParaRPr lang="da-DK" kern="100" dirty="0">
              <a:effectLst/>
              <a:latin typeface="Baskerville" panose="02020502070401020303"/>
              <a:ea typeface="Calibri" panose="020F0502020204030204" pitchFamily="34" charset="0"/>
              <a:cs typeface="Times New Roman" panose="02020603050405020304" pitchFamily="18" charset="0"/>
            </a:endParaRPr>
          </a:p>
          <a:p>
            <a:pPr marL="0" indent="0">
              <a:buNone/>
            </a:pPr>
            <a:endParaRPr lang="da-DK" b="1" u="sng" kern="100" dirty="0">
              <a:solidFill>
                <a:srgbClr val="FF0000"/>
              </a:solidFill>
              <a:effectLst/>
              <a:latin typeface="Baskerville" panose="02020502070401020303"/>
              <a:ea typeface="Calibri" panose="020F0502020204030204" pitchFamily="34" charset="0"/>
              <a:cs typeface="Times New Roman" panose="02020603050405020304" pitchFamily="18" charset="0"/>
            </a:endParaRPr>
          </a:p>
          <a:p>
            <a:pPr marL="0" indent="0">
              <a:buNone/>
            </a:pPr>
            <a:endParaRPr lang="da-DK" b="1" u="sng" dirty="0">
              <a:solidFill>
                <a:srgbClr val="FF0000"/>
              </a:solidFill>
              <a:latin typeface="Baskerville" panose="02020502070401020303"/>
            </a:endParaRPr>
          </a:p>
          <a:p>
            <a:pPr marL="0" indent="0">
              <a:buNone/>
            </a:pPr>
            <a:endParaRPr lang="da-DK" sz="2300" b="1" dirty="0">
              <a:solidFill>
                <a:srgbClr val="FF0000"/>
              </a:solidFill>
              <a:latin typeface="Baskerville" panose="02020502070401020303"/>
            </a:endParaRPr>
          </a:p>
          <a:p>
            <a:pPr marL="0" indent="0">
              <a:buNone/>
            </a:pPr>
            <a:endParaRPr lang="da-DK" sz="2300" b="1" dirty="0">
              <a:solidFill>
                <a:srgbClr val="FF0000"/>
              </a:solidFill>
              <a:latin typeface="Baskerville" panose="02020502070401020303"/>
            </a:endParaRPr>
          </a:p>
          <a:p>
            <a:pPr marL="0" indent="0">
              <a:buNone/>
            </a:pPr>
            <a:endParaRPr lang="da-DK" sz="2300" b="1" dirty="0">
              <a:solidFill>
                <a:srgbClr val="FF0000"/>
              </a:solidFill>
              <a:latin typeface="Baskerville" panose="02020502070401020303"/>
            </a:endParaRPr>
          </a:p>
          <a:p>
            <a:pPr marL="0" indent="0">
              <a:buNone/>
            </a:pPr>
            <a:endParaRPr lang="da-DK" dirty="0">
              <a:solidFill>
                <a:srgbClr val="FF0000"/>
              </a:solidFill>
            </a:endParaRPr>
          </a:p>
        </p:txBody>
      </p:sp>
      <p:sp>
        <p:nvSpPr>
          <p:cNvPr id="5" name="AutoShape 2" descr="noedhjaelp.dk – Folkekirkens Nødhjælp">
            <a:extLst>
              <a:ext uri="{FF2B5EF4-FFF2-40B4-BE49-F238E27FC236}">
                <a16:creationId xmlns:a16="http://schemas.microsoft.com/office/drawing/2014/main" id="{A139CFFC-D834-2B2E-9908-5386F1BE389F}"/>
              </a:ext>
            </a:extLst>
          </p:cNvPr>
          <p:cNvSpPr>
            <a:spLocks noChangeAspect="1" noChangeArrowheads="1"/>
          </p:cNvSpPr>
          <p:nvPr/>
        </p:nvSpPr>
        <p:spPr bwMode="auto">
          <a:xfrm>
            <a:off x="5943600" y="99646"/>
            <a:ext cx="3481754" cy="34817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a-DK"/>
          </a:p>
        </p:txBody>
      </p:sp>
      <p:sp>
        <p:nvSpPr>
          <p:cNvPr id="10" name="Pladsholder til indhold 3">
            <a:extLst>
              <a:ext uri="{FF2B5EF4-FFF2-40B4-BE49-F238E27FC236}">
                <a16:creationId xmlns:a16="http://schemas.microsoft.com/office/drawing/2014/main" id="{3CC19539-AC10-DE4C-ABA7-D4EF1685DF46}"/>
              </a:ext>
            </a:extLst>
          </p:cNvPr>
          <p:cNvSpPr txBox="1">
            <a:spLocks/>
          </p:cNvSpPr>
          <p:nvPr/>
        </p:nvSpPr>
        <p:spPr>
          <a:xfrm>
            <a:off x="5186082" y="-297435"/>
            <a:ext cx="7005918" cy="7452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br>
              <a:rPr lang="da-DK" b="1" u="sng" kern="100" dirty="0">
                <a:solidFill>
                  <a:srgbClr val="FF0000"/>
                </a:solidFill>
                <a:latin typeface="Baskerville" panose="02020502070401020303"/>
                <a:ea typeface="Calibri" panose="020F0502020204030204" pitchFamily="34" charset="0"/>
                <a:cs typeface="Times New Roman" panose="02020603050405020304" pitchFamily="18" charset="0"/>
              </a:rPr>
            </a:br>
            <a:endParaRPr lang="da-DK" b="1" u="sng" kern="100" dirty="0">
              <a:solidFill>
                <a:srgbClr val="FF0000"/>
              </a:solidFill>
              <a:latin typeface="Baskerville" panose="02020502070401020303"/>
              <a:ea typeface="Calibri" panose="020F0502020204030204" pitchFamily="34" charset="0"/>
              <a:cs typeface="Times New Roman" panose="02020603050405020304" pitchFamily="18" charset="0"/>
            </a:endParaRPr>
          </a:p>
          <a:p>
            <a:pPr marL="0" indent="0">
              <a:buFont typeface="Arial" panose="020B0604020202020204" pitchFamily="34" charset="0"/>
              <a:buNone/>
            </a:pPr>
            <a:r>
              <a:rPr lang="da-DK" b="1" u="sng" kern="100" dirty="0">
                <a:latin typeface="Baskerville" panose="02020502070401020303"/>
                <a:ea typeface="Calibri" panose="020F0502020204030204" pitchFamily="34" charset="0"/>
                <a:cs typeface="Times New Roman" panose="02020603050405020304" pitchFamily="18" charset="0"/>
              </a:rPr>
              <a:t>Søndag d. 16. marts 2025</a:t>
            </a:r>
            <a:br>
              <a:rPr lang="da-DK" b="1" kern="100" dirty="0">
                <a:latin typeface="Baskerville" panose="02020502070401020303"/>
                <a:ea typeface="Calibri" panose="020F0502020204030204" pitchFamily="34" charset="0"/>
                <a:cs typeface="Times New Roman" panose="02020603050405020304" pitchFamily="18" charset="0"/>
              </a:rPr>
            </a:br>
            <a:r>
              <a:rPr lang="da-DK" kern="100" dirty="0">
                <a:latin typeface="Baskerville" panose="02020502070401020303"/>
                <a:ea typeface="Calibri" panose="020F0502020204030204" pitchFamily="34" charset="0"/>
                <a:cs typeface="Times New Roman" panose="02020603050405020304" pitchFamily="18" charset="0"/>
              </a:rPr>
              <a:t>Kl. 10.30: Højmesse ved Lotte Martin Jensen</a:t>
            </a:r>
          </a:p>
          <a:p>
            <a:pPr marL="0" indent="0">
              <a:buFont typeface="Arial" panose="020B0604020202020204" pitchFamily="34" charset="0"/>
              <a:buNone/>
            </a:pPr>
            <a:r>
              <a:rPr lang="da-DK" kern="100" dirty="0">
                <a:latin typeface="Baskerville" panose="02020502070401020303"/>
                <a:ea typeface="Calibri" panose="020F0502020204030204" pitchFamily="34" charset="0"/>
                <a:cs typeface="Times New Roman" panose="02020603050405020304" pitchFamily="18" charset="0"/>
              </a:rPr>
              <a:t>Kl. 11.30: Årsmøde i Houlkær Sogns Menighedspleje </a:t>
            </a:r>
          </a:p>
          <a:p>
            <a:pPr marL="0" indent="0">
              <a:buFont typeface="Arial" panose="020B0604020202020204" pitchFamily="34" charset="0"/>
              <a:buNone/>
            </a:pPr>
            <a:r>
              <a:rPr lang="da-DK" kern="100" dirty="0">
                <a:latin typeface="Baskerville" panose="02020502070401020303"/>
                <a:ea typeface="Calibri" panose="020F0502020204030204" pitchFamily="34" charset="0"/>
                <a:cs typeface="Times New Roman" panose="02020603050405020304" pitchFamily="18" charset="0"/>
              </a:rPr>
              <a:t>Kl. 13.00: International gudstjeneste på engelsk v. Peter Fischer-Nielsen </a:t>
            </a:r>
          </a:p>
          <a:p>
            <a:pPr marL="0" indent="0">
              <a:buFont typeface="Arial" panose="020B0604020202020204" pitchFamily="34" charset="0"/>
              <a:buNone/>
            </a:pPr>
            <a:endParaRPr lang="da-DK" b="1" u="sng" dirty="0">
              <a:solidFill>
                <a:srgbClr val="FF0000"/>
              </a:solidFill>
              <a:latin typeface="Baskerville" panose="02020502070401020303"/>
            </a:endParaRPr>
          </a:p>
          <a:p>
            <a:pPr marL="0" indent="0">
              <a:buNone/>
            </a:pPr>
            <a:r>
              <a:rPr lang="da-DK" sz="3200" b="1" dirty="0">
                <a:latin typeface="Baskerville" panose="02020502070401020303"/>
                <a:ea typeface="Calibri" panose="020F0502020204030204" pitchFamily="34" charset="0"/>
                <a:cs typeface="Times New Roman" panose="02020603050405020304" pitchFamily="18" charset="0"/>
              </a:rPr>
              <a:t>Husstandsindsamling til Folkekirkens Nødhjælp i dag: </a:t>
            </a:r>
          </a:p>
          <a:p>
            <a:pPr marL="0" indent="0">
              <a:buNone/>
            </a:pPr>
            <a:r>
              <a:rPr lang="da-DK" sz="3200" b="1" dirty="0">
                <a:latin typeface="Baskerville" panose="02020502070401020303"/>
                <a:ea typeface="Calibri" panose="020F0502020204030204" pitchFamily="34" charset="0"/>
                <a:cs typeface="Times New Roman" panose="02020603050405020304" pitchFamily="18" charset="0"/>
              </a:rPr>
              <a:t>Vi mangler stadig indsamlere! </a:t>
            </a:r>
          </a:p>
          <a:p>
            <a:pPr marL="0" indent="0">
              <a:buNone/>
            </a:pPr>
            <a:r>
              <a:rPr lang="da-DK" sz="3200" b="1" dirty="0">
                <a:effectLst/>
                <a:latin typeface="Baskerville" panose="02020502070401020303"/>
                <a:ea typeface="SimSun" panose="02010600030101010101" pitchFamily="2" charset="-122"/>
                <a:cs typeface="Calibri" panose="020F0502020204030204" pitchFamily="34" charset="0"/>
              </a:rPr>
              <a:t>Giv din tid og gør en forskel </a:t>
            </a:r>
            <a:r>
              <a:rPr lang="da-DK" sz="3200" b="1" dirty="0">
                <a:effectLst/>
                <a:latin typeface="Baskerville" panose="02020502070401020303"/>
                <a:ea typeface="SimSun" panose="02010600030101010101" pitchFamily="2" charset="-122"/>
                <a:cs typeface="Calibri" panose="020F0502020204030204" pitchFamily="34" charset="0"/>
                <a:sym typeface="Wingdings" panose="05000000000000000000" pitchFamily="2" charset="2"/>
              </a:rPr>
              <a:t> </a:t>
            </a:r>
          </a:p>
          <a:p>
            <a:pPr marL="0" indent="0">
              <a:buNone/>
            </a:pPr>
            <a:endParaRPr lang="da-DK" sz="3200" b="1" dirty="0">
              <a:effectLst/>
              <a:latin typeface="Baskerville" panose="02020502070401020303"/>
              <a:ea typeface="SimSun" panose="02010600030101010101" pitchFamily="2" charset="-122"/>
              <a:cs typeface="Calibri" panose="020F0502020204030204" pitchFamily="34" charset="0"/>
            </a:endParaRPr>
          </a:p>
          <a:p>
            <a:pPr marL="0" indent="0">
              <a:buFont typeface="Arial" panose="020B0604020202020204" pitchFamily="34" charset="0"/>
              <a:buNone/>
            </a:pPr>
            <a:endParaRPr lang="da-DK" sz="2300" b="1" dirty="0">
              <a:solidFill>
                <a:srgbClr val="FF0000"/>
              </a:solidFill>
              <a:latin typeface="Baskerville" panose="02020502070401020303"/>
            </a:endParaRPr>
          </a:p>
          <a:p>
            <a:pPr marL="0" indent="0">
              <a:buFont typeface="Arial" panose="020B0604020202020204" pitchFamily="34" charset="0"/>
              <a:buNone/>
            </a:pPr>
            <a:endParaRPr lang="da-DK" dirty="0">
              <a:solidFill>
                <a:srgbClr val="FF0000"/>
              </a:solidFill>
            </a:endParaRPr>
          </a:p>
        </p:txBody>
      </p:sp>
    </p:spTree>
    <p:extLst>
      <p:ext uri="{BB962C8B-B14F-4D97-AF65-F5344CB8AC3E}">
        <p14:creationId xmlns:p14="http://schemas.microsoft.com/office/powerpoint/2010/main" val="3501248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E41C0-5BED-1E7C-02DC-0E949594DB10}"/>
            </a:ext>
          </a:extLst>
        </p:cNvPr>
        <p:cNvGrpSpPr/>
        <p:nvPr/>
      </p:nvGrpSpPr>
      <p:grpSpPr>
        <a:xfrm>
          <a:off x="0" y="0"/>
          <a:ext cx="0" cy="0"/>
          <a:chOff x="0" y="0"/>
          <a:chExt cx="0" cy="0"/>
        </a:xfrm>
      </p:grpSpPr>
      <p:pic>
        <p:nvPicPr>
          <p:cNvPr id="3" name="Billede 2" descr="Et billede, der indeholder tekst, Ansigt, tøj, briller&#10;&#10;Indhold genereret af kunstig intelligens kan være forkert.">
            <a:extLst>
              <a:ext uri="{FF2B5EF4-FFF2-40B4-BE49-F238E27FC236}">
                <a16:creationId xmlns:a16="http://schemas.microsoft.com/office/drawing/2014/main" id="{6F916199-107E-08EA-64EA-953ABB677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1849" y="0"/>
            <a:ext cx="4848301" cy="6858000"/>
          </a:xfrm>
          <a:prstGeom prst="rect">
            <a:avLst/>
          </a:prstGeom>
        </p:spPr>
      </p:pic>
    </p:spTree>
    <p:extLst>
      <p:ext uri="{BB962C8B-B14F-4D97-AF65-F5344CB8AC3E}">
        <p14:creationId xmlns:p14="http://schemas.microsoft.com/office/powerpoint/2010/main" val="3814697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69DCC-8F0C-FB79-62F0-F486B0CC30AE}"/>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BAEDDB51-74E7-E4AE-7A8B-DD9108C5F7A0}"/>
              </a:ext>
            </a:extLst>
          </p:cNvPr>
          <p:cNvSpPr txBox="1"/>
          <p:nvPr/>
        </p:nvSpPr>
        <p:spPr>
          <a:xfrm>
            <a:off x="3958244" y="5918816"/>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1. søndag i fasten</a:t>
            </a:r>
          </a:p>
        </p:txBody>
      </p:sp>
      <p:pic>
        <p:nvPicPr>
          <p:cNvPr id="1026" name="Picture 2" descr="Djævlen frister Jesus. Maleri af Juan de Flandes, ca. 1500. Kilde: Wikimedia Commons.">
            <a:extLst>
              <a:ext uri="{FF2B5EF4-FFF2-40B4-BE49-F238E27FC236}">
                <a16:creationId xmlns:a16="http://schemas.microsoft.com/office/drawing/2014/main" id="{D95DCD45-8C9A-05DA-7575-F668DD29DFB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8072" y="163565"/>
            <a:ext cx="11952008" cy="569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99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6409347"/>
          </a:xfrm>
        </p:spPr>
        <p:txBody>
          <a:bodyPr>
            <a:normAutofit lnSpcReduction="10000"/>
          </a:bodyPr>
          <a:lstStyle/>
          <a:p>
            <a:pPr marL="0" indent="0">
              <a:buNone/>
            </a:pPr>
            <a:r>
              <a:rPr lang="da-DK" sz="4000" b="1" dirty="0">
                <a:latin typeface="Baskerville" panose="02020502070401020303"/>
              </a:rPr>
              <a:t>2</a:t>
            </a:r>
            <a:endParaRPr lang="da-DK" sz="4000" b="1" i="0" dirty="0">
              <a:effectLst/>
              <a:latin typeface="Baskerville" panose="02020502070401020303"/>
            </a:endParaRPr>
          </a:p>
          <a:p>
            <a:pPr marL="0" indent="0">
              <a:buNone/>
            </a:pPr>
            <a:r>
              <a:rPr lang="da-DK" sz="4000" b="1" i="0" dirty="0">
                <a:effectLst/>
                <a:latin typeface="Baskerville" panose="02020502070401020303"/>
              </a:rPr>
              <a:t>Vor egen magt ej hjælpe kan,</a:t>
            </a:r>
          </a:p>
          <a:p>
            <a:pPr marL="0" indent="0">
              <a:buNone/>
            </a:pPr>
            <a:r>
              <a:rPr lang="da-DK" sz="4000" b="1" i="0" dirty="0">
                <a:effectLst/>
                <a:latin typeface="Baskerville" panose="02020502070401020303"/>
              </a:rPr>
              <a:t>let kan os fjenden fælde;</a:t>
            </a:r>
          </a:p>
          <a:p>
            <a:pPr marL="0" indent="0">
              <a:buNone/>
            </a:pPr>
            <a:r>
              <a:rPr lang="da-DK" sz="4000" b="1" i="0" dirty="0">
                <a:effectLst/>
                <a:latin typeface="Baskerville" panose="02020502070401020303"/>
              </a:rPr>
              <a:t>men med os står den rette mand,</a:t>
            </a:r>
          </a:p>
          <a:p>
            <a:pPr marL="0" indent="0">
              <a:buNone/>
            </a:pPr>
            <a:r>
              <a:rPr lang="da-DK" sz="4000" b="1" i="0" dirty="0">
                <a:effectLst/>
                <a:latin typeface="Baskerville" panose="02020502070401020303"/>
              </a:rPr>
              <a:t>omgjordet med Guds vælde.</a:t>
            </a:r>
          </a:p>
          <a:p>
            <a:pPr marL="0" indent="0">
              <a:buNone/>
            </a:pPr>
            <a:r>
              <a:rPr lang="da-DK" sz="4000" b="1" i="0" dirty="0">
                <a:effectLst/>
                <a:latin typeface="Baskerville" panose="02020502070401020303"/>
              </a:rPr>
              <a:t>Det er den Herre </a:t>
            </a:r>
            <a:r>
              <a:rPr lang="da-DK" sz="4000" b="1" i="0" dirty="0" err="1">
                <a:effectLst/>
                <a:latin typeface="Baskerville" panose="02020502070401020303"/>
              </a:rPr>
              <a:t>Krist</a:t>
            </a:r>
            <a:r>
              <a:rPr lang="da-DK" sz="4000" b="1" i="0" dirty="0">
                <a:effectLst/>
                <a:latin typeface="Baskerville" panose="02020502070401020303"/>
              </a:rPr>
              <a:t>,</a:t>
            </a:r>
          </a:p>
          <a:p>
            <a:pPr marL="0" indent="0">
              <a:buNone/>
            </a:pPr>
            <a:r>
              <a:rPr lang="da-DK" sz="4000" b="1" i="0" dirty="0">
                <a:effectLst/>
                <a:latin typeface="Baskerville" panose="02020502070401020303"/>
              </a:rPr>
              <a:t>og sejer får han vist,</a:t>
            </a:r>
          </a:p>
          <a:p>
            <a:pPr marL="0" indent="0">
              <a:buNone/>
            </a:pPr>
            <a:r>
              <a:rPr lang="da-DK" sz="4000" b="1" i="0" dirty="0">
                <a:effectLst/>
                <a:latin typeface="Baskerville" panose="02020502070401020303"/>
              </a:rPr>
              <a:t>hærskarers Herre prud,</a:t>
            </a:r>
          </a:p>
          <a:p>
            <a:pPr marL="0" indent="0">
              <a:buNone/>
            </a:pPr>
            <a:r>
              <a:rPr lang="da-DK" sz="4000" b="1" i="0" dirty="0">
                <a:effectLst/>
                <a:latin typeface="Baskerville" panose="02020502070401020303"/>
              </a:rPr>
              <a:t>der er ej anden Gud,</a:t>
            </a:r>
          </a:p>
          <a:p>
            <a:pPr marL="0" indent="0">
              <a:buNone/>
            </a:pPr>
            <a:r>
              <a:rPr lang="da-DK" sz="4000" b="1" i="0" dirty="0">
                <a:effectLst/>
                <a:latin typeface="Baskerville" panose="02020502070401020303"/>
              </a:rPr>
              <a:t>han marken skal beholde.</a:t>
            </a:r>
            <a:endParaRPr lang="da-DK" sz="4000" b="1" dirty="0">
              <a:latin typeface="Baskerville" panose="02020502070401020303"/>
            </a:endParaRPr>
          </a:p>
        </p:txBody>
      </p:sp>
    </p:spTree>
    <p:extLst>
      <p:ext uri="{BB962C8B-B14F-4D97-AF65-F5344CB8AC3E}">
        <p14:creationId xmlns:p14="http://schemas.microsoft.com/office/powerpoint/2010/main" val="324640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0" y="0"/>
            <a:ext cx="10515600" cy="6409347"/>
          </a:xfrm>
        </p:spPr>
        <p:txBody>
          <a:bodyPr>
            <a:normAutofit lnSpcReduction="10000"/>
          </a:bodyPr>
          <a:lstStyle/>
          <a:p>
            <a:pPr marL="0" indent="0">
              <a:buNone/>
            </a:pPr>
            <a:r>
              <a:rPr lang="da-DK" sz="4000" b="1" dirty="0">
                <a:latin typeface="Baskerville" panose="02020502070401020303"/>
              </a:rPr>
              <a:t>3</a:t>
            </a:r>
            <a:endParaRPr lang="da-DK" sz="4000" b="1" i="0" dirty="0">
              <a:effectLst/>
              <a:latin typeface="Baskerville" panose="02020502070401020303"/>
            </a:endParaRPr>
          </a:p>
          <a:p>
            <a:pPr marL="0" indent="0">
              <a:buNone/>
            </a:pPr>
            <a:r>
              <a:rPr lang="da-DK" sz="4000" b="1" dirty="0">
                <a:latin typeface="Baskerville" panose="02020502070401020303"/>
              </a:rPr>
              <a:t>Og </a:t>
            </a:r>
            <a:r>
              <a:rPr lang="da-DK" sz="4000" b="1" dirty="0" err="1">
                <a:latin typeface="Baskerville" panose="02020502070401020303"/>
              </a:rPr>
              <a:t>myldred</a:t>
            </a:r>
            <a:r>
              <a:rPr lang="da-DK" sz="4000" b="1" dirty="0">
                <a:latin typeface="Baskerville" panose="02020502070401020303"/>
              </a:rPr>
              <a:t> djævle frem på jord</a:t>
            </a:r>
          </a:p>
          <a:p>
            <a:pPr marL="0" indent="0">
              <a:buNone/>
            </a:pPr>
            <a:r>
              <a:rPr lang="da-DK" sz="4000" b="1" dirty="0">
                <a:latin typeface="Baskerville" panose="02020502070401020303"/>
              </a:rPr>
              <a:t>og os opsluge ville,</a:t>
            </a:r>
          </a:p>
          <a:p>
            <a:pPr marL="0" indent="0">
              <a:buNone/>
            </a:pPr>
            <a:r>
              <a:rPr lang="da-DK" sz="4000" b="1" dirty="0">
                <a:latin typeface="Baskerville" panose="02020502070401020303"/>
              </a:rPr>
              <a:t>vi frygter dog ej fare stor,</a:t>
            </a:r>
          </a:p>
          <a:p>
            <a:pPr marL="0" indent="0">
              <a:buNone/>
            </a:pPr>
            <a:r>
              <a:rPr lang="da-DK" sz="4000" b="1" dirty="0">
                <a:latin typeface="Baskerville" panose="02020502070401020303"/>
              </a:rPr>
              <a:t>de deres trusler spilde;</a:t>
            </a:r>
          </a:p>
          <a:p>
            <a:pPr marL="0" indent="0">
              <a:buNone/>
            </a:pPr>
            <a:r>
              <a:rPr lang="da-DK" sz="4000" b="1" dirty="0">
                <a:latin typeface="Baskerville" panose="02020502070401020303"/>
              </a:rPr>
              <a:t>lad rase mørkets drot</a:t>
            </a:r>
          </a:p>
          <a:p>
            <a:pPr marL="0" indent="0">
              <a:buNone/>
            </a:pPr>
            <a:r>
              <a:rPr lang="da-DK" sz="4000" b="1" dirty="0">
                <a:latin typeface="Baskerville" panose="02020502070401020303"/>
              </a:rPr>
              <a:t>med løgn og mord og spot,</a:t>
            </a:r>
          </a:p>
          <a:p>
            <a:pPr marL="0" indent="0">
              <a:buNone/>
            </a:pPr>
            <a:r>
              <a:rPr lang="da-DK" sz="4000" b="1" dirty="0">
                <a:latin typeface="Baskerville" panose="02020502070401020303"/>
              </a:rPr>
              <a:t>han har dog </a:t>
            </a:r>
            <a:r>
              <a:rPr lang="da-DK" sz="4000" b="1" dirty="0" err="1">
                <a:latin typeface="Baskerville" panose="02020502070401020303"/>
              </a:rPr>
              <a:t>få't</a:t>
            </a:r>
            <a:r>
              <a:rPr lang="da-DK" sz="4000" b="1" dirty="0">
                <a:latin typeface="Baskerville" panose="02020502070401020303"/>
              </a:rPr>
              <a:t> sin dom,</a:t>
            </a:r>
          </a:p>
          <a:p>
            <a:pPr marL="0" indent="0">
              <a:buNone/>
            </a:pPr>
            <a:r>
              <a:rPr lang="da-DK" sz="4000" b="1" dirty="0">
                <a:latin typeface="Baskerville" panose="02020502070401020303"/>
              </a:rPr>
              <a:t>da </a:t>
            </a:r>
            <a:r>
              <a:rPr lang="da-DK" sz="4000" b="1" dirty="0" err="1">
                <a:latin typeface="Baskerville" panose="02020502070401020303"/>
              </a:rPr>
              <a:t>Krist</a:t>
            </a:r>
            <a:r>
              <a:rPr lang="da-DK" sz="4000" b="1" dirty="0">
                <a:latin typeface="Baskerville" panose="02020502070401020303"/>
              </a:rPr>
              <a:t> til jorden kom,</a:t>
            </a:r>
          </a:p>
          <a:p>
            <a:pPr marL="0" indent="0">
              <a:buNone/>
            </a:pPr>
            <a:r>
              <a:rPr lang="da-DK" sz="4000" b="1" dirty="0">
                <a:latin typeface="Baskerville" panose="02020502070401020303"/>
              </a:rPr>
              <a:t>et ord ham nu kan fælde.</a:t>
            </a:r>
          </a:p>
        </p:txBody>
      </p:sp>
    </p:spTree>
    <p:extLst>
      <p:ext uri="{BB962C8B-B14F-4D97-AF65-F5344CB8AC3E}">
        <p14:creationId xmlns:p14="http://schemas.microsoft.com/office/powerpoint/2010/main" val="283562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 y="0"/>
            <a:ext cx="11903825" cy="6567055"/>
          </a:xfrm>
        </p:spPr>
        <p:txBody>
          <a:bodyPr>
            <a:noAutofit/>
          </a:bodyPr>
          <a:lstStyle/>
          <a:p>
            <a:pPr marL="0" indent="0">
              <a:buNone/>
            </a:pPr>
            <a:r>
              <a:rPr lang="da-DK" sz="3400" b="1" dirty="0">
                <a:latin typeface="Baskerville" panose="02020502070401020303"/>
              </a:rPr>
              <a:t>4</a:t>
            </a:r>
            <a:endParaRPr lang="da-DK" sz="3400" b="1" i="0" dirty="0">
              <a:effectLst/>
              <a:latin typeface="Baskerville" panose="02020502070401020303"/>
            </a:endParaRPr>
          </a:p>
          <a:p>
            <a:pPr marL="0" indent="0">
              <a:buNone/>
            </a:pPr>
            <a:r>
              <a:rPr lang="da-DK" sz="3400" b="1" i="0" dirty="0">
                <a:effectLst/>
                <a:latin typeface="Baskerville" panose="02020502070401020303"/>
              </a:rPr>
              <a:t>Guds Ord de nok skal lade stå</a:t>
            </a:r>
          </a:p>
          <a:p>
            <a:pPr marL="0" indent="0">
              <a:buNone/>
            </a:pPr>
            <a:r>
              <a:rPr lang="da-DK" sz="3400" b="1" i="0" dirty="0">
                <a:effectLst/>
                <a:latin typeface="Baskerville" panose="02020502070401020303"/>
              </a:rPr>
              <a:t>og dertil utak have,</a:t>
            </a:r>
          </a:p>
          <a:p>
            <a:pPr marL="0" indent="0">
              <a:buNone/>
            </a:pPr>
            <a:r>
              <a:rPr lang="da-DK" sz="3400" b="1" i="0" dirty="0">
                <a:effectLst/>
                <a:latin typeface="Baskerville" panose="02020502070401020303"/>
              </a:rPr>
              <a:t>thi Herren selv vil med os gå</a:t>
            </a:r>
          </a:p>
          <a:p>
            <a:pPr marL="0" indent="0">
              <a:buNone/>
            </a:pPr>
            <a:r>
              <a:rPr lang="da-DK" sz="3400" b="1" i="0" dirty="0">
                <a:effectLst/>
                <a:latin typeface="Baskerville" panose="02020502070401020303"/>
              </a:rPr>
              <a:t>alt med sin Ånd og gave;</a:t>
            </a:r>
          </a:p>
          <a:p>
            <a:pPr marL="0" indent="0">
              <a:buNone/>
            </a:pPr>
            <a:r>
              <a:rPr lang="da-DK" sz="3400" b="1" i="0" dirty="0">
                <a:effectLst/>
                <a:latin typeface="Baskerville" panose="02020502070401020303"/>
              </a:rPr>
              <a:t>og tage de vort liv,</a:t>
            </a:r>
          </a:p>
          <a:p>
            <a:pPr marL="0" indent="0">
              <a:buNone/>
            </a:pPr>
            <a:r>
              <a:rPr lang="da-DK" sz="3400" b="1" i="0" dirty="0">
                <a:effectLst/>
                <a:latin typeface="Baskerville" panose="02020502070401020303"/>
              </a:rPr>
              <a:t>gods, ære, barn og viv,</a:t>
            </a:r>
          </a:p>
          <a:p>
            <a:pPr marL="0" indent="0">
              <a:buNone/>
            </a:pPr>
            <a:r>
              <a:rPr lang="da-DK" sz="3400" b="1" i="0" dirty="0">
                <a:effectLst/>
                <a:latin typeface="Baskerville" panose="02020502070401020303"/>
              </a:rPr>
              <a:t>lad fare i Guds navn!</a:t>
            </a:r>
          </a:p>
          <a:p>
            <a:pPr marL="0" indent="0">
              <a:buNone/>
            </a:pPr>
            <a:r>
              <a:rPr lang="da-DK" sz="3400" b="1" i="0" dirty="0">
                <a:effectLst/>
                <a:latin typeface="Baskerville" panose="02020502070401020303"/>
              </a:rPr>
              <a:t>Dem bringer det ej gavn,</a:t>
            </a:r>
          </a:p>
          <a:p>
            <a:pPr marL="0" indent="0">
              <a:buNone/>
            </a:pPr>
            <a:r>
              <a:rPr lang="da-DK" sz="3400" b="1" i="0" dirty="0">
                <a:effectLst/>
                <a:latin typeface="Baskerville" panose="02020502070401020303"/>
              </a:rPr>
              <a:t>Guds rige vi beholder.</a:t>
            </a:r>
            <a:endParaRPr lang="da-DK" sz="3000" b="1" i="0" dirty="0">
              <a:effectLst/>
              <a:latin typeface="Baskerville" panose="02020502070401020303"/>
            </a:endParaRPr>
          </a:p>
          <a:p>
            <a:pPr marL="0" indent="0">
              <a:buNone/>
            </a:pPr>
            <a:r>
              <a:rPr lang="da-DK" i="0" dirty="0">
                <a:effectLst/>
                <a:latin typeface="Baskerville" panose="02020502070401020303"/>
              </a:rPr>
              <a:t>Sl 46. Martin Luther 1528. Dansk 1533. Bearbejdet 1798.P. Hjort 1840. </a:t>
            </a:r>
          </a:p>
          <a:p>
            <a:pPr marL="0" indent="0">
              <a:buNone/>
            </a:pPr>
            <a:r>
              <a:rPr lang="da-DK" i="0" dirty="0">
                <a:effectLst/>
                <a:latin typeface="Baskerville" panose="02020502070401020303"/>
              </a:rPr>
              <a:t> J.P. Mynster 1845.</a:t>
            </a:r>
            <a:endParaRPr lang="da-DK" dirty="0">
              <a:latin typeface="Baskerville" panose="02020502070401020303"/>
            </a:endParaRPr>
          </a:p>
        </p:txBody>
      </p:sp>
    </p:spTree>
    <p:extLst>
      <p:ext uri="{BB962C8B-B14F-4D97-AF65-F5344CB8AC3E}">
        <p14:creationId xmlns:p14="http://schemas.microsoft.com/office/powerpoint/2010/main" val="108000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678B1-8BA8-449C-5D7B-6D389E0DDB8D}"/>
            </a:ext>
          </a:extLst>
        </p:cNvPr>
        <p:cNvGrpSpPr/>
        <p:nvPr/>
      </p:nvGrpSpPr>
      <p:grpSpPr>
        <a:xfrm>
          <a:off x="0" y="0"/>
          <a:ext cx="0" cy="0"/>
          <a:chOff x="0" y="0"/>
          <a:chExt cx="0" cy="0"/>
        </a:xfrm>
      </p:grpSpPr>
      <p:sp>
        <p:nvSpPr>
          <p:cNvPr id="6" name="Tekstfelt 5">
            <a:extLst>
              <a:ext uri="{FF2B5EF4-FFF2-40B4-BE49-F238E27FC236}">
                <a16:creationId xmlns:a16="http://schemas.microsoft.com/office/drawing/2014/main" id="{05298BD8-8EBC-68D7-1555-A536688CFE96}"/>
              </a:ext>
            </a:extLst>
          </p:cNvPr>
          <p:cNvSpPr txBox="1"/>
          <p:nvPr/>
        </p:nvSpPr>
        <p:spPr>
          <a:xfrm>
            <a:off x="3958244" y="5918816"/>
            <a:ext cx="7691360" cy="707886"/>
          </a:xfrm>
          <a:prstGeom prst="rect">
            <a:avLst/>
          </a:prstGeom>
          <a:noFill/>
        </p:spPr>
        <p:txBody>
          <a:bodyPr wrap="square">
            <a:spAutoFit/>
          </a:bodyPr>
          <a:lstStyle/>
          <a:p>
            <a:pPr algn="just"/>
            <a:r>
              <a:rPr lang="da-DK" sz="4000" b="1" dirty="0">
                <a:latin typeface="Baskerville" panose="02020502070401020303" pitchFamily="18" charset="0"/>
                <a:ea typeface="Baskerville" panose="02020502070401020303" pitchFamily="18" charset="0"/>
              </a:rPr>
              <a:t>1. søndag i fasten</a:t>
            </a:r>
          </a:p>
        </p:txBody>
      </p:sp>
      <p:pic>
        <p:nvPicPr>
          <p:cNvPr id="1026" name="Picture 2" descr="Djævlen frister Jesus. Maleri af Juan de Flandes, ca. 1500. Kilde: Wikimedia Commons.">
            <a:extLst>
              <a:ext uri="{FF2B5EF4-FFF2-40B4-BE49-F238E27FC236}">
                <a16:creationId xmlns:a16="http://schemas.microsoft.com/office/drawing/2014/main" id="{BC0E702D-213B-BB3C-C3EA-1823BF556BB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18072" y="163565"/>
            <a:ext cx="11952008" cy="5691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582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D13F1A-0E68-823B-BA16-E0AC736748A0}"/>
              </a:ext>
            </a:extLst>
          </p:cNvPr>
          <p:cNvSpPr>
            <a:spLocks noGrp="1"/>
          </p:cNvSpPr>
          <p:nvPr>
            <p:ph type="title"/>
          </p:nvPr>
        </p:nvSpPr>
        <p:spPr>
          <a:xfrm>
            <a:off x="19391" y="-142438"/>
            <a:ext cx="11872453" cy="1210235"/>
          </a:xfrm>
        </p:spPr>
        <p:txBody>
          <a:bodyPr>
            <a:noAutofit/>
          </a:bodyPr>
          <a:lstStyle/>
          <a:p>
            <a:r>
              <a:rPr lang="da-DK" b="1" u="sng" dirty="0">
                <a:latin typeface="Baskerville" panose="02020502070401020303"/>
              </a:rPr>
              <a:t>Salme 624: Gud er Gud, før jorden skabtes</a:t>
            </a:r>
          </a:p>
        </p:txBody>
      </p:sp>
      <p:sp>
        <p:nvSpPr>
          <p:cNvPr id="3" name="Pladsholder til indhold 2">
            <a:extLst>
              <a:ext uri="{FF2B5EF4-FFF2-40B4-BE49-F238E27FC236}">
                <a16:creationId xmlns:a16="http://schemas.microsoft.com/office/drawing/2014/main" id="{9C6F43D7-BE34-7A97-29BF-32A2DB489F45}"/>
              </a:ext>
            </a:extLst>
          </p:cNvPr>
          <p:cNvSpPr>
            <a:spLocks noGrp="1"/>
          </p:cNvSpPr>
          <p:nvPr>
            <p:ph idx="1"/>
          </p:nvPr>
        </p:nvSpPr>
        <p:spPr>
          <a:xfrm>
            <a:off x="38784" y="825750"/>
            <a:ext cx="11833669" cy="5892800"/>
          </a:xfrm>
        </p:spPr>
        <p:txBody>
          <a:bodyPr>
            <a:normAutofit lnSpcReduction="10000"/>
          </a:bodyPr>
          <a:lstStyle/>
          <a:p>
            <a:pPr marL="0" indent="0">
              <a:buNone/>
            </a:pPr>
            <a:r>
              <a:rPr lang="da-DK" sz="4000" b="1" dirty="0">
                <a:latin typeface="Baskerville" panose="02020502070401020303"/>
              </a:rPr>
              <a:t>1</a:t>
            </a:r>
          </a:p>
          <a:p>
            <a:pPr marL="0" indent="0">
              <a:buNone/>
            </a:pPr>
            <a:r>
              <a:rPr lang="da-DK" sz="4000" b="1" dirty="0">
                <a:latin typeface="Baskerville" panose="02020502070401020303"/>
              </a:rPr>
              <a:t>Gud er Gud, før jorden skabtes,</a:t>
            </a:r>
          </a:p>
          <a:p>
            <a:pPr marL="0" indent="0">
              <a:buNone/>
            </a:pPr>
            <a:r>
              <a:rPr lang="da-DK" sz="4000" b="1" dirty="0">
                <a:latin typeface="Baskerville" panose="02020502070401020303"/>
              </a:rPr>
              <a:t>førend bjerg og tue blev;</a:t>
            </a:r>
          </a:p>
          <a:p>
            <a:pPr marL="0" indent="0">
              <a:buNone/>
            </a:pPr>
            <a:r>
              <a:rPr lang="da-DK" sz="4000" b="1" dirty="0">
                <a:latin typeface="Baskerville" panose="02020502070401020303"/>
              </a:rPr>
              <a:t>førend jeg i Adam tabtes,</a:t>
            </a:r>
          </a:p>
          <a:p>
            <a:pPr marL="0" indent="0">
              <a:buNone/>
            </a:pPr>
            <a:r>
              <a:rPr lang="da-DK" sz="4000" b="1" dirty="0">
                <a:latin typeface="Baskerville" panose="02020502070401020303"/>
              </a:rPr>
              <a:t>han mig på sit hjerte skrev;</a:t>
            </a:r>
          </a:p>
          <a:p>
            <a:pPr marL="0" indent="0">
              <a:buNone/>
            </a:pPr>
            <a:r>
              <a:rPr lang="da-DK" sz="4000" b="1" dirty="0">
                <a:latin typeface="Baskerville" panose="02020502070401020303"/>
              </a:rPr>
              <a:t>i sin Søn han </a:t>
            </a:r>
            <a:r>
              <a:rPr lang="da-DK" sz="4000" b="1" dirty="0" err="1">
                <a:latin typeface="Baskerville" panose="02020502070401020303"/>
              </a:rPr>
              <a:t>elsked</a:t>
            </a:r>
            <a:r>
              <a:rPr lang="da-DK" sz="4000" b="1" dirty="0">
                <a:latin typeface="Baskerville" panose="02020502070401020303"/>
              </a:rPr>
              <a:t> mig,</a:t>
            </a:r>
          </a:p>
          <a:p>
            <a:pPr marL="0" indent="0">
              <a:buNone/>
            </a:pPr>
            <a:r>
              <a:rPr lang="da-DK" sz="4000" b="1" dirty="0">
                <a:latin typeface="Baskerville" panose="02020502070401020303"/>
              </a:rPr>
              <a:t>at jeg skulle visselig</a:t>
            </a:r>
          </a:p>
          <a:p>
            <a:pPr marL="0" indent="0">
              <a:buNone/>
            </a:pPr>
            <a:r>
              <a:rPr lang="da-DK" sz="4000" b="1" dirty="0">
                <a:latin typeface="Baskerville" panose="02020502070401020303"/>
              </a:rPr>
              <a:t>hans medarving evig vorde,</a:t>
            </a:r>
          </a:p>
          <a:p>
            <a:pPr marL="0" indent="0">
              <a:buNone/>
            </a:pPr>
            <a:r>
              <a:rPr lang="da-DK" sz="4000" b="1" dirty="0">
                <a:latin typeface="Baskerville" panose="02020502070401020303"/>
              </a:rPr>
              <a:t>sådan pagt med mig han gjorde.</a:t>
            </a:r>
          </a:p>
        </p:txBody>
      </p:sp>
    </p:spTree>
    <p:extLst>
      <p:ext uri="{BB962C8B-B14F-4D97-AF65-F5344CB8AC3E}">
        <p14:creationId xmlns:p14="http://schemas.microsoft.com/office/powerpoint/2010/main" val="3884479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8B3D95-0E33-641A-E4C2-2F293577D2FF}"/>
              </a:ext>
            </a:extLst>
          </p:cNvPr>
          <p:cNvSpPr>
            <a:spLocks noGrp="1"/>
          </p:cNvSpPr>
          <p:nvPr>
            <p:ph type="title"/>
          </p:nvPr>
        </p:nvSpPr>
        <p:spPr>
          <a:xfrm>
            <a:off x="2330116" y="-1977022"/>
            <a:ext cx="10515600" cy="1325563"/>
          </a:xfrm>
        </p:spPr>
        <p:txBody>
          <a:bodyPr/>
          <a:lstStyle/>
          <a:p>
            <a:endParaRPr lang="da-DK" dirty="0"/>
          </a:p>
        </p:txBody>
      </p:sp>
      <p:sp>
        <p:nvSpPr>
          <p:cNvPr id="3" name="Pladsholder til indhold 2">
            <a:extLst>
              <a:ext uri="{FF2B5EF4-FFF2-40B4-BE49-F238E27FC236}">
                <a16:creationId xmlns:a16="http://schemas.microsoft.com/office/drawing/2014/main" id="{D417E75E-0940-E6DA-6971-F153BDC5F76E}"/>
              </a:ext>
            </a:extLst>
          </p:cNvPr>
          <p:cNvSpPr>
            <a:spLocks noGrp="1"/>
          </p:cNvSpPr>
          <p:nvPr>
            <p:ph idx="1"/>
          </p:nvPr>
        </p:nvSpPr>
        <p:spPr>
          <a:xfrm>
            <a:off x="116541" y="106221"/>
            <a:ext cx="11739128" cy="6578357"/>
          </a:xfrm>
        </p:spPr>
        <p:txBody>
          <a:bodyPr>
            <a:normAutofit fontScale="85000" lnSpcReduction="20000"/>
          </a:bodyPr>
          <a:lstStyle/>
          <a:p>
            <a:pPr marL="0" indent="0">
              <a:buNone/>
            </a:pPr>
            <a:r>
              <a:rPr lang="da-DK" sz="4700" b="1" dirty="0">
                <a:latin typeface="Baskerville" panose="02020502070401020303"/>
              </a:rPr>
              <a:t>2</a:t>
            </a:r>
          </a:p>
          <a:p>
            <a:pPr marL="0" indent="0">
              <a:buNone/>
            </a:pPr>
            <a:r>
              <a:rPr lang="da-DK" sz="4700" b="1" dirty="0">
                <a:latin typeface="Baskerville" panose="02020502070401020303"/>
              </a:rPr>
              <a:t>Hjælp mig, Gud, jeg alle dage</a:t>
            </a:r>
          </a:p>
          <a:p>
            <a:pPr marL="0" indent="0">
              <a:buNone/>
            </a:pPr>
            <a:r>
              <a:rPr lang="da-DK" sz="4700" b="1" dirty="0">
                <a:latin typeface="Baskerville" panose="02020502070401020303"/>
              </a:rPr>
              <a:t>rustet står mod Satans magt,</a:t>
            </a:r>
          </a:p>
          <a:p>
            <a:pPr marL="0" indent="0">
              <a:buNone/>
            </a:pPr>
            <a:r>
              <a:rPr lang="da-DK" sz="4700" b="1" dirty="0">
                <a:latin typeface="Baskerville" panose="02020502070401020303"/>
              </a:rPr>
              <a:t>at han ej mig skal bedrage</a:t>
            </a:r>
          </a:p>
          <a:p>
            <a:pPr marL="0" indent="0">
              <a:buNone/>
            </a:pPr>
            <a:r>
              <a:rPr lang="da-DK" sz="4700" b="1" dirty="0">
                <a:latin typeface="Baskerville" panose="02020502070401020303"/>
              </a:rPr>
              <a:t>med al verdens lyst og pragt!</a:t>
            </a:r>
          </a:p>
          <a:p>
            <a:pPr marL="0" indent="0">
              <a:buNone/>
            </a:pPr>
            <a:r>
              <a:rPr lang="da-DK" sz="4700" b="1" dirty="0">
                <a:latin typeface="Baskerville" panose="02020502070401020303"/>
              </a:rPr>
              <a:t>Bed, o Jesus, bed for mig,</a:t>
            </a:r>
          </a:p>
          <a:p>
            <a:pPr marL="0" indent="0">
              <a:buNone/>
            </a:pPr>
            <a:r>
              <a:rPr lang="da-DK" sz="4700" b="1" dirty="0">
                <a:latin typeface="Baskerville" panose="02020502070401020303"/>
              </a:rPr>
              <a:t>når han kommer hemmelig</a:t>
            </a:r>
          </a:p>
          <a:p>
            <a:pPr marL="0" indent="0">
              <a:buNone/>
            </a:pPr>
            <a:r>
              <a:rPr lang="da-DK" sz="4700" b="1" dirty="0">
                <a:latin typeface="Baskerville" panose="02020502070401020303"/>
              </a:rPr>
              <a:t>og vil mig som hvede sigte,</a:t>
            </a:r>
          </a:p>
          <a:p>
            <a:pPr marL="0" indent="0">
              <a:buNone/>
            </a:pPr>
            <a:r>
              <a:rPr lang="da-DK" sz="4700" b="1" dirty="0">
                <a:latin typeface="Baskerville" panose="02020502070401020303"/>
              </a:rPr>
              <a:t>at min tro da ej skal svigte!</a:t>
            </a:r>
          </a:p>
          <a:p>
            <a:pPr marL="0" indent="0">
              <a:buNone/>
            </a:pPr>
            <a:endParaRPr lang="da-DK" sz="4000" b="1" dirty="0">
              <a:latin typeface="Baskerville" panose="02020502070401020303"/>
            </a:endParaRPr>
          </a:p>
          <a:p>
            <a:pPr marL="0" indent="0">
              <a:buNone/>
            </a:pPr>
            <a:r>
              <a:rPr lang="da-DK" sz="4000" b="1" dirty="0">
                <a:latin typeface="Baskerville" panose="02020502070401020303"/>
              </a:rPr>
              <a:t> 	 </a:t>
            </a:r>
          </a:p>
          <a:p>
            <a:pPr marL="0" indent="0">
              <a:buNone/>
            </a:pPr>
            <a:r>
              <a:rPr lang="da-DK" sz="4000" dirty="0">
                <a:latin typeface="Baskerville" panose="02020502070401020303"/>
              </a:rPr>
              <a:t>Thomas Kingo 1674. Bearbejdet 1947.</a:t>
            </a:r>
          </a:p>
          <a:p>
            <a:pPr marL="0" indent="0">
              <a:buNone/>
            </a:pPr>
            <a:endParaRPr lang="da-DK" sz="4000" b="1" dirty="0">
              <a:latin typeface="Baskerville" panose="02020502070401020303"/>
            </a:endParaRPr>
          </a:p>
        </p:txBody>
      </p:sp>
    </p:spTree>
    <p:extLst>
      <p:ext uri="{BB962C8B-B14F-4D97-AF65-F5344CB8AC3E}">
        <p14:creationId xmlns:p14="http://schemas.microsoft.com/office/powerpoint/2010/main" val="3990084752"/>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1043</TotalTime>
  <Words>1683</Words>
  <Application>Microsoft Office PowerPoint</Application>
  <PresentationFormat>Widescreen</PresentationFormat>
  <Paragraphs>243</Paragraphs>
  <Slides>36</Slides>
  <Notes>1</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36</vt:i4>
      </vt:variant>
    </vt:vector>
  </HeadingPairs>
  <TitlesOfParts>
    <vt:vector size="41" baseType="lpstr">
      <vt:lpstr>Aptos</vt:lpstr>
      <vt:lpstr>Aptos Display</vt:lpstr>
      <vt:lpstr>Arial</vt:lpstr>
      <vt:lpstr>Baskerville</vt:lpstr>
      <vt:lpstr>Office-tema</vt:lpstr>
      <vt:lpstr>PowerPoint-præsentation</vt:lpstr>
      <vt:lpstr>PowerPoint-præsentation</vt:lpstr>
      <vt:lpstr>Salme 336: Vor Gud han er så faste en borg </vt:lpstr>
      <vt:lpstr>PowerPoint-præsentation</vt:lpstr>
      <vt:lpstr>PowerPoint-præsentation</vt:lpstr>
      <vt:lpstr>PowerPoint-præsentation</vt:lpstr>
      <vt:lpstr>PowerPoint-præsentation</vt:lpstr>
      <vt:lpstr>Salme 624: Gud er Gud, før jorden skabtes</vt:lpstr>
      <vt:lpstr>PowerPoint-præsentation</vt:lpstr>
      <vt:lpstr>PowerPoint-præsentation</vt:lpstr>
      <vt:lpstr>PowerPoint-præsentation</vt:lpstr>
      <vt:lpstr>Salme 522: Nåden er din dagligdag</vt:lpstr>
      <vt:lpstr>PowerPoint-præsentation</vt:lpstr>
      <vt:lpstr>PowerPoint-præsentation</vt:lpstr>
      <vt:lpstr>PowerPoint-præsentation</vt:lpstr>
      <vt:lpstr>PowerPoint-præsentation</vt:lpstr>
      <vt:lpstr>PowerPoint-præsentation</vt:lpstr>
      <vt:lpstr>PowerPoint-præsentation</vt:lpstr>
      <vt:lpstr>Salme 487: Nu fryde sig hver kristen mand </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Salme 192: Hil dig, Frelser og Forsoner</vt:lpstr>
      <vt:lpstr>PowerPoint-præsentation</vt:lpstr>
      <vt:lpstr>PowerPoint-præsentation</vt:lpstr>
      <vt:lpstr>Salme 634: Du ved det nok, mit hjerte</vt:lpstr>
      <vt:lpstr>PowerPoint-præsentation</vt:lpstr>
      <vt:lpstr>PowerPoint-præsentation</vt:lpstr>
      <vt:lpstr>Meddelelser:</vt:lpstr>
      <vt:lpstr>PowerPoint-præsentation</vt:lpstr>
      <vt:lpstr>PowerPoint-præsentation</vt:lpstr>
    </vt:vector>
  </TitlesOfParts>
  <Company>Folkekirkens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Cordelia Magdalene Harbo Johnston</dc:creator>
  <cp:lastModifiedBy>Cordelia Magdalene Harbo Johnston</cp:lastModifiedBy>
  <cp:revision>1</cp:revision>
  <dcterms:created xsi:type="dcterms:W3CDTF">2025-03-06T13:25:27Z</dcterms:created>
  <dcterms:modified xsi:type="dcterms:W3CDTF">2025-03-09T06:54:44Z</dcterms:modified>
</cp:coreProperties>
</file>