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4" r:id="rId5"/>
    <p:sldId id="265" r:id="rId6"/>
    <p:sldId id="396" r:id="rId7"/>
    <p:sldId id="397" r:id="rId8"/>
    <p:sldId id="403" r:id="rId9"/>
    <p:sldId id="270" r:id="rId10"/>
    <p:sldId id="363" r:id="rId11"/>
    <p:sldId id="364" r:id="rId12"/>
    <p:sldId id="404" r:id="rId13"/>
    <p:sldId id="287" r:id="rId14"/>
    <p:sldId id="288" r:id="rId15"/>
    <p:sldId id="289" r:id="rId16"/>
    <p:sldId id="399" r:id="rId17"/>
    <p:sldId id="400" r:id="rId18"/>
    <p:sldId id="401" r:id="rId19"/>
    <p:sldId id="410" r:id="rId20"/>
    <p:sldId id="405" r:id="rId21"/>
    <p:sldId id="326" r:id="rId22"/>
    <p:sldId id="327" r:id="rId23"/>
    <p:sldId id="352" r:id="rId24"/>
    <p:sldId id="329" r:id="rId25"/>
    <p:sldId id="406" r:id="rId26"/>
    <p:sldId id="298" r:id="rId27"/>
    <p:sldId id="335" r:id="rId28"/>
    <p:sldId id="300" r:id="rId29"/>
    <p:sldId id="407" r:id="rId30"/>
    <p:sldId id="337" r:id="rId31"/>
    <p:sldId id="338" r:id="rId32"/>
    <p:sldId id="402" r:id="rId33"/>
    <p:sldId id="408" r:id="rId34"/>
    <p:sldId id="307" r:id="rId35"/>
    <p:sldId id="409" r:id="rId3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5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elia Magdalene Harbo Johnston" userId="7c177575-9015-48a7-bca2-95a5341cbf12" providerId="ADAL" clId="{137EB4FF-1054-423F-8824-566BF14D5B28}"/>
    <pc:docChg chg="custSel modSld">
      <pc:chgData name="Cordelia Magdalene Harbo Johnston" userId="7c177575-9015-48a7-bca2-95a5341cbf12" providerId="ADAL" clId="{137EB4FF-1054-423F-8824-566BF14D5B28}" dt="2024-05-04T13:19:53.892" v="4" actId="27636"/>
      <pc:docMkLst>
        <pc:docMk/>
      </pc:docMkLst>
      <pc:sldChg chg="modSp mod">
        <pc:chgData name="Cordelia Magdalene Harbo Johnston" userId="7c177575-9015-48a7-bca2-95a5341cbf12" providerId="ADAL" clId="{137EB4FF-1054-423F-8824-566BF14D5B28}" dt="2024-05-04T13:19:53.892" v="4" actId="27636"/>
        <pc:sldMkLst>
          <pc:docMk/>
          <pc:sldMk cId="2412461167" sldId="287"/>
        </pc:sldMkLst>
        <pc:spChg chg="mod">
          <ac:chgData name="Cordelia Magdalene Harbo Johnston" userId="7c177575-9015-48a7-bca2-95a5341cbf12" providerId="ADAL" clId="{137EB4FF-1054-423F-8824-566BF14D5B28}" dt="2024-05-04T13:19:53.892" v="4" actId="27636"/>
          <ac:spMkLst>
            <pc:docMk/>
            <pc:sldMk cId="2412461167" sldId="287"/>
            <ac:spMk id="3" creationId="{5ABB88B4-8D9F-2CC9-4CB4-C280AC9791D9}"/>
          </ac:spMkLst>
        </pc:spChg>
      </pc:sldChg>
      <pc:sldChg chg="modSp mod">
        <pc:chgData name="Cordelia Magdalene Harbo Johnston" userId="7c177575-9015-48a7-bca2-95a5341cbf12" providerId="ADAL" clId="{137EB4FF-1054-423F-8824-566BF14D5B28}" dt="2024-05-04T13:15:46.534" v="0" actId="20577"/>
        <pc:sldMkLst>
          <pc:docMk/>
          <pc:sldMk cId="3933355590" sldId="307"/>
        </pc:sldMkLst>
        <pc:spChg chg="mod">
          <ac:chgData name="Cordelia Magdalene Harbo Johnston" userId="7c177575-9015-48a7-bca2-95a5341cbf12" providerId="ADAL" clId="{137EB4FF-1054-423F-8824-566BF14D5B28}" dt="2024-05-04T13:15:46.534" v="0" actId="20577"/>
          <ac:spMkLst>
            <pc:docMk/>
            <pc:sldMk cId="3933355590" sldId="307"/>
            <ac:spMk id="10" creationId="{8415465D-129F-32E1-1AE3-B3297FE3F9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E8931-3F97-440A-8409-83CE6061B038}" type="datetimeFigureOut">
              <a:rPr lang="da-DK" smtClean="0"/>
              <a:t>04-05-2024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19AF6-F983-48BE-AFB1-64C88679060A}" type="slidenum">
              <a:rPr lang="da-DK" smtClean="0"/>
              <a:t>‹nr.›</a:t>
            </a:fld>
            <a:endParaRPr lang="da-DK"/>
          </a:p>
        </p:txBody>
      </p:sp>
    </p:spTree>
    <p:extLst>
      <p:ext uri="{BB962C8B-B14F-4D97-AF65-F5344CB8AC3E}">
        <p14:creationId xmlns:p14="http://schemas.microsoft.com/office/powerpoint/2010/main" val="39113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1B519AF6-F983-48BE-AFB1-64C88679060A}" type="slidenum">
              <a:rPr lang="da-DK" smtClean="0"/>
              <a:t>1</a:t>
            </a:fld>
            <a:endParaRPr lang="da-DK"/>
          </a:p>
        </p:txBody>
      </p:sp>
    </p:spTree>
    <p:extLst>
      <p:ext uri="{BB962C8B-B14F-4D97-AF65-F5344CB8AC3E}">
        <p14:creationId xmlns:p14="http://schemas.microsoft.com/office/powerpoint/2010/main" val="8695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DB267C-6AFC-8112-C7BF-6A63E8C25B17}"/>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16DFD3E4-0D0E-69A4-4701-8C47E08BA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AC7BABB0-F3F2-7FE2-78A1-D82A27C50419}"/>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20D39C33-4D42-AA1A-8F43-A1A5A7995F8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1B29C6E-56BB-8411-8C3E-5B6884CD051D}"/>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288600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2AE5C-FA26-A01C-CEB8-8B4394AB56D3}"/>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5031548B-E6EF-6972-DC52-9D37D3F2357F}"/>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F6416B8-5860-857B-F7D9-506ACC37ECDB}"/>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6DC741AA-617A-57AA-410F-9D3AD523F89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FF9618B-C9B0-9838-A6FA-0DBC33716421}"/>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146123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220A7E4F-3BC0-F88C-16B1-C29A8284DEB2}"/>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2F39E75-8ECF-3840-1FF6-3CED937BBB6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1C7D641-DCD6-95CF-7AC8-6F980BABB4D7}"/>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55E9F93D-6A00-99DF-E8CC-5082D74FFDF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D16BC0E-1659-DDF6-673F-07CEE96CE3D5}"/>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192990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291DA-AB79-0132-A766-E36F6465B38D}"/>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90C001D-815D-6595-2EF5-B185D5B073A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5427AF1-F71A-5044-99C2-BD3706A63DD3}"/>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1995D49C-131E-072D-30BE-BE882EACA69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BB39EF5-C169-0FA2-CA51-458DD52CF747}"/>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167640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C9D1C-5A3A-9B31-F1F6-F2F99FF86D43}"/>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2904DC0C-9E97-9167-11DE-EEE483451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457C470-BCA7-C81E-2F48-DD5438182A54}"/>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628BBEA5-3385-6BDD-9149-2795C107B67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BC19BFE-FDCF-2695-6A17-2C33D0FCBB00}"/>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422173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28F89-E967-B01E-8341-F2D38FEB02BD}"/>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F619826C-4E5D-4D1E-FDF4-9F92DAC5B514}"/>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705F33AC-D04A-CE5B-A3C6-40BB681A8BE0}"/>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86386D9C-1A3C-DD5B-36C1-1A20D9DDB59F}"/>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6" name="Pladsholder til sidefod 5">
            <a:extLst>
              <a:ext uri="{FF2B5EF4-FFF2-40B4-BE49-F238E27FC236}">
                <a16:creationId xmlns:a16="http://schemas.microsoft.com/office/drawing/2014/main" id="{A3E8B9DE-25B9-FE51-48C2-E8796A26220D}"/>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43C58F5-78B0-E8B5-3BC8-1BACA4D622CF}"/>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422946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73C7A-68ED-96A0-99B8-51878943503B}"/>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C2164C9F-2CF1-707F-85B1-42341D9F9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05D4A5BD-DC7A-3CE1-43EA-C2F5B4DC78C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015348EF-AF16-A1DD-CCAF-EDE12F73E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3C36D8D-4BD0-B811-BCA6-AEE35FC7413E}"/>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6D86BA1B-3786-684A-7A0B-22C65CA13615}"/>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8" name="Pladsholder til sidefod 7">
            <a:extLst>
              <a:ext uri="{FF2B5EF4-FFF2-40B4-BE49-F238E27FC236}">
                <a16:creationId xmlns:a16="http://schemas.microsoft.com/office/drawing/2014/main" id="{94E05EE3-C90F-61DF-1167-40F395FCEDEA}"/>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B2F4E911-3B90-239E-EEA9-2C5D9347120E}"/>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313240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A9E26-AA04-3BAC-163F-EDA88EAAE48A}"/>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AE1085A4-609C-6611-8374-EB4D8D1E0B9C}"/>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4" name="Pladsholder til sidefod 3">
            <a:extLst>
              <a:ext uri="{FF2B5EF4-FFF2-40B4-BE49-F238E27FC236}">
                <a16:creationId xmlns:a16="http://schemas.microsoft.com/office/drawing/2014/main" id="{2B98E74A-E62B-440E-A3E8-A6BAF1B36B0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BE1DC1F-B00C-6655-1B3E-AD782F460B32}"/>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99705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E051DC30-8243-B239-3720-59586B134379}"/>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3" name="Pladsholder til sidefod 2">
            <a:extLst>
              <a:ext uri="{FF2B5EF4-FFF2-40B4-BE49-F238E27FC236}">
                <a16:creationId xmlns:a16="http://schemas.microsoft.com/office/drawing/2014/main" id="{95B5BCB4-AFE4-176C-0F0B-F024A8AA0140}"/>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053BF2D-68D0-7019-5594-3803345BF36D}"/>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28408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2D5E73-D702-932E-E48A-FDC0CDB221C7}"/>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90DB796-8BED-AF95-F57C-57D695E29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5133445A-2079-E090-779D-3CD0F4738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808CD63-A844-4744-79EF-C042837C96AE}"/>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6" name="Pladsholder til sidefod 5">
            <a:extLst>
              <a:ext uri="{FF2B5EF4-FFF2-40B4-BE49-F238E27FC236}">
                <a16:creationId xmlns:a16="http://schemas.microsoft.com/office/drawing/2014/main" id="{53597FB4-109B-EF14-263B-D51E0346893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01AA9BE-CBC5-4374-A13D-A63AFEEAF868}"/>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389704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6CAB7-1A21-2FCC-5485-0908669A8C64}"/>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FE3A174D-A670-27A3-5667-7470B39CC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AA0E5A78-0FC0-B20B-64A4-1715B9B20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1C4A8686-FFEF-5A35-C667-984E1BDEA787}"/>
              </a:ext>
            </a:extLst>
          </p:cNvPr>
          <p:cNvSpPr>
            <a:spLocks noGrp="1"/>
          </p:cNvSpPr>
          <p:nvPr>
            <p:ph type="dt" sz="half" idx="10"/>
          </p:nvPr>
        </p:nvSpPr>
        <p:spPr/>
        <p:txBody>
          <a:bodyPr/>
          <a:lstStyle/>
          <a:p>
            <a:fld id="{0D971311-5BFB-4EDC-85FD-F7A78139C99F}" type="datetimeFigureOut">
              <a:rPr lang="da-DK" smtClean="0"/>
              <a:t>04-05-2024</a:t>
            </a:fld>
            <a:endParaRPr lang="da-DK"/>
          </a:p>
        </p:txBody>
      </p:sp>
      <p:sp>
        <p:nvSpPr>
          <p:cNvPr id="6" name="Pladsholder til sidefod 5">
            <a:extLst>
              <a:ext uri="{FF2B5EF4-FFF2-40B4-BE49-F238E27FC236}">
                <a16:creationId xmlns:a16="http://schemas.microsoft.com/office/drawing/2014/main" id="{DDA7B41D-0C43-93A6-DE01-F50AE6BCA3B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A327E53-897A-AE53-DAFE-4A9FFE2E03E6}"/>
              </a:ext>
            </a:extLst>
          </p:cNvPr>
          <p:cNvSpPr>
            <a:spLocks noGrp="1"/>
          </p:cNvSpPr>
          <p:nvPr>
            <p:ph type="sldNum" sz="quarter" idx="12"/>
          </p:nvPr>
        </p:nvSpPr>
        <p:spPr/>
        <p:txBody>
          <a:bodyPr/>
          <a:lstStyle/>
          <a:p>
            <a:fld id="{65ADB805-AB1D-4C69-9556-9448EB3CB88F}" type="slidenum">
              <a:rPr lang="da-DK" smtClean="0"/>
              <a:t>‹nr.›</a:t>
            </a:fld>
            <a:endParaRPr lang="da-DK"/>
          </a:p>
        </p:txBody>
      </p:sp>
    </p:spTree>
    <p:extLst>
      <p:ext uri="{BB962C8B-B14F-4D97-AF65-F5344CB8AC3E}">
        <p14:creationId xmlns:p14="http://schemas.microsoft.com/office/powerpoint/2010/main" val="17534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BBA5E40-26DB-6D81-F0CD-77A66E8A7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4A036DC7-4736-6140-12A4-1F94591DC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32E6973-D460-67BE-1FE9-36D773E77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71311-5BFB-4EDC-85FD-F7A78139C99F}" type="datetimeFigureOut">
              <a:rPr lang="da-DK" smtClean="0"/>
              <a:t>04-05-2024</a:t>
            </a:fld>
            <a:endParaRPr lang="da-DK"/>
          </a:p>
        </p:txBody>
      </p:sp>
      <p:sp>
        <p:nvSpPr>
          <p:cNvPr id="5" name="Pladsholder til sidefod 4">
            <a:extLst>
              <a:ext uri="{FF2B5EF4-FFF2-40B4-BE49-F238E27FC236}">
                <a16:creationId xmlns:a16="http://schemas.microsoft.com/office/drawing/2014/main" id="{FF2B74CA-521D-6997-2853-C93DA2BE8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27BC1F99-2FFE-63EE-103B-9510C2348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DB805-AB1D-4C69-9556-9448EB3CB88F}" type="slidenum">
              <a:rPr lang="da-DK" smtClean="0"/>
              <a:t>‹nr.›</a:t>
            </a:fld>
            <a:endParaRPr lang="da-DK"/>
          </a:p>
        </p:txBody>
      </p:sp>
    </p:spTree>
    <p:extLst>
      <p:ext uri="{BB962C8B-B14F-4D97-AF65-F5344CB8AC3E}">
        <p14:creationId xmlns:p14="http://schemas.microsoft.com/office/powerpoint/2010/main" val="30829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B81B9-5215-9E24-CE51-E68206440D5C}"/>
              </a:ext>
            </a:extLst>
          </p:cNvPr>
          <p:cNvSpPr>
            <a:spLocks noGrp="1"/>
          </p:cNvSpPr>
          <p:nvPr>
            <p:ph type="title"/>
          </p:nvPr>
        </p:nvSpPr>
        <p:spPr>
          <a:xfrm>
            <a:off x="268573" y="-1598586"/>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EDFE40DD-6527-8294-2AD1-073988EA4B95}"/>
              </a:ext>
            </a:extLst>
          </p:cNvPr>
          <p:cNvSpPr>
            <a:spLocks noGrp="1"/>
          </p:cNvSpPr>
          <p:nvPr>
            <p:ph idx="1"/>
          </p:nvPr>
        </p:nvSpPr>
        <p:spPr>
          <a:xfrm>
            <a:off x="0" y="0"/>
            <a:ext cx="12134194" cy="6500553"/>
          </a:xfrm>
        </p:spPr>
        <p:txBody>
          <a:bodyPr>
            <a:noAutofit/>
          </a:bodyPr>
          <a:lstStyle/>
          <a:p>
            <a:pPr marL="0" indent="0">
              <a:buNone/>
            </a:pPr>
            <a:r>
              <a:rPr lang="da-DK" sz="3000" b="1" i="0" dirty="0">
                <a:solidFill>
                  <a:srgbClr val="000000"/>
                </a:solidFill>
                <a:effectLst/>
                <a:latin typeface="Baskerville" panose="02020502070401020303"/>
              </a:rPr>
              <a:t>Sådan talte Jesus; og han så op mod himlen og sagde: »Fader, timen er kommet. Herliggør din søn, for at Sønnen kan herliggøre dig, ligesom du har givet ham magt over alle mennesker, for at han kan give evigt liv til alle dem, du har givet ham. Og dette er det evige liv, at de kender dig, den eneste sande Gud, og ham, du har udsendt, Jesus Kristus. Jeg har herliggjort dig på jorden ved at fuldføre den gerning, du har givet mig at gøre. Fader, herliggør mig nu hos dig med den herlighed, jeg havde hos dig, før verden var til. Jeg har åbenbaret dit navn for de mennesker, du gav mig fra verden. De var dine, og du gav dem til mig, og de har holdt fast ved dit ord. Nu forstår de, at alt, hvad du har givet mig, er fra dig. For de ord, du gav mig, har jeg givet dem, og de har taget imod dem, og de har i sandhed forstået, at jeg er udgået fra dig, og de er kommet til tro på, at det er dig, der har udsendt mig. Jeg beder for dem; ikke for verden beder jeg, men for dem, du har givet mig, for de er dine; alt mit er dit, og dit er mit, og jeg er herliggjort i dem. Jeg er ikke længere i verden, men de er i verden, og jeg kommer til dig. Hellige fader, hold dem fast ved dit navn, det du har givet mig, for at de kan være ét ligesom vi.« </a:t>
            </a:r>
            <a:r>
              <a:rPr lang="da-DK" sz="2600" b="1" u="sng" dirty="0">
                <a:solidFill>
                  <a:srgbClr val="000000"/>
                </a:solidFill>
                <a:effectLst/>
                <a:latin typeface="Baskerville" panose="02020502070401020303"/>
              </a:rPr>
              <a:t>Johannes</a:t>
            </a:r>
            <a:r>
              <a:rPr lang="da-DK" sz="2600" b="1" u="sng" dirty="0">
                <a:effectLst/>
                <a:latin typeface="Baskerville" panose="02020502070401020303"/>
              </a:rPr>
              <a:t>evangeliet 17,1-11</a:t>
            </a:r>
            <a:endParaRPr lang="da-DK" sz="2600" b="1" u="sng" dirty="0"/>
          </a:p>
        </p:txBody>
      </p:sp>
    </p:spTree>
    <p:extLst>
      <p:ext uri="{BB962C8B-B14F-4D97-AF65-F5344CB8AC3E}">
        <p14:creationId xmlns:p14="http://schemas.microsoft.com/office/powerpoint/2010/main" val="121833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08125-0669-B8B3-A6A3-4D870EB2DC8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A903922-CBC3-F9C0-32C3-50B2979EFBDC}"/>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22E8E0ED-844B-219B-E93B-10D425EE3D50}"/>
              </a:ext>
            </a:extLst>
          </p:cNvPr>
          <p:cNvSpPr>
            <a:spLocks noGrp="1"/>
          </p:cNvSpPr>
          <p:nvPr>
            <p:ph idx="1"/>
          </p:nvPr>
        </p:nvSpPr>
        <p:spPr>
          <a:xfrm>
            <a:off x="175926" y="211609"/>
            <a:ext cx="10515600" cy="5811838"/>
          </a:xfrm>
        </p:spPr>
        <p:txBody>
          <a:bodyPr>
            <a:normAutofit/>
          </a:bodyPr>
          <a:lstStyle/>
          <a:p>
            <a:pPr marL="0" indent="0">
              <a:buNone/>
            </a:pPr>
            <a:r>
              <a:rPr lang="da-DK" sz="4000" b="1" dirty="0">
                <a:latin typeface="Baskerville" panose="02020502070401020303"/>
              </a:rPr>
              <a:t>2</a:t>
            </a:r>
          </a:p>
          <a:p>
            <a:pPr marL="0" indent="0">
              <a:buNone/>
            </a:pPr>
            <a:r>
              <a:rPr lang="da-DK" sz="4000" b="1" dirty="0" err="1">
                <a:latin typeface="Baskerville" panose="02020502070401020303"/>
              </a:rPr>
              <a:t>Krist</a:t>
            </a:r>
            <a:r>
              <a:rPr lang="da-DK" sz="4000" b="1" dirty="0">
                <a:latin typeface="Baskerville" panose="02020502070401020303"/>
              </a:rPr>
              <a:t> stod op af døde,</a:t>
            </a:r>
          </a:p>
          <a:p>
            <a:pPr marL="0" indent="0">
              <a:buNone/>
            </a:pPr>
            <a:r>
              <a:rPr lang="da-DK" sz="4000" b="1" dirty="0">
                <a:latin typeface="Baskerville" panose="02020502070401020303"/>
              </a:rPr>
              <a:t>afsonet er vor brøde!</a:t>
            </a:r>
          </a:p>
          <a:p>
            <a:pPr marL="0" indent="0">
              <a:buNone/>
            </a:pPr>
            <a:r>
              <a:rPr lang="da-DK" sz="4000" b="1" dirty="0">
                <a:latin typeface="Baskerville" panose="02020502070401020303"/>
              </a:rPr>
              <a:t>Thi synger lydt og sjæleglad</a:t>
            </a:r>
          </a:p>
          <a:p>
            <a:pPr marL="0" indent="0">
              <a:buNone/>
            </a:pPr>
            <a:r>
              <a:rPr lang="da-DK" sz="4000" b="1" dirty="0">
                <a:latin typeface="Baskerville" panose="02020502070401020303"/>
              </a:rPr>
              <a:t>hans menighed i </a:t>
            </a:r>
            <a:r>
              <a:rPr lang="da-DK" sz="4000" b="1" dirty="0" err="1">
                <a:latin typeface="Baskerville" panose="02020502070401020303"/>
              </a:rPr>
              <a:t>allen</a:t>
            </a:r>
            <a:r>
              <a:rPr lang="da-DK" sz="4000" b="1" dirty="0">
                <a:latin typeface="Baskerville" panose="02020502070401020303"/>
              </a:rPr>
              <a:t> stad:</a:t>
            </a:r>
          </a:p>
          <a:p>
            <a:pPr marL="0" indent="0">
              <a:buNone/>
            </a:pPr>
            <a:r>
              <a:rPr lang="da-DK" sz="4000" b="1" dirty="0">
                <a:latin typeface="Baskerville" panose="02020502070401020303"/>
              </a:rPr>
              <a:t>Ære være Gud i det høje!</a:t>
            </a:r>
          </a:p>
        </p:txBody>
      </p:sp>
    </p:spTree>
    <p:extLst>
      <p:ext uri="{BB962C8B-B14F-4D97-AF65-F5344CB8AC3E}">
        <p14:creationId xmlns:p14="http://schemas.microsoft.com/office/powerpoint/2010/main" val="10258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D4885-7458-FDDC-74B2-C56B135D94F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72132F-1E1A-E749-D8F4-730A488E29D2}"/>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AC711DAB-55EF-F3F7-0DBA-3474C95A29B7}"/>
              </a:ext>
            </a:extLst>
          </p:cNvPr>
          <p:cNvSpPr>
            <a:spLocks noGrp="1"/>
          </p:cNvSpPr>
          <p:nvPr>
            <p:ph idx="1"/>
          </p:nvPr>
        </p:nvSpPr>
        <p:spPr>
          <a:xfrm>
            <a:off x="130276" y="169118"/>
            <a:ext cx="12061724" cy="6688882"/>
          </a:xfrm>
        </p:spPr>
        <p:txBody>
          <a:bodyPr>
            <a:normAutofit/>
          </a:bodyPr>
          <a:lstStyle/>
          <a:p>
            <a:pPr marL="0" indent="0">
              <a:buNone/>
            </a:pPr>
            <a:r>
              <a:rPr lang="da-DK" sz="4000" b="1" dirty="0">
                <a:latin typeface="Baskerville" panose="02020502070401020303"/>
              </a:rPr>
              <a:t>3</a:t>
            </a:r>
          </a:p>
          <a:p>
            <a:pPr marL="0" indent="0">
              <a:buNone/>
            </a:pPr>
            <a:r>
              <a:rPr lang="da-DK" sz="4000" b="1" dirty="0" err="1">
                <a:latin typeface="Baskerville" panose="02020502070401020303"/>
              </a:rPr>
              <a:t>Krist</a:t>
            </a:r>
            <a:r>
              <a:rPr lang="da-DK" sz="4000" b="1" dirty="0">
                <a:latin typeface="Baskerville" panose="02020502070401020303"/>
              </a:rPr>
              <a:t> stod op af døde,</a:t>
            </a:r>
          </a:p>
          <a:p>
            <a:pPr marL="0" indent="0">
              <a:buNone/>
            </a:pPr>
            <a:r>
              <a:rPr lang="da-DK" sz="4000" b="1" dirty="0">
                <a:latin typeface="Baskerville" panose="02020502070401020303"/>
              </a:rPr>
              <a:t>i Himlen vi ham møde!</a:t>
            </a:r>
          </a:p>
          <a:p>
            <a:pPr marL="0" indent="0">
              <a:buNone/>
            </a:pPr>
            <a:r>
              <a:rPr lang="da-DK" sz="4000" b="1" dirty="0">
                <a:latin typeface="Baskerville" panose="02020502070401020303"/>
              </a:rPr>
              <a:t>Thi synger lydt og sjæleglad</a:t>
            </a:r>
          </a:p>
          <a:p>
            <a:pPr marL="0" indent="0">
              <a:buNone/>
            </a:pPr>
            <a:r>
              <a:rPr lang="da-DK" sz="4000" b="1" dirty="0">
                <a:latin typeface="Baskerville" panose="02020502070401020303"/>
              </a:rPr>
              <a:t>hans menighed i </a:t>
            </a:r>
            <a:r>
              <a:rPr lang="da-DK" sz="4000" b="1" dirty="0" err="1">
                <a:latin typeface="Baskerville" panose="02020502070401020303"/>
              </a:rPr>
              <a:t>allen</a:t>
            </a:r>
            <a:r>
              <a:rPr lang="da-DK" sz="4000" b="1" dirty="0">
                <a:latin typeface="Baskerville" panose="02020502070401020303"/>
              </a:rPr>
              <a:t> stad:</a:t>
            </a:r>
          </a:p>
          <a:p>
            <a:pPr marL="0" indent="0">
              <a:buNone/>
            </a:pPr>
            <a:r>
              <a:rPr lang="da-DK" sz="4000" b="1" dirty="0">
                <a:latin typeface="Baskerville" panose="02020502070401020303"/>
              </a:rPr>
              <a:t>Ære være Gud i det høje!</a:t>
            </a:r>
          </a:p>
          <a:p>
            <a:pPr marL="0" indent="0">
              <a:buNone/>
            </a:pPr>
            <a:endParaRPr lang="da-DK" b="1" dirty="0">
              <a:latin typeface="Baskerville" panose="02020502070401020303"/>
            </a:endParaRPr>
          </a:p>
          <a:p>
            <a:pPr marL="0" indent="0">
              <a:buNone/>
            </a:pPr>
            <a:r>
              <a:rPr lang="da-DK" sz="3200" dirty="0">
                <a:latin typeface="Baskerville" panose="02020502070401020303"/>
              </a:rPr>
              <a:t>Tysk 12. årh. Bearbejdet omkring 1500. Dansk 1528. Bearbejdet 1642. </a:t>
            </a:r>
          </a:p>
          <a:p>
            <a:pPr marL="0" indent="0">
              <a:buNone/>
            </a:pPr>
            <a:r>
              <a:rPr lang="da-DK" sz="3200" dirty="0">
                <a:latin typeface="Baskerville" panose="02020502070401020303"/>
              </a:rPr>
              <a:t>N.F.S. Grundtvig 1815 og 1845. Thomas Laub 1889.</a:t>
            </a:r>
            <a:endParaRPr lang="sv-SE" sz="3200" dirty="0">
              <a:latin typeface="Baskerville" panose="02020502070401020303"/>
            </a:endParaRPr>
          </a:p>
        </p:txBody>
      </p:sp>
    </p:spTree>
    <p:extLst>
      <p:ext uri="{BB962C8B-B14F-4D97-AF65-F5344CB8AC3E}">
        <p14:creationId xmlns:p14="http://schemas.microsoft.com/office/powerpoint/2010/main" val="318174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5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5ABB88B4-8D9F-2CC9-4CB4-C280AC9791D9}"/>
              </a:ext>
            </a:extLst>
          </p:cNvPr>
          <p:cNvSpPr>
            <a:spLocks noGrp="1"/>
          </p:cNvSpPr>
          <p:nvPr>
            <p:ph idx="1"/>
          </p:nvPr>
        </p:nvSpPr>
        <p:spPr>
          <a:xfrm>
            <a:off x="838200" y="679918"/>
            <a:ext cx="10515600" cy="5811838"/>
          </a:xfrm>
        </p:spPr>
        <p:txBody>
          <a:bodyPr>
            <a:normAutofit fontScale="92500" lnSpcReduction="10000"/>
          </a:bodyPr>
          <a:lstStyle/>
          <a:p>
            <a:pPr marL="0" indent="0">
              <a:buNone/>
            </a:pPr>
            <a:r>
              <a:rPr lang="da-DK" sz="3200" b="1" dirty="0">
                <a:solidFill>
                  <a:srgbClr val="000000"/>
                </a:solidFill>
                <a:effectLst/>
                <a:latin typeface="Baskerville" panose="02020502070401020303" pitchFamily="18" charset="0"/>
                <a:ea typeface="Baskerville" panose="02020502070401020303" pitchFamily="18" charset="0"/>
              </a:rPr>
              <a:t>Vi forsager Djævelen og alle hans gerninger og alt hans væsen.</a:t>
            </a:r>
            <a:br>
              <a:rPr lang="da-DK" sz="3200" b="1" dirty="0">
                <a:solidFill>
                  <a:srgbClr val="000000"/>
                </a:solidFill>
                <a:effectLst/>
                <a:latin typeface="Baskerville" panose="02020502070401020303" pitchFamily="18" charset="0"/>
                <a:ea typeface="Baskerville" panose="02020502070401020303" pitchFamily="18" charset="0"/>
              </a:rPr>
            </a:br>
            <a:endParaRPr lang="da-DK" sz="3200" b="1" dirty="0">
              <a:solidFill>
                <a:srgbClr val="000000"/>
              </a:solidFill>
              <a:effectLst/>
              <a:latin typeface="Baskerville" panose="02020502070401020303" pitchFamily="18" charset="0"/>
              <a:ea typeface="Baskerville" panose="02020502070401020303" pitchFamily="18" charset="0"/>
            </a:endParaRPr>
          </a:p>
          <a:p>
            <a:pPr marL="0" indent="0">
              <a:buNone/>
            </a:pPr>
            <a:r>
              <a:rPr lang="da-DK" sz="3200" b="1" dirty="0">
                <a:solidFill>
                  <a:srgbClr val="000000"/>
                </a:solidFill>
                <a:effectLst/>
                <a:latin typeface="Baskerville" panose="02020502070401020303" pitchFamily="18" charset="0"/>
                <a:ea typeface="Baskerville" panose="02020502070401020303" pitchFamily="18" charset="0"/>
              </a:rPr>
              <a:t>Vi tror på Gud Fader, den Almægtige, himlens og jordens skaber.</a:t>
            </a:r>
            <a:br>
              <a:rPr lang="da-DK" sz="3200" b="1" dirty="0">
                <a:solidFill>
                  <a:srgbClr val="000000"/>
                </a:solidFill>
                <a:effectLst/>
                <a:latin typeface="Baskerville" panose="02020502070401020303" pitchFamily="18" charset="0"/>
                <a:ea typeface="Baskerville" panose="02020502070401020303" pitchFamily="18" charset="0"/>
              </a:rPr>
            </a:b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Vi tror på Jesus Kristus, hans enbårne Søn, vor Herre, som er undfanget ved Helligånden, født af Jomfru Maria, pint under </a:t>
            </a:r>
            <a:r>
              <a:rPr lang="da-DK" sz="3200" b="1" dirty="0" err="1">
                <a:solidFill>
                  <a:srgbClr val="000000"/>
                </a:solidFill>
                <a:effectLst/>
                <a:latin typeface="Baskerville" panose="02020502070401020303" pitchFamily="18" charset="0"/>
                <a:ea typeface="Baskerville" panose="02020502070401020303" pitchFamily="18" charset="0"/>
              </a:rPr>
              <a:t>Pontius</a:t>
            </a:r>
            <a:r>
              <a:rPr lang="da-DK" sz="3200" b="1" dirty="0">
                <a:solidFill>
                  <a:srgbClr val="000000"/>
                </a:solidFill>
                <a:effectLst/>
                <a:latin typeface="Baskerville" panose="02020502070401020303" pitchFamily="18" charset="0"/>
                <a:ea typeface="Baskerville" panose="02020502070401020303" pitchFamily="18" charset="0"/>
              </a:rPr>
              <a:t> Pilatus, korsfæstet, død og begravet, nedfaret til dødsriget, på tredje dag opstanden fra de døde, </a:t>
            </a:r>
            <a:r>
              <a:rPr lang="da-DK" sz="3200" b="1" dirty="0" err="1">
                <a:solidFill>
                  <a:srgbClr val="000000"/>
                </a:solidFill>
                <a:effectLst/>
                <a:latin typeface="Baskerville" panose="02020502070401020303" pitchFamily="18" charset="0"/>
                <a:ea typeface="Baskerville" panose="02020502070401020303" pitchFamily="18" charset="0"/>
              </a:rPr>
              <a:t>opfaret</a:t>
            </a:r>
            <a:r>
              <a:rPr lang="da-DK" sz="3200" b="1" dirty="0">
                <a:solidFill>
                  <a:srgbClr val="000000"/>
                </a:solidFill>
                <a:effectLst/>
                <a:latin typeface="Baskerville" panose="02020502070401020303" pitchFamily="18" charset="0"/>
                <a:ea typeface="Baskerville" panose="02020502070401020303" pitchFamily="18" charset="0"/>
              </a:rPr>
              <a:t> til himmels, siddende ved Gud Faders, den Almægtiges, højre hånd, hvorfra han skal komme at dømme levende og døde.</a:t>
            </a:r>
            <a:br>
              <a:rPr lang="da-DK" sz="3200" b="1" dirty="0">
                <a:solidFill>
                  <a:srgbClr val="000000"/>
                </a:solidFill>
                <a:effectLst/>
                <a:latin typeface="Baskerville" panose="02020502070401020303" pitchFamily="18" charset="0"/>
                <a:ea typeface="Baskerville" panose="02020502070401020303" pitchFamily="18" charset="0"/>
              </a:rPr>
            </a:b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Vi tror på Helligånden, den hellige, almindelige kirke, de helliges samfund,</a:t>
            </a: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syndernes forladelse, kødets opstandelse og det evige liv.</a:t>
            </a:r>
          </a:p>
          <a:p>
            <a:endParaRPr lang="da-DK" dirty="0"/>
          </a:p>
        </p:txBody>
      </p:sp>
    </p:spTree>
    <p:extLst>
      <p:ext uri="{BB962C8B-B14F-4D97-AF65-F5344CB8AC3E}">
        <p14:creationId xmlns:p14="http://schemas.microsoft.com/office/powerpoint/2010/main" val="241246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25186" y="-295835"/>
            <a:ext cx="11228614" cy="1584007"/>
          </a:xfrm>
        </p:spPr>
        <p:txBody>
          <a:bodyPr>
            <a:normAutofit/>
          </a:bodyPr>
          <a:lstStyle/>
          <a:p>
            <a:r>
              <a:rPr lang="da-DK" sz="4000" b="1" u="sng" dirty="0">
                <a:latin typeface="Baskerville" panose="02020502070401020303"/>
              </a:rPr>
              <a:t>Salme 313: Kom, regn af det høje! lad jorden oplives</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25185" y="918258"/>
            <a:ext cx="11437549" cy="5733265"/>
          </a:xfrm>
        </p:spPr>
        <p:txBody>
          <a:bodyPr>
            <a:normAutofit lnSpcReduction="10000"/>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Kom, regn af det høje! lad jorden oplives</a:t>
            </a:r>
          </a:p>
          <a:p>
            <a:pPr marL="0" indent="0">
              <a:buNone/>
            </a:pPr>
            <a:r>
              <a:rPr lang="da-DK" sz="4000" b="1" dirty="0">
                <a:latin typeface="Baskerville" panose="02020502070401020303"/>
              </a:rPr>
              <a:t>som </a:t>
            </a:r>
            <a:r>
              <a:rPr lang="da-DK" sz="4000" b="1" dirty="0" err="1">
                <a:latin typeface="Baskerville" panose="02020502070401020303"/>
              </a:rPr>
              <a:t>lilliedal</a:t>
            </a:r>
            <a:r>
              <a:rPr lang="da-DK" sz="4000" b="1" dirty="0">
                <a:latin typeface="Baskerville" panose="02020502070401020303"/>
              </a:rPr>
              <a:t>,</a:t>
            </a:r>
          </a:p>
          <a:p>
            <a:pPr marL="0" indent="0">
              <a:buNone/>
            </a:pPr>
            <a:r>
              <a:rPr lang="da-DK" sz="4000" b="1" dirty="0">
                <a:latin typeface="Baskerville" panose="02020502070401020303"/>
              </a:rPr>
              <a:t>at hvad os vor Jesus har lovet, må gives</a:t>
            </a:r>
          </a:p>
          <a:p>
            <a:pPr marL="0" indent="0">
              <a:buNone/>
            </a:pPr>
            <a:r>
              <a:rPr lang="da-DK" sz="4000" b="1" dirty="0">
                <a:latin typeface="Baskerville" panose="02020502070401020303"/>
              </a:rPr>
              <a:t>i tusinde-tal!</a:t>
            </a:r>
          </a:p>
          <a:p>
            <a:pPr marL="0" indent="0">
              <a:buNone/>
            </a:pPr>
            <a:r>
              <a:rPr lang="da-DK" sz="4000" b="1" dirty="0">
                <a:latin typeface="Baskerville" panose="02020502070401020303"/>
              </a:rPr>
              <a:t>Han ville det arme, </a:t>
            </a:r>
            <a:r>
              <a:rPr lang="da-DK" sz="4000" b="1" dirty="0" err="1">
                <a:latin typeface="Baskerville" panose="02020502070401020303"/>
              </a:rPr>
              <a:t>fortørrede</a:t>
            </a:r>
            <a:r>
              <a:rPr lang="da-DK" sz="4000" b="1" dirty="0">
                <a:latin typeface="Baskerville" panose="02020502070401020303"/>
              </a:rPr>
              <a:t> mod</a:t>
            </a:r>
          </a:p>
          <a:p>
            <a:pPr marL="0" indent="0">
              <a:buNone/>
            </a:pPr>
            <a:r>
              <a:rPr lang="da-DK" sz="4000" b="1" dirty="0">
                <a:latin typeface="Baskerville" panose="02020502070401020303"/>
              </a:rPr>
              <a:t>forfriske og læske</a:t>
            </a:r>
          </a:p>
          <a:p>
            <a:pPr marL="0" indent="0">
              <a:buNone/>
            </a:pPr>
            <a:r>
              <a:rPr lang="da-DK" sz="4000" b="1" dirty="0">
                <a:latin typeface="Baskerville" panose="02020502070401020303"/>
              </a:rPr>
              <a:t>med himmelske væske</a:t>
            </a:r>
          </a:p>
          <a:p>
            <a:pPr marL="0" indent="0">
              <a:buNone/>
            </a:pPr>
            <a:r>
              <a:rPr lang="da-DK" sz="4000" b="1" dirty="0">
                <a:latin typeface="Baskerville" panose="02020502070401020303"/>
              </a:rPr>
              <a:t>af Paradis-flod.</a:t>
            </a:r>
          </a:p>
        </p:txBody>
      </p:sp>
    </p:spTree>
    <p:extLst>
      <p:ext uri="{BB962C8B-B14F-4D97-AF65-F5344CB8AC3E}">
        <p14:creationId xmlns:p14="http://schemas.microsoft.com/office/powerpoint/2010/main" val="340203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94130" y="142080"/>
            <a:ext cx="11094720" cy="6334919"/>
          </a:xfrm>
        </p:spPr>
        <p:txBody>
          <a:bodyPr>
            <a:norm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Kom, Himlenes kilde! lad strømmene flyde</a:t>
            </a:r>
          </a:p>
          <a:p>
            <a:pPr marL="0" indent="0">
              <a:buNone/>
            </a:pPr>
            <a:r>
              <a:rPr lang="da-DK" sz="4000" b="1" dirty="0">
                <a:latin typeface="Baskerville" panose="02020502070401020303"/>
              </a:rPr>
              <a:t>på dette dit land,</a:t>
            </a:r>
          </a:p>
          <a:p>
            <a:pPr marL="0" indent="0">
              <a:buNone/>
            </a:pPr>
            <a:r>
              <a:rPr lang="da-DK" sz="4000" b="1" dirty="0">
                <a:latin typeface="Baskerville" panose="02020502070401020303"/>
              </a:rPr>
              <a:t>at blomster og frugter din have må pryde</a:t>
            </a:r>
          </a:p>
          <a:p>
            <a:pPr marL="0" indent="0">
              <a:buNone/>
            </a:pPr>
            <a:r>
              <a:rPr lang="da-DK" sz="4000" b="1" dirty="0">
                <a:latin typeface="Baskerville" panose="02020502070401020303"/>
              </a:rPr>
              <a:t>og sættes i stand!</a:t>
            </a:r>
          </a:p>
          <a:p>
            <a:pPr marL="0" indent="0">
              <a:buNone/>
            </a:pPr>
            <a:r>
              <a:rPr lang="da-DK" sz="4000" b="1" dirty="0">
                <a:latin typeface="Baskerville" panose="02020502070401020303"/>
              </a:rPr>
              <a:t>Se dog, hvor mit hjerte forpint og forladt</a:t>
            </a:r>
          </a:p>
          <a:p>
            <a:pPr marL="0" indent="0">
              <a:buNone/>
            </a:pPr>
            <a:r>
              <a:rPr lang="da-DK" sz="4000" b="1" dirty="0">
                <a:latin typeface="Baskerville" panose="02020502070401020303"/>
              </a:rPr>
              <a:t>sig ønsker så såre</a:t>
            </a:r>
          </a:p>
          <a:p>
            <a:pPr marL="0" indent="0">
              <a:buNone/>
            </a:pPr>
            <a:r>
              <a:rPr lang="da-DK" sz="4000" b="1" dirty="0">
                <a:latin typeface="Baskerville" panose="02020502070401020303"/>
              </a:rPr>
              <a:t>med sukke og tåre</a:t>
            </a:r>
          </a:p>
          <a:p>
            <a:pPr marL="0" indent="0">
              <a:buNone/>
            </a:pPr>
            <a:r>
              <a:rPr lang="da-DK" sz="4000" b="1" dirty="0">
                <a:latin typeface="Baskerville" panose="02020502070401020303"/>
              </a:rPr>
              <a:t>at favne sin skat!</a:t>
            </a:r>
          </a:p>
        </p:txBody>
      </p:sp>
    </p:spTree>
    <p:extLst>
      <p:ext uri="{BB962C8B-B14F-4D97-AF65-F5344CB8AC3E}">
        <p14:creationId xmlns:p14="http://schemas.microsoft.com/office/powerpoint/2010/main" val="411315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94130" y="142080"/>
            <a:ext cx="11094720" cy="6334919"/>
          </a:xfrm>
        </p:spPr>
        <p:txBody>
          <a:bodyPr>
            <a:normAutofit/>
          </a:bodyPr>
          <a:lstStyle/>
          <a:p>
            <a:pPr marL="0" indent="0">
              <a:buNone/>
            </a:pPr>
            <a:r>
              <a:rPr lang="da-DK" sz="4000" b="1" dirty="0">
                <a:latin typeface="Baskerville" panose="02020502070401020303"/>
              </a:rPr>
              <a:t>3</a:t>
            </a:r>
          </a:p>
          <a:p>
            <a:pPr marL="0" indent="0">
              <a:buNone/>
            </a:pPr>
            <a:r>
              <a:rPr lang="da-DK" sz="4000" b="1" dirty="0">
                <a:latin typeface="Baskerville" panose="02020502070401020303"/>
              </a:rPr>
              <a:t>Kom, trøster i trængsel! Kom, sansernes styrke,</a:t>
            </a:r>
          </a:p>
          <a:p>
            <a:pPr marL="0" indent="0">
              <a:buNone/>
            </a:pPr>
            <a:r>
              <a:rPr lang="da-DK" sz="4000" b="1" dirty="0">
                <a:latin typeface="Baskerville" panose="02020502070401020303"/>
              </a:rPr>
              <a:t>mit hjertes behag!</a:t>
            </a:r>
          </a:p>
          <a:p>
            <a:pPr marL="0" indent="0">
              <a:buNone/>
            </a:pPr>
            <a:r>
              <a:rPr lang="da-DK" sz="4000" b="1" dirty="0">
                <a:latin typeface="Baskerville" panose="02020502070401020303"/>
              </a:rPr>
              <a:t>Kom, vin, os at læske i </a:t>
            </a:r>
            <a:r>
              <a:rPr lang="da-DK" sz="4000" b="1" dirty="0" err="1">
                <a:latin typeface="Baskerville" panose="02020502070401020303"/>
              </a:rPr>
              <a:t>angestens</a:t>
            </a:r>
            <a:r>
              <a:rPr lang="da-DK" sz="4000" b="1" dirty="0">
                <a:latin typeface="Baskerville" panose="02020502070401020303"/>
              </a:rPr>
              <a:t> tørke</a:t>
            </a:r>
          </a:p>
          <a:p>
            <a:pPr marL="0" indent="0">
              <a:buNone/>
            </a:pPr>
            <a:r>
              <a:rPr lang="da-DK" sz="4000" b="1" dirty="0">
                <a:latin typeface="Baskerville" panose="02020502070401020303"/>
              </a:rPr>
              <a:t>med himmelske smag!</a:t>
            </a:r>
          </a:p>
          <a:p>
            <a:pPr marL="0" indent="0">
              <a:buNone/>
            </a:pPr>
            <a:r>
              <a:rPr lang="da-DK" sz="4000" b="1" dirty="0">
                <a:latin typeface="Baskerville" panose="02020502070401020303"/>
              </a:rPr>
              <a:t>Så kan jeg til bønnen frimodig fremgå</a:t>
            </a:r>
          </a:p>
          <a:p>
            <a:pPr marL="0" indent="0">
              <a:buNone/>
            </a:pPr>
            <a:r>
              <a:rPr lang="da-DK" sz="4000" b="1" dirty="0">
                <a:latin typeface="Baskerville" panose="02020502070401020303"/>
              </a:rPr>
              <a:t>og stedse mig skynde</a:t>
            </a:r>
          </a:p>
          <a:p>
            <a:pPr marL="0" indent="0">
              <a:buNone/>
            </a:pPr>
            <a:r>
              <a:rPr lang="da-DK" sz="4000" b="1" dirty="0">
                <a:latin typeface="Baskerville" panose="02020502070401020303"/>
              </a:rPr>
              <a:t>i kærligheds brynde</a:t>
            </a:r>
          </a:p>
          <a:p>
            <a:pPr marL="0" indent="0">
              <a:buNone/>
            </a:pPr>
            <a:r>
              <a:rPr lang="da-DK" sz="4000" b="1" dirty="0">
                <a:latin typeface="Baskerville" panose="02020502070401020303"/>
              </a:rPr>
              <a:t>al nåde at få.</a:t>
            </a:r>
          </a:p>
        </p:txBody>
      </p:sp>
    </p:spTree>
    <p:extLst>
      <p:ext uri="{BB962C8B-B14F-4D97-AF65-F5344CB8AC3E}">
        <p14:creationId xmlns:p14="http://schemas.microsoft.com/office/powerpoint/2010/main" val="282967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94130" y="142080"/>
            <a:ext cx="11094720" cy="6334919"/>
          </a:xfrm>
        </p:spPr>
        <p:txBody>
          <a:bodyPr>
            <a:normAutofit/>
          </a:bodyPr>
          <a:lstStyle/>
          <a:p>
            <a:pPr marL="0" indent="0">
              <a:buNone/>
            </a:pPr>
            <a:r>
              <a:rPr lang="da-DK" sz="4000" b="1" dirty="0">
                <a:latin typeface="Baskerville" panose="02020502070401020303"/>
              </a:rPr>
              <a:t>4</a:t>
            </a:r>
          </a:p>
          <a:p>
            <a:pPr marL="0" indent="0">
              <a:buNone/>
            </a:pPr>
            <a:r>
              <a:rPr lang="da-DK" sz="4000" b="1" dirty="0">
                <a:latin typeface="Baskerville" panose="02020502070401020303"/>
              </a:rPr>
              <a:t>Kom, hellige olie! sjælenes kræfter</a:t>
            </a:r>
          </a:p>
          <a:p>
            <a:pPr marL="0" indent="0">
              <a:buNone/>
            </a:pPr>
            <a:r>
              <a:rPr lang="da-DK" sz="4000" b="1" dirty="0">
                <a:latin typeface="Baskerville" panose="02020502070401020303"/>
              </a:rPr>
              <a:t>at salve i mig,</a:t>
            </a:r>
          </a:p>
          <a:p>
            <a:pPr marL="0" indent="0">
              <a:buNone/>
            </a:pPr>
            <a:r>
              <a:rPr lang="da-DK" sz="4000" b="1" dirty="0">
                <a:latin typeface="Baskerville" panose="02020502070401020303"/>
              </a:rPr>
              <a:t>at hvad jeg skal tænke og gøre herefter,</a:t>
            </a:r>
          </a:p>
          <a:p>
            <a:pPr marL="0" indent="0">
              <a:buNone/>
            </a:pPr>
            <a:r>
              <a:rPr lang="da-DK" sz="4000" b="1" dirty="0">
                <a:latin typeface="Baskerville" panose="02020502070401020303"/>
              </a:rPr>
              <a:t>må virkes ved dig,</a:t>
            </a:r>
          </a:p>
          <a:p>
            <a:pPr marL="0" indent="0">
              <a:buNone/>
            </a:pPr>
            <a:r>
              <a:rPr lang="da-DK" sz="4000" b="1" dirty="0">
                <a:latin typeface="Baskerville" panose="02020502070401020303"/>
              </a:rPr>
              <a:t>at Åndens livsalige frugter må stå</a:t>
            </a:r>
          </a:p>
          <a:p>
            <a:pPr marL="0" indent="0">
              <a:buNone/>
            </a:pPr>
            <a:r>
              <a:rPr lang="da-DK" sz="4000" b="1" dirty="0">
                <a:latin typeface="Baskerville" panose="02020502070401020303"/>
              </a:rPr>
              <a:t>i dejligste grøde</a:t>
            </a:r>
          </a:p>
          <a:p>
            <a:pPr marL="0" indent="0">
              <a:buNone/>
            </a:pPr>
            <a:r>
              <a:rPr lang="da-DK" sz="4000" b="1" dirty="0">
                <a:latin typeface="Baskerville" panose="02020502070401020303"/>
              </a:rPr>
              <a:t>og </a:t>
            </a:r>
            <a:r>
              <a:rPr lang="da-DK" sz="4000" b="1" dirty="0" err="1">
                <a:latin typeface="Baskerville" panose="02020502070401020303"/>
              </a:rPr>
              <a:t>dagligen</a:t>
            </a:r>
            <a:r>
              <a:rPr lang="da-DK" sz="4000" b="1" dirty="0">
                <a:latin typeface="Baskerville" panose="02020502070401020303"/>
              </a:rPr>
              <a:t> døde</a:t>
            </a:r>
          </a:p>
          <a:p>
            <a:pPr marL="0" indent="0">
              <a:buNone/>
            </a:pPr>
            <a:r>
              <a:rPr lang="da-DK" sz="4000" b="1" dirty="0">
                <a:latin typeface="Baskerville" panose="02020502070401020303"/>
              </a:rPr>
              <a:t>den onde attrå.</a:t>
            </a:r>
          </a:p>
        </p:txBody>
      </p:sp>
    </p:spTree>
    <p:extLst>
      <p:ext uri="{BB962C8B-B14F-4D97-AF65-F5344CB8AC3E}">
        <p14:creationId xmlns:p14="http://schemas.microsoft.com/office/powerpoint/2010/main" val="163874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94130" y="142080"/>
            <a:ext cx="11094720" cy="6334919"/>
          </a:xfrm>
        </p:spPr>
        <p:txBody>
          <a:bodyPr>
            <a:normAutofit/>
          </a:bodyPr>
          <a:lstStyle/>
          <a:p>
            <a:pPr marL="0" indent="0">
              <a:buNone/>
            </a:pPr>
            <a:r>
              <a:rPr lang="da-DK" sz="4000" b="1" dirty="0">
                <a:latin typeface="Baskerville" panose="02020502070401020303"/>
              </a:rPr>
              <a:t>5</a:t>
            </a:r>
          </a:p>
          <a:p>
            <a:pPr marL="0" indent="0">
              <a:buNone/>
            </a:pPr>
            <a:r>
              <a:rPr lang="da-DK" sz="4000" b="1" dirty="0">
                <a:latin typeface="Baskerville" panose="02020502070401020303"/>
              </a:rPr>
              <a:t>Kom, due! at kærligheds varme kan findes</a:t>
            </a:r>
          </a:p>
          <a:p>
            <a:pPr marL="0" indent="0">
              <a:buNone/>
            </a:pPr>
            <a:r>
              <a:rPr lang="da-DK" sz="4000" b="1" dirty="0">
                <a:latin typeface="Baskerville" panose="02020502070401020303"/>
              </a:rPr>
              <a:t>i inderste ånd!</a:t>
            </a:r>
          </a:p>
          <a:p>
            <a:pPr marL="0" indent="0">
              <a:buNone/>
            </a:pPr>
            <a:r>
              <a:rPr lang="da-DK" sz="4000" b="1" dirty="0">
                <a:latin typeface="Baskerville" panose="02020502070401020303"/>
              </a:rPr>
              <a:t>Lad alt, hvad dig kender, nu mere forbindes</a:t>
            </a:r>
          </a:p>
          <a:p>
            <a:pPr marL="0" indent="0">
              <a:buNone/>
            </a:pPr>
            <a:r>
              <a:rPr lang="da-DK" sz="4000" b="1" dirty="0">
                <a:latin typeface="Baskerville" panose="02020502070401020303"/>
              </a:rPr>
              <a:t>i kærligheds bånd,</a:t>
            </a:r>
          </a:p>
          <a:p>
            <a:pPr marL="0" indent="0">
              <a:buNone/>
            </a:pPr>
            <a:r>
              <a:rPr lang="da-DK" sz="4000" b="1" dirty="0">
                <a:latin typeface="Baskerville" panose="02020502070401020303"/>
              </a:rPr>
              <a:t>fra dig ej at vride os ud eller ind,</a:t>
            </a:r>
          </a:p>
          <a:p>
            <a:pPr marL="0" indent="0">
              <a:buNone/>
            </a:pPr>
            <a:r>
              <a:rPr lang="da-DK" sz="4000" b="1" dirty="0">
                <a:latin typeface="Baskerville" panose="02020502070401020303"/>
              </a:rPr>
              <a:t>men redelig vandre</a:t>
            </a:r>
          </a:p>
          <a:p>
            <a:pPr marL="0" indent="0">
              <a:buNone/>
            </a:pPr>
            <a:r>
              <a:rPr lang="da-DK" sz="4000" b="1" dirty="0">
                <a:latin typeface="Baskerville" panose="02020502070401020303"/>
              </a:rPr>
              <a:t>og aldrig forandre</a:t>
            </a:r>
          </a:p>
          <a:p>
            <a:pPr marL="0" indent="0">
              <a:buNone/>
            </a:pPr>
            <a:r>
              <a:rPr lang="da-DK" sz="4000" b="1" dirty="0">
                <a:latin typeface="Baskerville" panose="02020502070401020303"/>
              </a:rPr>
              <a:t>det himmelske sind.</a:t>
            </a:r>
          </a:p>
        </p:txBody>
      </p:sp>
    </p:spTree>
    <p:extLst>
      <p:ext uri="{BB962C8B-B14F-4D97-AF65-F5344CB8AC3E}">
        <p14:creationId xmlns:p14="http://schemas.microsoft.com/office/powerpoint/2010/main" val="252185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94130" y="142080"/>
            <a:ext cx="11094720" cy="6334919"/>
          </a:xfrm>
        </p:spPr>
        <p:txBody>
          <a:bodyPr>
            <a:normAutofit fontScale="85000" lnSpcReduction="20000"/>
          </a:bodyPr>
          <a:lstStyle/>
          <a:p>
            <a:pPr marL="0" indent="0">
              <a:buNone/>
            </a:pPr>
            <a:r>
              <a:rPr lang="da-DK" sz="4700" b="1" dirty="0">
                <a:latin typeface="Baskerville" panose="02020502070401020303"/>
              </a:rPr>
              <a:t>6</a:t>
            </a:r>
          </a:p>
          <a:p>
            <a:pPr marL="0" indent="0">
              <a:buNone/>
            </a:pPr>
            <a:r>
              <a:rPr lang="da-DK" sz="4700" b="1" dirty="0">
                <a:latin typeface="Baskerville" panose="02020502070401020303"/>
              </a:rPr>
              <a:t>Vor børnerets vidne! hjælp Abba at sige</a:t>
            </a:r>
          </a:p>
          <a:p>
            <a:pPr marL="0" indent="0">
              <a:buNone/>
            </a:pPr>
            <a:r>
              <a:rPr lang="da-DK" sz="4700" b="1" dirty="0">
                <a:latin typeface="Baskerville" panose="02020502070401020303"/>
              </a:rPr>
              <a:t>med hjerte og mund,</a:t>
            </a:r>
          </a:p>
          <a:p>
            <a:pPr marL="0" indent="0">
              <a:buNone/>
            </a:pPr>
            <a:r>
              <a:rPr lang="da-DK" sz="4700" b="1" dirty="0">
                <a:latin typeface="Baskerville" panose="02020502070401020303"/>
              </a:rPr>
              <a:t>og tryk mig den vished at arve dit rige</a:t>
            </a:r>
          </a:p>
          <a:p>
            <a:pPr marL="0" indent="0">
              <a:buNone/>
            </a:pPr>
            <a:r>
              <a:rPr lang="da-DK" sz="4700" b="1" dirty="0">
                <a:latin typeface="Baskerville" panose="02020502070401020303"/>
              </a:rPr>
              <a:t>i inderste grund!</a:t>
            </a:r>
          </a:p>
          <a:p>
            <a:pPr marL="0" indent="0">
              <a:buNone/>
            </a:pPr>
            <a:r>
              <a:rPr lang="da-DK" sz="4700" b="1" dirty="0">
                <a:latin typeface="Baskerville" panose="02020502070401020303"/>
              </a:rPr>
              <a:t>Ja, vis mig, så tit du, o saligheds pant,</a:t>
            </a:r>
          </a:p>
          <a:p>
            <a:pPr marL="0" indent="0">
              <a:buNone/>
            </a:pPr>
            <a:r>
              <a:rPr lang="da-DK" sz="4700" b="1" dirty="0">
                <a:latin typeface="Baskerville" panose="02020502070401020303"/>
              </a:rPr>
              <a:t>om Himlen erindrer,</a:t>
            </a:r>
          </a:p>
          <a:p>
            <a:pPr marL="0" indent="0">
              <a:buNone/>
            </a:pPr>
            <a:r>
              <a:rPr lang="da-DK" sz="4700" b="1" dirty="0">
                <a:latin typeface="Baskerville" panose="02020502070401020303"/>
              </a:rPr>
              <a:t>hvor kronen den tindrer,</a:t>
            </a:r>
          </a:p>
          <a:p>
            <a:pPr marL="0" indent="0">
              <a:buNone/>
            </a:pPr>
            <a:r>
              <a:rPr lang="da-DK" sz="4700" b="1" dirty="0">
                <a:latin typeface="Baskerville" panose="02020502070401020303"/>
              </a:rPr>
              <a:t>som Jesus os vandt!</a:t>
            </a:r>
          </a:p>
          <a:p>
            <a:pPr marL="0" indent="0">
              <a:buNone/>
            </a:pPr>
            <a:endParaRPr lang="da-DK" sz="4000" b="1" dirty="0">
              <a:latin typeface="Baskerville" panose="02020502070401020303"/>
            </a:endParaRPr>
          </a:p>
          <a:p>
            <a:pPr marL="0" indent="0">
              <a:buNone/>
            </a:pPr>
            <a:r>
              <a:rPr lang="da-DK" sz="4000" dirty="0">
                <a:latin typeface="Baskerville" panose="02020502070401020303"/>
              </a:rPr>
              <a:t>Johann Caspar </a:t>
            </a:r>
            <a:r>
              <a:rPr lang="da-DK" sz="4000" dirty="0" err="1">
                <a:latin typeface="Baskerville" panose="02020502070401020303"/>
              </a:rPr>
              <a:t>Stegman</a:t>
            </a:r>
            <a:r>
              <a:rPr lang="da-DK" sz="4000" dirty="0">
                <a:latin typeface="Baskerville" panose="02020502070401020303"/>
              </a:rPr>
              <a:t> 1714. Hans Adolph Brorson 1734.</a:t>
            </a:r>
          </a:p>
        </p:txBody>
      </p:sp>
    </p:spTree>
    <p:extLst>
      <p:ext uri="{BB962C8B-B14F-4D97-AF65-F5344CB8AC3E}">
        <p14:creationId xmlns:p14="http://schemas.microsoft.com/office/powerpoint/2010/main" val="189799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1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93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a:xfrm>
            <a:off x="-895739" y="2103437"/>
            <a:ext cx="317241" cy="1325563"/>
          </a:xfrm>
        </p:spPr>
        <p:txBody>
          <a:bodyPr/>
          <a:lstStyle/>
          <a:p>
            <a:endParaRPr lang="da-DK" dirty="0"/>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02748" y="1807602"/>
            <a:ext cx="10515600" cy="4351338"/>
          </a:xfrm>
        </p:spPr>
        <p:txBody>
          <a:bodyPr/>
          <a:lstStyle/>
          <a:p>
            <a:pPr marL="0" indent="0" algn="ctr">
              <a:buNone/>
            </a:pPr>
            <a:endParaRPr lang="da-DK" sz="4800" b="1" dirty="0">
              <a:solidFill>
                <a:srgbClr val="000000"/>
              </a:solidFill>
              <a:latin typeface="Baskerville" panose="02020502070401020303" pitchFamily="18" charset="0"/>
              <a:ea typeface="Baskerville" panose="02020502070401020303" pitchFamily="18" charset="0"/>
            </a:endParaRPr>
          </a:p>
          <a:p>
            <a:pPr marL="0" indent="0" algn="ctr">
              <a:buNone/>
            </a:pPr>
            <a:r>
              <a:rPr lang="da-DK" sz="6600" b="1" dirty="0">
                <a:solidFill>
                  <a:srgbClr val="000000"/>
                </a:solidFill>
                <a:latin typeface="Baskerville" panose="02020502070401020303" pitchFamily="18" charset="0"/>
                <a:ea typeface="Baskerville" panose="02020502070401020303" pitchFamily="18" charset="0"/>
              </a:rPr>
              <a:t>Kirkekoret synger Motet</a:t>
            </a:r>
          </a:p>
          <a:p>
            <a:pPr marL="0" indent="0" algn="ctr">
              <a:buNone/>
            </a:pPr>
            <a:endParaRPr lang="da-DK" sz="66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sz="60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dirty="0"/>
          </a:p>
        </p:txBody>
      </p:sp>
    </p:spTree>
    <p:extLst>
      <p:ext uri="{BB962C8B-B14F-4D97-AF65-F5344CB8AC3E}">
        <p14:creationId xmlns:p14="http://schemas.microsoft.com/office/powerpoint/2010/main" val="133756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38632" y="-143742"/>
            <a:ext cx="11914735" cy="1325563"/>
          </a:xfrm>
        </p:spPr>
        <p:txBody>
          <a:bodyPr>
            <a:normAutofit/>
          </a:bodyPr>
          <a:lstStyle/>
          <a:p>
            <a:r>
              <a:rPr lang="da-DK" sz="4200" b="1" u="sng" dirty="0">
                <a:latin typeface="Baskerville" panose="02020502070401020303"/>
              </a:rPr>
              <a:t>Salme 598: O Gud, du ved og kender</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38632" y="912879"/>
            <a:ext cx="10997453" cy="5700191"/>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O Gud, du ved og kender,</a:t>
            </a:r>
          </a:p>
          <a:p>
            <a:pPr marL="0" indent="0">
              <a:buNone/>
            </a:pPr>
            <a:r>
              <a:rPr lang="da-DK" sz="4000" b="1" dirty="0">
                <a:latin typeface="Baskerville" panose="02020502070401020303"/>
              </a:rPr>
              <a:t>det ej i mine hænder</a:t>
            </a:r>
          </a:p>
          <a:p>
            <a:pPr marL="0" indent="0">
              <a:buNone/>
            </a:pPr>
            <a:r>
              <a:rPr lang="da-DK" sz="4000" b="1" dirty="0">
                <a:latin typeface="Baskerville" panose="02020502070401020303"/>
              </a:rPr>
              <a:t>og mine kræfter står,</a:t>
            </a:r>
          </a:p>
          <a:p>
            <a:pPr marL="0" indent="0">
              <a:buNone/>
            </a:pPr>
            <a:r>
              <a:rPr lang="da-DK" sz="4000" b="1" dirty="0">
                <a:latin typeface="Baskerville" panose="02020502070401020303"/>
              </a:rPr>
              <a:t>at jeg dig ret kan dyrke,</a:t>
            </a:r>
          </a:p>
          <a:p>
            <a:pPr marL="0" indent="0">
              <a:buNone/>
            </a:pPr>
            <a:r>
              <a:rPr lang="da-DK" sz="4000" b="1" dirty="0">
                <a:latin typeface="Baskerville" panose="02020502070401020303"/>
              </a:rPr>
              <a:t>om jeg ej daglig styrke</a:t>
            </a:r>
          </a:p>
          <a:p>
            <a:pPr marL="0" indent="0">
              <a:buNone/>
            </a:pPr>
            <a:r>
              <a:rPr lang="da-DK" sz="4000" b="1" dirty="0">
                <a:latin typeface="Baskerville" panose="02020502070401020303"/>
              </a:rPr>
              <a:t>fra dine hænder får.</a:t>
            </a:r>
          </a:p>
        </p:txBody>
      </p:sp>
    </p:spTree>
    <p:extLst>
      <p:ext uri="{BB962C8B-B14F-4D97-AF65-F5344CB8AC3E}">
        <p14:creationId xmlns:p14="http://schemas.microsoft.com/office/powerpoint/2010/main" val="282281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2"/>
            <a:ext cx="10515600" cy="5811838"/>
          </a:xfrm>
        </p:spPr>
        <p:txBody>
          <a:bodyPr>
            <a:norm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Knus selv mit hjertes stene,</a:t>
            </a:r>
          </a:p>
          <a:p>
            <a:pPr marL="0" indent="0">
              <a:buNone/>
            </a:pPr>
            <a:r>
              <a:rPr lang="da-DK" sz="4000" b="1" dirty="0">
                <a:latin typeface="Baskerville" panose="02020502070401020303"/>
              </a:rPr>
              <a:t>bøj høje tankers grene,</a:t>
            </a:r>
          </a:p>
          <a:p>
            <a:pPr marL="0" indent="0">
              <a:buNone/>
            </a:pPr>
            <a:r>
              <a:rPr lang="da-DK" sz="4000" b="1" dirty="0">
                <a:latin typeface="Baskerville" panose="02020502070401020303"/>
              </a:rPr>
              <a:t>giv ydmyg kærlighed</a:t>
            </a:r>
          </a:p>
          <a:p>
            <a:pPr marL="0" indent="0">
              <a:buNone/>
            </a:pPr>
            <a:r>
              <a:rPr lang="da-DK" sz="4000" b="1" dirty="0">
                <a:latin typeface="Baskerville" panose="02020502070401020303"/>
              </a:rPr>
              <a:t>til Gud og til min næste,</a:t>
            </a:r>
          </a:p>
          <a:p>
            <a:pPr marL="0" indent="0">
              <a:buNone/>
            </a:pPr>
            <a:r>
              <a:rPr lang="da-DK" sz="4000" b="1" dirty="0">
                <a:latin typeface="Baskerville" panose="02020502070401020303"/>
              </a:rPr>
              <a:t>min gang du selv befæste</a:t>
            </a:r>
          </a:p>
          <a:p>
            <a:pPr marL="0" indent="0">
              <a:buNone/>
            </a:pPr>
            <a:r>
              <a:rPr lang="da-DK" sz="4000" b="1" dirty="0">
                <a:latin typeface="Baskerville" panose="02020502070401020303"/>
              </a:rPr>
              <a:t>i dine </a:t>
            </a:r>
            <a:r>
              <a:rPr lang="da-DK" sz="4000" b="1" dirty="0" err="1">
                <a:latin typeface="Baskerville" panose="02020502070401020303"/>
              </a:rPr>
              <a:t>fodefjed</a:t>
            </a:r>
            <a:r>
              <a:rPr lang="da-DK" sz="4000" b="1" dirty="0">
                <a:latin typeface="Baskerville" panose="02020502070401020303"/>
              </a:rPr>
              <a:t>!</a:t>
            </a:r>
          </a:p>
        </p:txBody>
      </p:sp>
    </p:spTree>
    <p:extLst>
      <p:ext uri="{BB962C8B-B14F-4D97-AF65-F5344CB8AC3E}">
        <p14:creationId xmlns:p14="http://schemas.microsoft.com/office/powerpoint/2010/main" val="323469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2"/>
            <a:ext cx="10515600" cy="5811838"/>
          </a:xfrm>
        </p:spPr>
        <p:txBody>
          <a:bodyPr>
            <a:normAutofit lnSpcReduction="10000"/>
          </a:bodyPr>
          <a:lstStyle/>
          <a:p>
            <a:pPr marL="0" indent="0">
              <a:buNone/>
            </a:pPr>
            <a:r>
              <a:rPr lang="da-DK" sz="4000" b="1" dirty="0">
                <a:latin typeface="Baskerville" panose="02020502070401020303"/>
              </a:rPr>
              <a:t>3</a:t>
            </a:r>
          </a:p>
          <a:p>
            <a:pPr marL="0" indent="0">
              <a:buNone/>
            </a:pPr>
            <a:r>
              <a:rPr lang="da-DK" sz="4000" b="1" dirty="0">
                <a:latin typeface="Baskerville" panose="02020502070401020303"/>
              </a:rPr>
              <a:t>Hold mig til dine veje!</a:t>
            </a:r>
          </a:p>
          <a:p>
            <a:pPr marL="0" indent="0">
              <a:buNone/>
            </a:pPr>
            <a:r>
              <a:rPr lang="da-DK" sz="4000" b="1" dirty="0">
                <a:latin typeface="Baskerville" panose="02020502070401020303"/>
              </a:rPr>
              <a:t>Lad mig i døden eje</a:t>
            </a:r>
          </a:p>
          <a:p>
            <a:pPr marL="0" indent="0">
              <a:buNone/>
            </a:pPr>
            <a:r>
              <a:rPr lang="da-DK" sz="4000" b="1" dirty="0">
                <a:latin typeface="Baskerville" panose="02020502070401020303"/>
              </a:rPr>
              <a:t>trøst af din død og sår!</a:t>
            </a:r>
          </a:p>
          <a:p>
            <a:pPr marL="0" indent="0">
              <a:buNone/>
            </a:pPr>
            <a:r>
              <a:rPr lang="da-DK" sz="4000" b="1" dirty="0">
                <a:latin typeface="Baskerville" panose="02020502070401020303"/>
              </a:rPr>
              <a:t>Så skal mit liv begynde</a:t>
            </a:r>
          </a:p>
          <a:p>
            <a:pPr marL="0" indent="0">
              <a:buNone/>
            </a:pPr>
            <a:r>
              <a:rPr lang="da-DK" sz="4000" b="1" dirty="0">
                <a:latin typeface="Baskerville" panose="02020502070401020303"/>
              </a:rPr>
              <a:t>og sig til livet skynde,</a:t>
            </a:r>
          </a:p>
          <a:p>
            <a:pPr marL="0" indent="0">
              <a:buNone/>
            </a:pPr>
            <a:r>
              <a:rPr lang="da-DK" sz="4000" b="1" dirty="0">
                <a:latin typeface="Baskerville" panose="02020502070401020303"/>
              </a:rPr>
              <a:t>når jeg af livet går.</a:t>
            </a:r>
          </a:p>
          <a:p>
            <a:pPr marL="0" indent="0">
              <a:buNone/>
            </a:pPr>
            <a:endParaRPr lang="da-DK" sz="4000" b="1" dirty="0">
              <a:latin typeface="Baskerville" panose="02020502070401020303"/>
            </a:endParaRPr>
          </a:p>
          <a:p>
            <a:pPr marL="0" indent="0">
              <a:buNone/>
            </a:pPr>
            <a:r>
              <a:rPr lang="da-DK" sz="4000" dirty="0">
                <a:latin typeface="Baskerville" panose="02020502070401020303"/>
              </a:rPr>
              <a:t>Thomas Kingo 1681. Bearbejdet 1935.</a:t>
            </a:r>
          </a:p>
        </p:txBody>
      </p:sp>
    </p:spTree>
    <p:extLst>
      <p:ext uri="{BB962C8B-B14F-4D97-AF65-F5344CB8AC3E}">
        <p14:creationId xmlns:p14="http://schemas.microsoft.com/office/powerpoint/2010/main" val="690563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12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7DA03073-1AC2-9C36-B9BC-5BF18F9A23B0}"/>
              </a:ext>
            </a:extLst>
          </p:cNvPr>
          <p:cNvSpPr txBox="1"/>
          <p:nvPr/>
        </p:nvSpPr>
        <p:spPr>
          <a:xfrm>
            <a:off x="4064000" y="0"/>
            <a:ext cx="11170557" cy="7140416"/>
          </a:xfrm>
          <a:prstGeom prst="rect">
            <a:avLst/>
          </a:prstGeom>
          <a:noFill/>
        </p:spPr>
        <p:txBody>
          <a:bodyPr wrap="square" rtlCol="0">
            <a:spAutoFit/>
          </a:bodyPr>
          <a:lstStyle/>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al trøst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miskundelig</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forbarm du dig!</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dermed al fred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af kærlighed</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giv os din fred!</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vort liv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vor død til trods</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opliv du os!</a:t>
            </a:r>
            <a:endParaRPr lang="da-DK" sz="2000" dirty="0">
              <a:solidFill>
                <a:srgbClr val="000000"/>
              </a:solidFill>
              <a:effectLst/>
              <a:latin typeface="Baskerville" panose="02020502070401020303" pitchFamily="18" charset="0"/>
              <a:ea typeface="Baskerville" panose="02020502070401020303" pitchFamily="18" charset="0"/>
            </a:endParaRPr>
          </a:p>
          <a:p>
            <a:endParaRPr lang="da-DK" dirty="0"/>
          </a:p>
        </p:txBody>
      </p:sp>
    </p:spTree>
    <p:extLst>
      <p:ext uri="{BB962C8B-B14F-4D97-AF65-F5344CB8AC3E}">
        <p14:creationId xmlns:p14="http://schemas.microsoft.com/office/powerpoint/2010/main" val="190604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26098" y="266754"/>
            <a:ext cx="11299723" cy="737419"/>
          </a:xfrm>
        </p:spPr>
        <p:txBody>
          <a:bodyPr>
            <a:normAutofit/>
          </a:bodyPr>
          <a:lstStyle/>
          <a:p>
            <a:r>
              <a:rPr lang="da-DK" b="1" u="sng" dirty="0">
                <a:latin typeface="Baskerville" panose="02020502070401020303"/>
              </a:rPr>
              <a:t>Salme 291: Du, som går ud fra den levende Gud</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26098" y="1004173"/>
            <a:ext cx="11573796" cy="5825613"/>
          </a:xfrm>
        </p:spPr>
        <p:txBody>
          <a:bodyPr>
            <a:normAutofit fontScale="92500" lnSpcReduction="10000"/>
          </a:bodyPr>
          <a:lstStyle/>
          <a:p>
            <a:pPr marL="0" indent="0">
              <a:buNone/>
            </a:pPr>
            <a:r>
              <a:rPr lang="da-DK" sz="4300" b="1" dirty="0">
                <a:latin typeface="Baskerville" panose="02020502070401020303"/>
              </a:rPr>
              <a:t>6</a:t>
            </a:r>
          </a:p>
          <a:p>
            <a:pPr marL="0" indent="0">
              <a:buNone/>
            </a:pPr>
            <a:r>
              <a:rPr lang="da-DK" sz="4300" b="1" dirty="0">
                <a:latin typeface="Baskerville" panose="02020502070401020303"/>
              </a:rPr>
              <a:t>Saligheds fryd for Genløserens dyd</a:t>
            </a:r>
          </a:p>
          <a:p>
            <a:pPr marL="0" indent="0">
              <a:buNone/>
            </a:pPr>
            <a:r>
              <a:rPr lang="da-DK" sz="4300" b="1" dirty="0">
                <a:latin typeface="Baskerville" panose="02020502070401020303"/>
              </a:rPr>
              <a:t>times lad mennesker alle!</a:t>
            </a:r>
          </a:p>
          <a:p>
            <a:pPr marL="0" indent="0">
              <a:buNone/>
            </a:pPr>
            <a:r>
              <a:rPr lang="da-DK" sz="4300" b="1" dirty="0">
                <a:latin typeface="Baskerville" panose="02020502070401020303"/>
              </a:rPr>
              <a:t>Faderens råd og den Helligånds dåd</a:t>
            </a:r>
          </a:p>
          <a:p>
            <a:pPr marL="0" indent="0">
              <a:buNone/>
            </a:pPr>
            <a:r>
              <a:rPr lang="da-DK" sz="4300" b="1" dirty="0">
                <a:latin typeface="Baskerville" panose="02020502070401020303"/>
              </a:rPr>
              <a:t>sammen i Frelseren falde,</a:t>
            </a:r>
          </a:p>
          <a:p>
            <a:pPr marL="0" indent="0">
              <a:buNone/>
            </a:pPr>
            <a:r>
              <a:rPr lang="da-DK" sz="4300" b="1" dirty="0">
                <a:latin typeface="Baskerville" panose="02020502070401020303"/>
              </a:rPr>
              <a:t>så af det hele, som Gud har skabt,</a:t>
            </a:r>
          </a:p>
          <a:p>
            <a:pPr marL="0" indent="0">
              <a:buNone/>
            </a:pPr>
            <a:r>
              <a:rPr lang="da-DK" sz="4300" b="1" dirty="0">
                <a:latin typeface="Baskerville" panose="02020502070401020303"/>
              </a:rPr>
              <a:t>går kun fortabelsens æt fortabt!</a:t>
            </a:r>
          </a:p>
          <a:p>
            <a:pPr marL="0" indent="0">
              <a:buNone/>
            </a:pPr>
            <a:endParaRPr lang="da-DK" sz="4300" b="1" dirty="0">
              <a:latin typeface="Baskerville" panose="02020502070401020303"/>
            </a:endParaRPr>
          </a:p>
          <a:p>
            <a:pPr marL="0" indent="0">
              <a:buNone/>
            </a:pPr>
            <a:r>
              <a:rPr lang="da-DK" sz="4300" dirty="0">
                <a:latin typeface="Baskerville" panose="02020502070401020303"/>
              </a:rPr>
              <a:t>James Montgomery 1823. N.F.S. Grundtvig 1837.</a:t>
            </a:r>
            <a:endParaRPr lang="da-DK" sz="4000" dirty="0">
              <a:latin typeface="Baskerville" panose="02020502070401020303"/>
            </a:endParaRPr>
          </a:p>
        </p:txBody>
      </p:sp>
    </p:spTree>
    <p:extLst>
      <p:ext uri="{BB962C8B-B14F-4D97-AF65-F5344CB8AC3E}">
        <p14:creationId xmlns:p14="http://schemas.microsoft.com/office/powerpoint/2010/main" val="163109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72886" y="1834956"/>
            <a:ext cx="10515600" cy="4351338"/>
          </a:xfrm>
        </p:spPr>
        <p:txBody>
          <a:bodyPr/>
          <a:lstStyle/>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I kirkebønnen svarer menigheden: </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6000" b="1" dirty="0">
                <a:solidFill>
                  <a:srgbClr val="000000"/>
                </a:solidFill>
                <a:effectLst/>
                <a:latin typeface="Baskerville" panose="02020502070401020303" pitchFamily="18" charset="0"/>
                <a:ea typeface="Baskerville" panose="02020502070401020303" pitchFamily="18" charset="0"/>
              </a:rPr>
              <a:t>“Herre, hør vor bøn”</a:t>
            </a:r>
            <a:endParaRPr lang="da-DK" sz="60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efter hvert led.</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buNone/>
            </a:pPr>
            <a:endParaRPr lang="da-DK" dirty="0"/>
          </a:p>
        </p:txBody>
      </p:sp>
    </p:spTree>
    <p:extLst>
      <p:ext uri="{BB962C8B-B14F-4D97-AF65-F5344CB8AC3E}">
        <p14:creationId xmlns:p14="http://schemas.microsoft.com/office/powerpoint/2010/main" val="77328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9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307258" y="-143453"/>
            <a:ext cx="11712946" cy="1325563"/>
          </a:xfrm>
        </p:spPr>
        <p:txBody>
          <a:bodyPr>
            <a:normAutofit/>
          </a:bodyPr>
          <a:lstStyle/>
          <a:p>
            <a:r>
              <a:rPr lang="da-DK" sz="4000" b="1" u="sng" dirty="0">
                <a:latin typeface="Baskerville" panose="02020502070401020303"/>
              </a:rPr>
              <a:t>Salme 2: Lover den Herre, den mægtige konge med ære</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307258" y="849601"/>
            <a:ext cx="10964800" cy="5401569"/>
          </a:xfrm>
        </p:spPr>
        <p:txBody>
          <a:bodyPr>
            <a:no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Lover den Herre, den mægtige konge med ære!</a:t>
            </a:r>
          </a:p>
          <a:p>
            <a:pPr marL="0" indent="0">
              <a:buNone/>
            </a:pPr>
            <a:r>
              <a:rPr lang="da-DK" sz="4000" b="1" dirty="0">
                <a:latin typeface="Baskerville" panose="02020502070401020303"/>
              </a:rPr>
              <a:t>Lov ham, min sjæl, og lad det din forlystelse være!</a:t>
            </a:r>
          </a:p>
          <a:p>
            <a:pPr marL="0" indent="0">
              <a:buNone/>
            </a:pPr>
            <a:r>
              <a:rPr lang="da-DK" sz="4000" b="1" dirty="0">
                <a:latin typeface="Baskerville" panose="02020502070401020303"/>
              </a:rPr>
              <a:t>Mød ham med sang,</a:t>
            </a:r>
          </a:p>
          <a:p>
            <a:pPr marL="0" indent="0">
              <a:buNone/>
            </a:pPr>
            <a:r>
              <a:rPr lang="da-DK" sz="4000" b="1" dirty="0">
                <a:latin typeface="Baskerville" panose="02020502070401020303"/>
              </a:rPr>
              <a:t>psalter og harpe, giv klang!</a:t>
            </a:r>
          </a:p>
          <a:p>
            <a:pPr marL="0" indent="0">
              <a:buNone/>
            </a:pPr>
            <a:r>
              <a:rPr lang="da-DK" sz="4000" b="1" dirty="0">
                <a:latin typeface="Baskerville" panose="02020502070401020303"/>
              </a:rPr>
              <a:t>Åndelig leg vil jeg lære.</a:t>
            </a:r>
          </a:p>
        </p:txBody>
      </p:sp>
    </p:spTree>
    <p:extLst>
      <p:ext uri="{BB962C8B-B14F-4D97-AF65-F5344CB8AC3E}">
        <p14:creationId xmlns:p14="http://schemas.microsoft.com/office/powerpoint/2010/main" val="88768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280218" y="121023"/>
            <a:ext cx="10960510" cy="884903"/>
          </a:xfrm>
        </p:spPr>
        <p:txBody>
          <a:bodyPr/>
          <a:lstStyle/>
          <a:p>
            <a:r>
              <a:rPr lang="da-DK" b="1" u="sng" dirty="0">
                <a:latin typeface="Baskerville" panose="02020502070401020303"/>
              </a:rPr>
              <a:t>Salme 6: Dig være, mildest Gud Fader  </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280218" y="884904"/>
            <a:ext cx="11223523" cy="5737122"/>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Dig være, mildeste Gud Fader,</a:t>
            </a:r>
          </a:p>
          <a:p>
            <a:pPr marL="0" indent="0">
              <a:buNone/>
            </a:pPr>
            <a:r>
              <a:rPr lang="da-DK" sz="4000" b="1" dirty="0">
                <a:latin typeface="Baskerville" panose="02020502070401020303"/>
              </a:rPr>
              <a:t>lov, pris og tak i evighed</a:t>
            </a:r>
          </a:p>
          <a:p>
            <a:pPr marL="0" indent="0">
              <a:buNone/>
            </a:pPr>
            <a:r>
              <a:rPr lang="da-DK" sz="4000" b="1" dirty="0">
                <a:latin typeface="Baskerville" panose="02020502070401020303"/>
              </a:rPr>
              <a:t>for alt, hvad godt du til mig lader</a:t>
            </a:r>
          </a:p>
          <a:p>
            <a:pPr marL="0" indent="0">
              <a:buNone/>
            </a:pPr>
            <a:r>
              <a:rPr lang="da-DK" sz="4000" b="1" dirty="0">
                <a:latin typeface="Baskerville" panose="02020502070401020303"/>
              </a:rPr>
              <a:t>så uophørlig flyde ned,</a:t>
            </a:r>
          </a:p>
          <a:p>
            <a:pPr marL="0" indent="0">
              <a:buNone/>
            </a:pPr>
            <a:r>
              <a:rPr lang="da-DK" sz="4000" b="1" dirty="0">
                <a:latin typeface="Baskerville" panose="02020502070401020303"/>
              </a:rPr>
              <a:t>for hvert fornøjet øjeblik,</a:t>
            </a:r>
          </a:p>
          <a:p>
            <a:pPr marL="0" indent="0">
              <a:buNone/>
            </a:pPr>
            <a:r>
              <a:rPr lang="da-DK" sz="4000" b="1" dirty="0">
                <a:latin typeface="Baskerville" panose="02020502070401020303"/>
              </a:rPr>
              <a:t>jeg både venter, har og fik.</a:t>
            </a:r>
            <a:endParaRPr lang="da-DK" sz="4000" dirty="0">
              <a:latin typeface="Baskerville" panose="02020502070401020303"/>
            </a:endParaRPr>
          </a:p>
        </p:txBody>
      </p:sp>
    </p:spTree>
    <p:extLst>
      <p:ext uri="{BB962C8B-B14F-4D97-AF65-F5344CB8AC3E}">
        <p14:creationId xmlns:p14="http://schemas.microsoft.com/office/powerpoint/2010/main" val="2833109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379" y="166255"/>
            <a:ext cx="12192000" cy="6858000"/>
          </a:xfrm>
        </p:spPr>
        <p:txBody>
          <a:bodyPr>
            <a:no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Dig være pris foruden ende,</a:t>
            </a:r>
          </a:p>
          <a:p>
            <a:pPr marL="0" indent="0">
              <a:buNone/>
            </a:pPr>
            <a:r>
              <a:rPr lang="da-DK" sz="4000" b="1" dirty="0">
                <a:latin typeface="Baskerville" panose="02020502070401020303"/>
              </a:rPr>
              <a:t>o du livsaligste Guds Lam,</a:t>
            </a:r>
          </a:p>
          <a:p>
            <a:pPr marL="0" indent="0">
              <a:buNone/>
            </a:pPr>
            <a:r>
              <a:rPr lang="da-DK" sz="4000" b="1" dirty="0">
                <a:latin typeface="Baskerville" panose="02020502070401020303"/>
              </a:rPr>
              <a:t>som lod dig hid til verden sende</a:t>
            </a:r>
          </a:p>
          <a:p>
            <a:pPr marL="0" indent="0">
              <a:buNone/>
            </a:pPr>
            <a:r>
              <a:rPr lang="da-DK" sz="4000" b="1" dirty="0">
                <a:latin typeface="Baskerville" panose="02020502070401020303"/>
              </a:rPr>
              <a:t>at lide dødens ve og skam</a:t>
            </a:r>
          </a:p>
          <a:p>
            <a:pPr marL="0" indent="0">
              <a:buNone/>
            </a:pPr>
            <a:r>
              <a:rPr lang="da-DK" sz="4000" b="1" dirty="0">
                <a:latin typeface="Baskerville" panose="02020502070401020303"/>
              </a:rPr>
              <a:t>for mig at fri fra Satans tand</a:t>
            </a:r>
          </a:p>
          <a:p>
            <a:pPr marL="0" indent="0">
              <a:buNone/>
            </a:pPr>
            <a:r>
              <a:rPr lang="da-DK" sz="4000" b="1" dirty="0">
                <a:latin typeface="Baskerville" panose="02020502070401020303"/>
              </a:rPr>
              <a:t>tak, tusind tak, min frelsermand!</a:t>
            </a:r>
            <a:endParaRPr lang="da-DK" sz="4000" dirty="0">
              <a:latin typeface="Baskerville" panose="02020502070401020303"/>
            </a:endParaRPr>
          </a:p>
        </p:txBody>
      </p:sp>
    </p:spTree>
    <p:extLst>
      <p:ext uri="{BB962C8B-B14F-4D97-AF65-F5344CB8AC3E}">
        <p14:creationId xmlns:p14="http://schemas.microsoft.com/office/powerpoint/2010/main" val="191202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379" y="166255"/>
            <a:ext cx="12192000" cy="6858000"/>
          </a:xfrm>
        </p:spPr>
        <p:txBody>
          <a:bodyPr>
            <a:noAutofit/>
          </a:bodyPr>
          <a:lstStyle/>
          <a:p>
            <a:pPr marL="0" indent="0">
              <a:buNone/>
            </a:pPr>
            <a:r>
              <a:rPr lang="da-DK" sz="4000" b="1" dirty="0">
                <a:latin typeface="Baskerville" panose="02020502070401020303"/>
              </a:rPr>
              <a:t>3</a:t>
            </a:r>
          </a:p>
          <a:p>
            <a:pPr marL="0" indent="0">
              <a:buNone/>
            </a:pPr>
            <a:r>
              <a:rPr lang="da-DK" sz="4000" b="1" dirty="0">
                <a:latin typeface="Baskerville" panose="02020502070401020303"/>
              </a:rPr>
              <a:t>Dig også ske al lov og ære,</a:t>
            </a:r>
          </a:p>
          <a:p>
            <a:pPr marL="0" indent="0">
              <a:buNone/>
            </a:pPr>
            <a:r>
              <a:rPr lang="da-DK" sz="4000" b="1" dirty="0">
                <a:latin typeface="Baskerville" panose="02020502070401020303"/>
              </a:rPr>
              <a:t>o søde Helligånd, for al</a:t>
            </a:r>
          </a:p>
          <a:p>
            <a:pPr marL="0" indent="0">
              <a:buNone/>
            </a:pPr>
            <a:r>
              <a:rPr lang="da-DK" sz="4000" b="1" dirty="0">
                <a:latin typeface="Baskerville" panose="02020502070401020303"/>
              </a:rPr>
              <a:t>din hjælp og bistand, ord og lære,</a:t>
            </a:r>
          </a:p>
          <a:p>
            <a:pPr marL="0" indent="0">
              <a:buNone/>
            </a:pPr>
            <a:r>
              <a:rPr lang="da-DK" sz="4000" b="1" dirty="0">
                <a:latin typeface="Baskerville" panose="02020502070401020303"/>
              </a:rPr>
              <a:t>for nådens trøst og søde kald;</a:t>
            </a:r>
          </a:p>
          <a:p>
            <a:pPr marL="0" indent="0">
              <a:buNone/>
            </a:pPr>
            <a:r>
              <a:rPr lang="da-DK" sz="4000" b="1" dirty="0">
                <a:latin typeface="Baskerville" panose="02020502070401020303"/>
              </a:rPr>
              <a:t>thi findes noget godt i mig,</a:t>
            </a:r>
          </a:p>
          <a:p>
            <a:pPr marL="0" indent="0">
              <a:buNone/>
            </a:pPr>
            <a:r>
              <a:rPr lang="da-DK" sz="4000" b="1" dirty="0">
                <a:latin typeface="Baskerville" panose="02020502070401020303"/>
              </a:rPr>
              <a:t>det alt jo virket er af dig.</a:t>
            </a:r>
          </a:p>
          <a:p>
            <a:pPr marL="0" indent="0">
              <a:buNone/>
            </a:pPr>
            <a:endParaRPr lang="da-DK" sz="4000" b="1" dirty="0">
              <a:latin typeface="Baskerville" panose="02020502070401020303"/>
            </a:endParaRPr>
          </a:p>
          <a:p>
            <a:pPr marL="0" indent="0">
              <a:buNone/>
            </a:pPr>
            <a:r>
              <a:rPr lang="da-DK" sz="3600" b="1" dirty="0">
                <a:latin typeface="Baskerville" panose="02020502070401020303"/>
              </a:rPr>
              <a:t>Johann </a:t>
            </a:r>
            <a:r>
              <a:rPr lang="da-DK" sz="3600" b="1" dirty="0" err="1">
                <a:latin typeface="Baskerville" panose="02020502070401020303"/>
              </a:rPr>
              <a:t>Mentzer</a:t>
            </a:r>
            <a:r>
              <a:rPr lang="da-DK" sz="3600" b="1" dirty="0">
                <a:latin typeface="Baskerville" panose="02020502070401020303"/>
              </a:rPr>
              <a:t> 1704. Hans Adolph Brorson 1742.</a:t>
            </a:r>
          </a:p>
          <a:p>
            <a:pPr marL="0" indent="0">
              <a:buNone/>
            </a:pPr>
            <a:r>
              <a:rPr lang="da-DK" sz="3600" b="1" dirty="0">
                <a:latin typeface="Baskerville" panose="02020502070401020303"/>
              </a:rPr>
              <a:t>Bearbejdet 1885. Oprindelig del af nr. 5.</a:t>
            </a:r>
            <a:endParaRPr lang="da-DK" sz="3600" dirty="0">
              <a:latin typeface="Baskerville" panose="02020502070401020303"/>
            </a:endParaRPr>
          </a:p>
        </p:txBody>
      </p:sp>
    </p:spTree>
    <p:extLst>
      <p:ext uri="{BB962C8B-B14F-4D97-AF65-F5344CB8AC3E}">
        <p14:creationId xmlns:p14="http://schemas.microsoft.com/office/powerpoint/2010/main" val="1329485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03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18F88-8E37-C59A-7DBE-5B76AAC8071E}"/>
              </a:ext>
            </a:extLst>
          </p:cNvPr>
          <p:cNvSpPr>
            <a:spLocks noGrp="1"/>
          </p:cNvSpPr>
          <p:nvPr>
            <p:ph type="title"/>
          </p:nvPr>
        </p:nvSpPr>
        <p:spPr>
          <a:xfrm>
            <a:off x="212043" y="-171495"/>
            <a:ext cx="10515600" cy="1325563"/>
          </a:xfrm>
        </p:spPr>
        <p:txBody>
          <a:bodyPr>
            <a:normAutofit/>
          </a:bodyPr>
          <a:lstStyle/>
          <a:p>
            <a:r>
              <a:rPr lang="da-DK" sz="3200" b="1" u="sng" dirty="0">
                <a:latin typeface="Baskerville" panose="02020502070401020303" pitchFamily="18" charset="0"/>
                <a:ea typeface="Baskerville" panose="02020502070401020303" pitchFamily="18" charset="0"/>
              </a:rPr>
              <a:t>Meddelelser:</a:t>
            </a:r>
          </a:p>
        </p:txBody>
      </p:sp>
      <p:sp>
        <p:nvSpPr>
          <p:cNvPr id="3" name="Pladsholder til indhold 2">
            <a:extLst>
              <a:ext uri="{FF2B5EF4-FFF2-40B4-BE49-F238E27FC236}">
                <a16:creationId xmlns:a16="http://schemas.microsoft.com/office/drawing/2014/main" id="{62F7F71A-545D-2FB5-9C3D-808D984E01C3}"/>
              </a:ext>
            </a:extLst>
          </p:cNvPr>
          <p:cNvSpPr>
            <a:spLocks noGrp="1"/>
          </p:cNvSpPr>
          <p:nvPr>
            <p:ph idx="1"/>
          </p:nvPr>
        </p:nvSpPr>
        <p:spPr>
          <a:xfrm>
            <a:off x="5521691" y="2811149"/>
            <a:ext cx="12192000" cy="6686813"/>
          </a:xfrm>
        </p:spPr>
        <p:txBody>
          <a:bodyPr>
            <a:noAutofit/>
          </a:bodyPr>
          <a:lstStyle/>
          <a:p>
            <a:pPr marL="0" indent="0">
              <a:buNone/>
            </a:pPr>
            <a:endParaRPr lang="da-DK" sz="32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dirty="0">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32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4400" dirty="0">
              <a:latin typeface="Baskerville" panose="02020502070401020303"/>
            </a:endParaRPr>
          </a:p>
          <a:p>
            <a:pPr marL="0" indent="0">
              <a:buNone/>
            </a:pPr>
            <a:endParaRPr lang="da-DK" sz="4000" dirty="0">
              <a:latin typeface="Baskerville" panose="02020502070401020303"/>
            </a:endParaRPr>
          </a:p>
          <a:p>
            <a:pPr marL="0" indent="0">
              <a:buNone/>
            </a:pPr>
            <a:endParaRPr lang="da-DK" sz="4000" dirty="0">
              <a:latin typeface="Baskerville" panose="02020502070401020303"/>
            </a:endParaRPr>
          </a:p>
          <a:p>
            <a:pPr marL="0" indent="0">
              <a:buNone/>
            </a:pPr>
            <a:endParaRPr lang="da-DK" sz="4000" dirty="0">
              <a:latin typeface="Baskerville" panose="02020502070401020303"/>
            </a:endParaRPr>
          </a:p>
        </p:txBody>
      </p:sp>
      <p:sp>
        <p:nvSpPr>
          <p:cNvPr id="10" name="Tekstfelt 9">
            <a:extLst>
              <a:ext uri="{FF2B5EF4-FFF2-40B4-BE49-F238E27FC236}">
                <a16:creationId xmlns:a16="http://schemas.microsoft.com/office/drawing/2014/main" id="{8415465D-129F-32E1-1AE3-B3297FE3F93B}"/>
              </a:ext>
            </a:extLst>
          </p:cNvPr>
          <p:cNvSpPr txBox="1"/>
          <p:nvPr/>
        </p:nvSpPr>
        <p:spPr>
          <a:xfrm>
            <a:off x="212044" y="788444"/>
            <a:ext cx="5489510" cy="5693866"/>
          </a:xfrm>
          <a:prstGeom prst="rect">
            <a:avLst/>
          </a:prstGeom>
          <a:noFill/>
        </p:spPr>
        <p:txBody>
          <a:bodyPr wrap="square">
            <a:spAutoFit/>
          </a:bodyPr>
          <a:lstStyle/>
          <a:p>
            <a:pPr marL="0" indent="0">
              <a:buNone/>
            </a:pPr>
            <a:endParaRPr lang="da-DK" sz="28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Tirsdag</a:t>
            </a:r>
            <a:r>
              <a:rPr lang="da-DK" sz="2800" b="1" u="sng" dirty="0">
                <a:effectLst/>
                <a:latin typeface="Baskerville" panose="02020502070401020303"/>
                <a:ea typeface="Calibri" panose="020F0502020204030204" pitchFamily="34" charset="0"/>
                <a:cs typeface="Times New Roman" panose="02020603050405020304" pitchFamily="18" charset="0"/>
              </a:rPr>
              <a:t> d. 7. maj </a:t>
            </a:r>
            <a:r>
              <a:rPr lang="da-DK" sz="2800" b="1" u="sng" dirty="0">
                <a:latin typeface="Baskerville" panose="02020502070401020303"/>
                <a:ea typeface="Calibri" panose="020F0502020204030204" pitchFamily="34" charset="0"/>
                <a:cs typeface="Times New Roman" panose="02020603050405020304" pitchFamily="18" charset="0"/>
              </a:rPr>
              <a:t>2024</a:t>
            </a:r>
            <a:endParaRPr lang="da-DK" sz="2800" b="1" u="sng"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10.00: Samtalesalon</a:t>
            </a:r>
            <a:br>
              <a:rPr lang="da-DK" sz="2800" dirty="0">
                <a:latin typeface="Baskerville" panose="02020502070401020303"/>
                <a:ea typeface="Calibri" panose="020F0502020204030204" pitchFamily="34" charset="0"/>
                <a:cs typeface="Times New Roman" panose="02020603050405020304" pitchFamily="18" charset="0"/>
              </a:rPr>
            </a:br>
            <a:r>
              <a:rPr lang="da-DK" sz="2800" dirty="0">
                <a:latin typeface="Baskerville" panose="02020502070401020303"/>
                <a:ea typeface="Calibri" panose="020F0502020204030204" pitchFamily="34" charset="0"/>
                <a:cs typeface="Times New Roman" panose="02020603050405020304" pitchFamily="18" charset="0"/>
              </a:rPr>
              <a:t>Kl. 14.30: Plejehjemsgudstjeneste på Kildehaven v. Kirsten Greve </a:t>
            </a:r>
            <a:br>
              <a:rPr lang="da-DK" sz="2800" dirty="0">
                <a:latin typeface="Baskerville" panose="02020502070401020303"/>
                <a:ea typeface="Calibri" panose="020F0502020204030204" pitchFamily="34" charset="0"/>
                <a:cs typeface="Times New Roman" panose="02020603050405020304" pitchFamily="18" charset="0"/>
              </a:rPr>
            </a:br>
            <a:r>
              <a:rPr lang="da-DK" sz="2800" dirty="0">
                <a:latin typeface="Baskerville" panose="02020502070401020303"/>
                <a:ea typeface="Calibri" panose="020F0502020204030204" pitchFamily="34" charset="0"/>
                <a:cs typeface="Times New Roman" panose="02020603050405020304" pitchFamily="18" charset="0"/>
              </a:rPr>
              <a:t>Kl. 16.30: Tumlingesalmesang</a:t>
            </a:r>
          </a:p>
          <a:p>
            <a:pPr marL="0" indent="0">
              <a:buNone/>
            </a:pPr>
            <a:endParaRPr lang="da-DK" sz="2800" dirty="0">
              <a:solidFill>
                <a:srgbClr val="FF0000"/>
              </a:solidFill>
              <a:latin typeface="Baskerville" panose="02020502070401020303"/>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Torsdag d. 9. maj 2024: </a:t>
            </a:r>
            <a:br>
              <a:rPr lang="da-DK" sz="2800" b="1" u="sng" dirty="0">
                <a:latin typeface="Baskerville" panose="02020502070401020303"/>
                <a:ea typeface="Calibri" panose="020F0502020204030204" pitchFamily="34" charset="0"/>
                <a:cs typeface="Times New Roman" panose="02020603050405020304" pitchFamily="18" charset="0"/>
              </a:rPr>
            </a:br>
            <a:r>
              <a:rPr lang="da-DK" sz="2800" b="1" u="sng" dirty="0">
                <a:latin typeface="Baskerville" panose="02020502070401020303"/>
                <a:ea typeface="Calibri" panose="020F0502020204030204" pitchFamily="34" charset="0"/>
                <a:cs typeface="Times New Roman" panose="02020603050405020304" pitchFamily="18" charset="0"/>
              </a:rPr>
              <a:t>Kristi himmelfarts dag </a:t>
            </a:r>
            <a:endParaRPr lang="da-DK" sz="2800" b="1" u="sng"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09.30: Konfirmation </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11.00: Konfirmation </a:t>
            </a:r>
          </a:p>
          <a:p>
            <a:pPr marL="0" indent="0">
              <a:buFont typeface="Arial" panose="020B0604020202020204" pitchFamily="34" charset="0"/>
              <a:buNone/>
            </a:pPr>
            <a:endParaRPr lang="da-DK" sz="2800" b="1" u="sng" dirty="0">
              <a:solidFill>
                <a:srgbClr val="FF0000"/>
              </a:solidFill>
              <a:latin typeface="Baskerville" panose="02020502070401020303"/>
            </a:endParaRPr>
          </a:p>
          <a:p>
            <a:pPr marL="0" indent="0">
              <a:buNone/>
            </a:pPr>
            <a:endParaRPr lang="da-DK" sz="2800" dirty="0">
              <a:solidFill>
                <a:srgbClr val="FF0000"/>
              </a:solidFill>
              <a:latin typeface="Baskerville" panose="02020502070401020303"/>
              <a:ea typeface="Calibri" panose="020F0502020204030204" pitchFamily="34" charset="0"/>
              <a:cs typeface="Times New Roman" panose="02020603050405020304" pitchFamily="18" charset="0"/>
            </a:endParaRPr>
          </a:p>
        </p:txBody>
      </p:sp>
      <p:sp>
        <p:nvSpPr>
          <p:cNvPr id="12" name="Pladsholder til indhold 3">
            <a:extLst>
              <a:ext uri="{FF2B5EF4-FFF2-40B4-BE49-F238E27FC236}">
                <a16:creationId xmlns:a16="http://schemas.microsoft.com/office/drawing/2014/main" id="{22551DFD-65D8-5ED2-83FE-2D7B0977DA62}"/>
              </a:ext>
            </a:extLst>
          </p:cNvPr>
          <p:cNvSpPr txBox="1">
            <a:spLocks/>
          </p:cNvSpPr>
          <p:nvPr/>
        </p:nvSpPr>
        <p:spPr>
          <a:xfrm>
            <a:off x="5859428" y="1154068"/>
            <a:ext cx="6332572" cy="56047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b="1" u="sng" dirty="0">
                <a:latin typeface="Baskerville" panose="02020502070401020303"/>
                <a:ea typeface="Calibri" panose="020F0502020204030204" pitchFamily="34" charset="0"/>
                <a:cs typeface="Times New Roman" panose="02020603050405020304" pitchFamily="18" charset="0"/>
              </a:rPr>
              <a:t>Fredag d. 10. maj 2024</a:t>
            </a:r>
          </a:p>
          <a:p>
            <a:pPr marL="0" indent="0">
              <a:buNone/>
            </a:pPr>
            <a:r>
              <a:rPr lang="da-DK" dirty="0">
                <a:latin typeface="Baskerville" panose="02020502070401020303"/>
                <a:ea typeface="Calibri" panose="020F0502020204030204" pitchFamily="34" charset="0"/>
                <a:cs typeface="Times New Roman" panose="02020603050405020304" pitchFamily="18" charset="0"/>
              </a:rPr>
              <a:t>Kl. 10.15: Andagt</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18.00</a:t>
            </a:r>
            <a:r>
              <a:rPr lang="da-DK" dirty="0">
                <a:latin typeface="Baskerville" panose="02020502070401020303"/>
                <a:ea typeface="Calibri" panose="020F0502020204030204" pitchFamily="34" charset="0"/>
                <a:cs typeface="Times New Roman" panose="02020603050405020304" pitchFamily="18" charset="0"/>
              </a:rPr>
              <a:t>: Åben Familie for Seniorer </a:t>
            </a:r>
            <a:endParaRPr lang="da-DK" sz="2800" b="1" u="sng"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b="1" u="sng" dirty="0">
              <a:latin typeface="Baskerville" panose="02020502070401020303"/>
              <a:ea typeface="Calibri" panose="020F0502020204030204" pitchFamily="34" charset="0"/>
              <a:cs typeface="Times New Roman" panose="02020603050405020304" pitchFamily="18" charset="0"/>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Lørdag d. 11. maj 2024</a:t>
            </a:r>
            <a:endParaRPr lang="da-DK" sz="2800" b="1" u="sng"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09.30: Konfirmation</a:t>
            </a:r>
          </a:p>
          <a:p>
            <a:pPr marL="0" indent="0">
              <a:buNone/>
            </a:pPr>
            <a:r>
              <a:rPr lang="da-DK" dirty="0">
                <a:latin typeface="Baskerville" panose="02020502070401020303"/>
                <a:ea typeface="Calibri" panose="020F0502020204030204" pitchFamily="34" charset="0"/>
                <a:cs typeface="Times New Roman" panose="02020603050405020304" pitchFamily="18" charset="0"/>
              </a:rPr>
              <a:t>Kl. 11.00: Konfirmation </a:t>
            </a:r>
          </a:p>
          <a:p>
            <a:pPr marL="0" indent="0">
              <a:buNone/>
            </a:pPr>
            <a:endParaRPr lang="da-DK" b="1" u="sng" dirty="0">
              <a:latin typeface="Baskerville" panose="02020502070401020303"/>
              <a:ea typeface="Calibri" panose="020F0502020204030204" pitchFamily="34" charset="0"/>
              <a:cs typeface="Times New Roman" panose="02020603050405020304" pitchFamily="18" charset="0"/>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Søndag 12. maj 2024</a:t>
            </a:r>
            <a:endParaRPr lang="da-DK" sz="2800" b="1" u="sng"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10.30: Højmesse v. Steen Andreassen</a:t>
            </a:r>
          </a:p>
          <a:p>
            <a:pPr marL="0" indent="0">
              <a:buFont typeface="Arial" panose="020B0604020202020204" pitchFamily="34" charset="0"/>
              <a:buNone/>
            </a:pPr>
            <a:endParaRPr lang="da-DK" dirty="0">
              <a:solidFill>
                <a:srgbClr val="FF0000"/>
              </a:solidFill>
            </a:endParaRPr>
          </a:p>
        </p:txBody>
      </p:sp>
    </p:spTree>
    <p:extLst>
      <p:ext uri="{BB962C8B-B14F-4D97-AF65-F5344CB8AC3E}">
        <p14:creationId xmlns:p14="http://schemas.microsoft.com/office/powerpoint/2010/main" val="393335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4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75926" y="211609"/>
            <a:ext cx="10515600" cy="5811838"/>
          </a:xfrm>
        </p:spPr>
        <p:txBody>
          <a:bodyPr>
            <a:norm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Lov dog den Herre, som alting så herlig regerer,</a:t>
            </a:r>
          </a:p>
          <a:p>
            <a:pPr marL="0" indent="0">
              <a:buNone/>
            </a:pPr>
            <a:r>
              <a:rPr lang="da-DK" sz="4000" b="1" dirty="0">
                <a:latin typeface="Baskerville" panose="02020502070401020303"/>
              </a:rPr>
              <a:t>ham, der som ørnen på vinger dig løfter og bærer,</a:t>
            </a:r>
          </a:p>
          <a:p>
            <a:pPr marL="0" indent="0">
              <a:buNone/>
            </a:pPr>
            <a:r>
              <a:rPr lang="da-DK" sz="4000" b="1" dirty="0">
                <a:latin typeface="Baskerville" panose="02020502070401020303"/>
              </a:rPr>
              <a:t>lader dig få</a:t>
            </a:r>
          </a:p>
          <a:p>
            <a:pPr marL="0" indent="0">
              <a:buNone/>
            </a:pPr>
            <a:r>
              <a:rPr lang="da-DK" sz="4000" b="1" dirty="0" err="1">
                <a:latin typeface="Baskerville" panose="02020502070401020303"/>
              </a:rPr>
              <a:t>mer</a:t>
            </a:r>
            <a:r>
              <a:rPr lang="da-DK" sz="4000" b="1" dirty="0">
                <a:latin typeface="Baskerville" panose="02020502070401020303"/>
              </a:rPr>
              <a:t>, end du selv kan forstå,</a:t>
            </a:r>
          </a:p>
          <a:p>
            <a:pPr marL="0" indent="0">
              <a:buNone/>
            </a:pPr>
            <a:r>
              <a:rPr lang="da-DK" sz="4000" b="1" dirty="0">
                <a:latin typeface="Baskerville" panose="02020502070401020303"/>
              </a:rPr>
              <a:t>bedre, end hjertet begærer.</a:t>
            </a:r>
          </a:p>
        </p:txBody>
      </p:sp>
    </p:spTree>
    <p:extLst>
      <p:ext uri="{BB962C8B-B14F-4D97-AF65-F5344CB8AC3E}">
        <p14:creationId xmlns:p14="http://schemas.microsoft.com/office/powerpoint/2010/main" val="134079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40109" y="188784"/>
            <a:ext cx="10515600" cy="5811838"/>
          </a:xfrm>
        </p:spPr>
        <p:txBody>
          <a:bodyPr>
            <a:normAutofit/>
          </a:bodyPr>
          <a:lstStyle/>
          <a:p>
            <a:pPr marL="0" indent="0">
              <a:buNone/>
            </a:pPr>
            <a:r>
              <a:rPr lang="da-DK" sz="4000" b="1" dirty="0">
                <a:latin typeface="Baskerville" panose="02020502070401020303"/>
              </a:rPr>
              <a:t>3</a:t>
            </a:r>
          </a:p>
          <a:p>
            <a:pPr marL="0" indent="0">
              <a:buNone/>
            </a:pPr>
            <a:r>
              <a:rPr lang="da-DK" sz="4000" b="1" dirty="0">
                <a:latin typeface="Baskerville" panose="02020502070401020303"/>
              </a:rPr>
              <a:t>Lov dog den Herre, som alting så vel for dig mager,</a:t>
            </a:r>
          </a:p>
          <a:p>
            <a:pPr marL="0" indent="0">
              <a:buNone/>
            </a:pPr>
            <a:r>
              <a:rPr lang="da-DK" sz="4000" b="1" dirty="0">
                <a:latin typeface="Baskerville" panose="02020502070401020303"/>
              </a:rPr>
              <a:t>ham, som dig sundhed forlener og venlig ledsager!</a:t>
            </a:r>
          </a:p>
          <a:p>
            <a:pPr marL="0" indent="0">
              <a:buNone/>
            </a:pPr>
            <a:r>
              <a:rPr lang="da-DK" sz="4000" b="1" dirty="0">
                <a:latin typeface="Baskerville" panose="02020502070401020303"/>
              </a:rPr>
              <a:t>Tænk, af hvad nød</a:t>
            </a:r>
          </a:p>
          <a:p>
            <a:pPr marL="0" indent="0">
              <a:buNone/>
            </a:pPr>
            <a:r>
              <a:rPr lang="da-DK" sz="4000" b="1" dirty="0">
                <a:latin typeface="Baskerville" panose="02020502070401020303"/>
              </a:rPr>
              <a:t>denne din Herre så sød</a:t>
            </a:r>
          </a:p>
          <a:p>
            <a:pPr marL="0" indent="0">
              <a:buNone/>
            </a:pPr>
            <a:r>
              <a:rPr lang="da-DK" sz="4000" b="1" dirty="0">
                <a:latin typeface="Baskerville" panose="02020502070401020303"/>
              </a:rPr>
              <a:t>dig ved sin almagt uddrager!</a:t>
            </a:r>
          </a:p>
        </p:txBody>
      </p:sp>
    </p:spTree>
    <p:extLst>
      <p:ext uri="{BB962C8B-B14F-4D97-AF65-F5344CB8AC3E}">
        <p14:creationId xmlns:p14="http://schemas.microsoft.com/office/powerpoint/2010/main" val="11600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40109" y="188784"/>
            <a:ext cx="10515600" cy="5811838"/>
          </a:xfrm>
        </p:spPr>
        <p:txBody>
          <a:bodyPr>
            <a:normAutofit/>
          </a:bodyPr>
          <a:lstStyle/>
          <a:p>
            <a:pPr marL="0" indent="0">
              <a:buNone/>
            </a:pPr>
            <a:r>
              <a:rPr lang="da-DK" sz="4000" b="1" dirty="0">
                <a:latin typeface="Baskerville" panose="02020502070401020303"/>
              </a:rPr>
              <a:t>4</a:t>
            </a:r>
          </a:p>
          <a:p>
            <a:pPr marL="0" indent="0">
              <a:buNone/>
            </a:pPr>
            <a:r>
              <a:rPr lang="da-DK" sz="4000" b="1" dirty="0">
                <a:latin typeface="Baskerville" panose="02020502070401020303"/>
              </a:rPr>
              <a:t>Lov dog den Herre, som dig i din stand giver lykke,</a:t>
            </a:r>
          </a:p>
          <a:p>
            <a:pPr marL="0" indent="0">
              <a:buNone/>
            </a:pPr>
            <a:r>
              <a:rPr lang="da-DK" sz="4000" b="1" dirty="0">
                <a:latin typeface="Baskerville" panose="02020502070401020303"/>
              </a:rPr>
              <a:t>ham, som med tusind velsignelser véd dig at smykke!</a:t>
            </a:r>
          </a:p>
          <a:p>
            <a:pPr marL="0" indent="0">
              <a:buNone/>
            </a:pPr>
            <a:r>
              <a:rPr lang="da-DK" sz="4000" b="1" dirty="0">
                <a:latin typeface="Baskerville" panose="02020502070401020303"/>
              </a:rPr>
              <a:t>Tænk dog derpå,</a:t>
            </a:r>
          </a:p>
          <a:p>
            <a:pPr marL="0" indent="0">
              <a:buNone/>
            </a:pPr>
            <a:r>
              <a:rPr lang="da-DK" sz="4000" b="1" dirty="0">
                <a:latin typeface="Baskerville" panose="02020502070401020303"/>
              </a:rPr>
              <a:t>at han sin ære kan få,</a:t>
            </a:r>
          </a:p>
          <a:p>
            <a:pPr marL="0" indent="0">
              <a:buNone/>
            </a:pPr>
            <a:r>
              <a:rPr lang="da-DK" sz="4000" b="1" dirty="0">
                <a:latin typeface="Baskerville" panose="02020502070401020303"/>
              </a:rPr>
              <a:t>ak, i din sjæl det </a:t>
            </a:r>
            <a:r>
              <a:rPr lang="da-DK" sz="4000" b="1" dirty="0" err="1">
                <a:latin typeface="Baskerville" panose="02020502070401020303"/>
              </a:rPr>
              <a:t>indtrykke</a:t>
            </a:r>
            <a:r>
              <a:rPr lang="da-DK" sz="4000" b="1" dirty="0">
                <a:latin typeface="Baskerville" panose="02020502070401020303"/>
              </a:rPr>
              <a:t>!</a:t>
            </a:r>
          </a:p>
        </p:txBody>
      </p:sp>
    </p:spTree>
    <p:extLst>
      <p:ext uri="{BB962C8B-B14F-4D97-AF65-F5344CB8AC3E}">
        <p14:creationId xmlns:p14="http://schemas.microsoft.com/office/powerpoint/2010/main" val="222443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40109" y="188784"/>
            <a:ext cx="10515600" cy="5811838"/>
          </a:xfrm>
        </p:spPr>
        <p:txBody>
          <a:bodyPr>
            <a:normAutofit lnSpcReduction="10000"/>
          </a:bodyPr>
          <a:lstStyle/>
          <a:p>
            <a:pPr marL="0" indent="0">
              <a:buNone/>
            </a:pPr>
            <a:r>
              <a:rPr lang="da-DK" sz="4000" b="1" dirty="0">
                <a:latin typeface="Baskerville" panose="02020502070401020303"/>
              </a:rPr>
              <a:t>5</a:t>
            </a:r>
          </a:p>
          <a:p>
            <a:pPr marL="0" indent="0">
              <a:buNone/>
            </a:pPr>
            <a:r>
              <a:rPr lang="da-DK" sz="4000" b="1" dirty="0">
                <a:latin typeface="Baskerville" panose="02020502070401020303"/>
              </a:rPr>
              <a:t>Lov da den Herre, min sjæl, og hvad i mig mon være,</a:t>
            </a:r>
          </a:p>
          <a:p>
            <a:pPr marL="0" indent="0">
              <a:buNone/>
            </a:pPr>
            <a:r>
              <a:rPr lang="da-DK" sz="4000" b="1" dirty="0">
                <a:latin typeface="Baskerville" panose="02020502070401020303"/>
              </a:rPr>
              <a:t>hvad som har ånde, ophøje hans navn og hans ære!</a:t>
            </a:r>
          </a:p>
          <a:p>
            <a:pPr marL="0" indent="0">
              <a:buNone/>
            </a:pPr>
            <a:r>
              <a:rPr lang="da-DK" sz="4000" b="1" dirty="0">
                <a:latin typeface="Baskerville" panose="02020502070401020303"/>
              </a:rPr>
              <a:t>Han er dig god,</a:t>
            </a:r>
          </a:p>
          <a:p>
            <a:pPr marL="0" indent="0">
              <a:buNone/>
            </a:pPr>
            <a:r>
              <a:rPr lang="da-DK" sz="4000" b="1" dirty="0">
                <a:latin typeface="Baskerville" panose="02020502070401020303"/>
              </a:rPr>
              <a:t>ak, gør ham aldrig imod!</a:t>
            </a:r>
          </a:p>
          <a:p>
            <a:pPr marL="0" indent="0">
              <a:buNone/>
            </a:pPr>
            <a:r>
              <a:rPr lang="da-DK" sz="4000" b="1" dirty="0">
                <a:latin typeface="Baskerville" panose="02020502070401020303"/>
              </a:rPr>
              <a:t>Amen, han selv dig det lære!</a:t>
            </a:r>
          </a:p>
          <a:p>
            <a:pPr marL="0" indent="0">
              <a:buNone/>
            </a:pPr>
            <a:endParaRPr lang="da-DK" sz="4000" b="1" dirty="0">
              <a:latin typeface="Baskerville" panose="02020502070401020303"/>
            </a:endParaRPr>
          </a:p>
          <a:p>
            <a:pPr marL="0" indent="0">
              <a:buNone/>
            </a:pPr>
            <a:r>
              <a:rPr lang="da-DK" sz="4000" dirty="0">
                <a:latin typeface="Baskerville" panose="02020502070401020303"/>
              </a:rPr>
              <a:t>Sl 103. Joachim </a:t>
            </a:r>
            <a:r>
              <a:rPr lang="da-DK" sz="4000" dirty="0" err="1">
                <a:latin typeface="Baskerville" panose="02020502070401020303"/>
              </a:rPr>
              <a:t>Neander</a:t>
            </a:r>
            <a:r>
              <a:rPr lang="da-DK" sz="4000" dirty="0">
                <a:latin typeface="Baskerville" panose="02020502070401020303"/>
              </a:rPr>
              <a:t> 1679. Dansk 1740.</a:t>
            </a:r>
          </a:p>
        </p:txBody>
      </p:sp>
    </p:spTree>
    <p:extLst>
      <p:ext uri="{BB962C8B-B14F-4D97-AF65-F5344CB8AC3E}">
        <p14:creationId xmlns:p14="http://schemas.microsoft.com/office/powerpoint/2010/main" val="181241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4319322" y="5965276"/>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5. søndag efter påske</a:t>
            </a:r>
          </a:p>
        </p:txBody>
      </p:sp>
      <p:pic>
        <p:nvPicPr>
          <p:cNvPr id="1026" name="Picture 2" descr="Salvator Mundi. Maleri af Titian, ca. 1570. Kilde: Wikimedia Commons.">
            <a:extLst>
              <a:ext uri="{FF2B5EF4-FFF2-40B4-BE49-F238E27FC236}">
                <a16:creationId xmlns:a16="http://schemas.microsoft.com/office/drawing/2014/main" id="{5C6F9C1E-94AB-9EC9-2A66-4B53B75D7B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09320" y="184838"/>
            <a:ext cx="11773360" cy="56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4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41514" y="-277586"/>
            <a:ext cx="11228614" cy="1325563"/>
          </a:xfrm>
        </p:spPr>
        <p:txBody>
          <a:bodyPr/>
          <a:lstStyle/>
          <a:p>
            <a:r>
              <a:rPr lang="da-DK" b="1" u="sng" dirty="0">
                <a:latin typeface="Baskerville" panose="02020502070401020303"/>
              </a:rPr>
              <a:t>Salme 218: </a:t>
            </a:r>
            <a:r>
              <a:rPr lang="da-DK" b="1" u="sng" dirty="0" err="1">
                <a:latin typeface="Baskerville" panose="02020502070401020303"/>
              </a:rPr>
              <a:t>Krist</a:t>
            </a:r>
            <a:r>
              <a:rPr lang="da-DK" b="1" u="sng" dirty="0">
                <a:latin typeface="Baskerville" panose="02020502070401020303"/>
              </a:rPr>
              <a:t> stod op af døde</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98664" y="751114"/>
            <a:ext cx="11794672" cy="6237514"/>
          </a:xfrm>
        </p:spPr>
        <p:txBody>
          <a:bodyPr>
            <a:normAutofit/>
          </a:bodyPr>
          <a:lstStyle/>
          <a:p>
            <a:pPr marL="0" indent="0">
              <a:buNone/>
            </a:pPr>
            <a:r>
              <a:rPr lang="da-DK" sz="4300" b="1" dirty="0">
                <a:latin typeface="Baskerville" panose="02020502070401020303"/>
              </a:rPr>
              <a:t>1</a:t>
            </a:r>
          </a:p>
          <a:p>
            <a:pPr marL="0" indent="0">
              <a:buNone/>
            </a:pPr>
            <a:r>
              <a:rPr lang="da-DK" sz="4300" b="1" dirty="0" err="1">
                <a:latin typeface="Baskerville" panose="02020502070401020303"/>
              </a:rPr>
              <a:t>Krist</a:t>
            </a:r>
            <a:r>
              <a:rPr lang="da-DK" sz="4300" b="1" dirty="0">
                <a:latin typeface="Baskerville" panose="02020502070401020303"/>
              </a:rPr>
              <a:t> stod op af døde</a:t>
            </a:r>
          </a:p>
          <a:p>
            <a:pPr marL="0" indent="0">
              <a:buNone/>
            </a:pPr>
            <a:r>
              <a:rPr lang="da-DK" sz="4300" b="1" dirty="0">
                <a:latin typeface="Baskerville" panose="02020502070401020303"/>
              </a:rPr>
              <a:t>i påske-morgenrøde!</a:t>
            </a:r>
          </a:p>
          <a:p>
            <a:pPr marL="0" indent="0">
              <a:buNone/>
            </a:pPr>
            <a:r>
              <a:rPr lang="da-DK" sz="4300" b="1" dirty="0">
                <a:latin typeface="Baskerville" panose="02020502070401020303"/>
              </a:rPr>
              <a:t>Thi synger lydt og sjæleglad</a:t>
            </a:r>
          </a:p>
          <a:p>
            <a:pPr marL="0" indent="0">
              <a:buNone/>
            </a:pPr>
            <a:r>
              <a:rPr lang="da-DK" sz="4300" b="1" dirty="0">
                <a:latin typeface="Baskerville" panose="02020502070401020303"/>
              </a:rPr>
              <a:t>hans menighed i </a:t>
            </a:r>
            <a:r>
              <a:rPr lang="da-DK" sz="4300" b="1" dirty="0" err="1">
                <a:latin typeface="Baskerville" panose="02020502070401020303"/>
              </a:rPr>
              <a:t>allen</a:t>
            </a:r>
            <a:r>
              <a:rPr lang="da-DK" sz="4300" b="1" dirty="0">
                <a:latin typeface="Baskerville" panose="02020502070401020303"/>
              </a:rPr>
              <a:t> stad:</a:t>
            </a:r>
          </a:p>
          <a:p>
            <a:pPr marL="0" indent="0">
              <a:buNone/>
            </a:pPr>
            <a:r>
              <a:rPr lang="da-DK" sz="4300" b="1" dirty="0">
                <a:latin typeface="Baskerville" panose="02020502070401020303"/>
              </a:rPr>
              <a:t>Ære være Gud i det høje!</a:t>
            </a:r>
            <a:endParaRPr lang="da-DK" sz="4000" b="1" dirty="0">
              <a:latin typeface="Baskerville" panose="02020502070401020303"/>
            </a:endParaRPr>
          </a:p>
        </p:txBody>
      </p:sp>
    </p:spTree>
    <p:extLst>
      <p:ext uri="{BB962C8B-B14F-4D97-AF65-F5344CB8AC3E}">
        <p14:creationId xmlns:p14="http://schemas.microsoft.com/office/powerpoint/2010/main" val="304318665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1704</Words>
  <Application>Microsoft Office PowerPoint</Application>
  <PresentationFormat>Widescreen</PresentationFormat>
  <Paragraphs>232</Paragraphs>
  <Slides>35</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35</vt:i4>
      </vt:variant>
    </vt:vector>
  </HeadingPairs>
  <TitlesOfParts>
    <vt:vector size="40" baseType="lpstr">
      <vt:lpstr>Arial</vt:lpstr>
      <vt:lpstr>Baskerville</vt:lpstr>
      <vt:lpstr>Calibri</vt:lpstr>
      <vt:lpstr>Calibri Light</vt:lpstr>
      <vt:lpstr>Office-tema</vt:lpstr>
      <vt:lpstr>PowerPoint-præsentation</vt:lpstr>
      <vt:lpstr>PowerPoint-præsentation</vt:lpstr>
      <vt:lpstr>Salme 2: Lover den Herre, den mægtige konge med ære</vt:lpstr>
      <vt:lpstr>PowerPoint-præsentation</vt:lpstr>
      <vt:lpstr>PowerPoint-præsentation</vt:lpstr>
      <vt:lpstr>PowerPoint-præsentation</vt:lpstr>
      <vt:lpstr>PowerPoint-præsentation</vt:lpstr>
      <vt:lpstr>PowerPoint-præsentation</vt:lpstr>
      <vt:lpstr>Salme 218: Krist stod op af døde</vt:lpstr>
      <vt:lpstr>PowerPoint-præsentation</vt:lpstr>
      <vt:lpstr>PowerPoint-præsentation</vt:lpstr>
      <vt:lpstr>PowerPoint-præsentation</vt:lpstr>
      <vt:lpstr>PowerPoint-præsentation</vt:lpstr>
      <vt:lpstr>Salme 313: Kom, regn af det høje! lad jorden oplives</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Salme 598: O Gud, du ved og kender</vt:lpstr>
      <vt:lpstr>PowerPoint-præsentation</vt:lpstr>
      <vt:lpstr>PowerPoint-præsentation</vt:lpstr>
      <vt:lpstr>PowerPoint-præsentation</vt:lpstr>
      <vt:lpstr>PowerPoint-præsentation</vt:lpstr>
      <vt:lpstr>Salme 291: Du, som går ud fra den levende Gud</vt:lpstr>
      <vt:lpstr>PowerPoint-præsentation</vt:lpstr>
      <vt:lpstr>PowerPoint-præsentation</vt:lpstr>
      <vt:lpstr>Salme 6: Dig være, mildest Gud Fader  </vt:lpstr>
      <vt:lpstr>PowerPoint-præsentation</vt:lpstr>
      <vt:lpstr>PowerPoint-præsentation</vt:lpstr>
      <vt:lpstr>PowerPoint-præsentation</vt:lpstr>
      <vt:lpstr>Meddelelser:</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Cordelia Magdalene Harbo Johnston</dc:creator>
  <cp:lastModifiedBy>Cordelia Magdalene Harbo Johnston</cp:lastModifiedBy>
  <cp:revision>1</cp:revision>
  <dcterms:created xsi:type="dcterms:W3CDTF">2024-05-03T11:17:34Z</dcterms:created>
  <dcterms:modified xsi:type="dcterms:W3CDTF">2024-05-04T13:20:01Z</dcterms:modified>
</cp:coreProperties>
</file>