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520" r:id="rId3"/>
    <p:sldId id="344" r:id="rId4"/>
    <p:sldId id="334" r:id="rId5"/>
    <p:sldId id="335" r:id="rId6"/>
    <p:sldId id="336" r:id="rId7"/>
    <p:sldId id="498" r:id="rId8"/>
    <p:sldId id="499" r:id="rId9"/>
    <p:sldId id="558" r:id="rId10"/>
    <p:sldId id="551" r:id="rId11"/>
    <p:sldId id="419" r:id="rId12"/>
    <p:sldId id="466" r:id="rId13"/>
    <p:sldId id="490" r:id="rId14"/>
    <p:sldId id="552" r:id="rId15"/>
    <p:sldId id="287" r:id="rId16"/>
    <p:sldId id="259" r:id="rId17"/>
    <p:sldId id="421" r:id="rId18"/>
    <p:sldId id="422" r:id="rId19"/>
    <p:sldId id="509" r:id="rId20"/>
    <p:sldId id="553" r:id="rId21"/>
    <p:sldId id="326" r:id="rId22"/>
    <p:sldId id="511" r:id="rId23"/>
    <p:sldId id="294" r:id="rId24"/>
    <p:sldId id="295" r:id="rId25"/>
    <p:sldId id="296" r:id="rId26"/>
    <p:sldId id="512" r:id="rId27"/>
    <p:sldId id="559" r:id="rId28"/>
    <p:sldId id="560" r:id="rId29"/>
    <p:sldId id="561" r:id="rId30"/>
    <p:sldId id="562" r:id="rId31"/>
    <p:sldId id="563" r:id="rId32"/>
    <p:sldId id="564" r:id="rId33"/>
    <p:sldId id="554" r:id="rId34"/>
    <p:sldId id="298" r:id="rId35"/>
    <p:sldId id="445" r:id="rId36"/>
    <p:sldId id="300" r:id="rId37"/>
    <p:sldId id="555" r:id="rId38"/>
    <p:sldId id="500" r:id="rId39"/>
    <p:sldId id="565" r:id="rId40"/>
    <p:sldId id="556" r:id="rId41"/>
    <p:sldId id="309" r:id="rId42"/>
    <p:sldId id="557" r:id="rId4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9" autoAdjust="0"/>
    <p:restoredTop sz="94660"/>
  </p:normalViewPr>
  <p:slideViewPr>
    <p:cSldViewPr snapToGrid="0">
      <p:cViewPr varScale="1">
        <p:scale>
          <a:sx n="90" d="100"/>
          <a:sy n="90" d="100"/>
        </p:scale>
        <p:origin x="30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delia Magdalene Harbo Johnston" userId="7c177575-9015-48a7-bca2-95a5341cbf12" providerId="ADAL" clId="{BC2B3D89-1555-46C1-8071-E4251EEB4644}"/>
    <pc:docChg chg="modSld">
      <pc:chgData name="Cordelia Magdalene Harbo Johnston" userId="7c177575-9015-48a7-bca2-95a5341cbf12" providerId="ADAL" clId="{BC2B3D89-1555-46C1-8071-E4251EEB4644}" dt="2025-02-09T07:09:31.606" v="0" actId="20577"/>
      <pc:docMkLst>
        <pc:docMk/>
      </pc:docMkLst>
      <pc:sldChg chg="modSp mod">
        <pc:chgData name="Cordelia Magdalene Harbo Johnston" userId="7c177575-9015-48a7-bca2-95a5341cbf12" providerId="ADAL" clId="{BC2B3D89-1555-46C1-8071-E4251EEB4644}" dt="2025-02-09T07:09:31.606" v="0" actId="20577"/>
        <pc:sldMkLst>
          <pc:docMk/>
          <pc:sldMk cId="3501248098" sldId="309"/>
        </pc:sldMkLst>
        <pc:spChg chg="mod">
          <ac:chgData name="Cordelia Magdalene Harbo Johnston" userId="7c177575-9015-48a7-bca2-95a5341cbf12" providerId="ADAL" clId="{BC2B3D89-1555-46C1-8071-E4251EEB4644}" dt="2025-02-09T07:09:31.606" v="0" actId="20577"/>
          <ac:spMkLst>
            <pc:docMk/>
            <pc:sldMk cId="3501248098" sldId="309"/>
            <ac:spMk id="4" creationId="{A12A23A3-5A01-F031-FC30-47FA81F74F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12AD-87CC-435A-BDA4-B0C964BD7922}" type="datetimeFigureOut">
              <a:rPr lang="da-DK" smtClean="0"/>
              <a:t>09-02-2025</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64025-3555-4B41-AAA2-E2F80C16F258}" type="slidenum">
              <a:rPr lang="da-DK" smtClean="0"/>
              <a:t>‹nr.›</a:t>
            </a:fld>
            <a:endParaRPr lang="da-DK"/>
          </a:p>
        </p:txBody>
      </p:sp>
    </p:spTree>
    <p:extLst>
      <p:ext uri="{BB962C8B-B14F-4D97-AF65-F5344CB8AC3E}">
        <p14:creationId xmlns:p14="http://schemas.microsoft.com/office/powerpoint/2010/main" val="2093047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88E4694C-4B9C-471C-8E4A-546F29E94C8D}" type="slidenum">
              <a:rPr lang="da-DK" smtClean="0"/>
              <a:t>1</a:t>
            </a:fld>
            <a:endParaRPr lang="da-DK"/>
          </a:p>
        </p:txBody>
      </p:sp>
    </p:spTree>
    <p:extLst>
      <p:ext uri="{BB962C8B-B14F-4D97-AF65-F5344CB8AC3E}">
        <p14:creationId xmlns:p14="http://schemas.microsoft.com/office/powerpoint/2010/main" val="242577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54C0E0-27C7-DA72-46C5-50F7A439B3AD}"/>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B5ABCA5C-C525-2A1A-D598-D3927BBDD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6CAB365E-C37D-6931-6C1B-3A710F470482}"/>
              </a:ext>
            </a:extLst>
          </p:cNvPr>
          <p:cNvSpPr>
            <a:spLocks noGrp="1"/>
          </p:cNvSpPr>
          <p:nvPr>
            <p:ph type="dt" sz="half" idx="10"/>
          </p:nvPr>
        </p:nvSpPr>
        <p:spPr/>
        <p:txBody>
          <a:bodyPr/>
          <a:lstStyle/>
          <a:p>
            <a:fld id="{5FF8FABE-F6BD-4A99-B7E8-321AED98F633}" type="datetimeFigureOut">
              <a:rPr lang="da-DK" smtClean="0"/>
              <a:t>09-02-2025</a:t>
            </a:fld>
            <a:endParaRPr lang="da-DK"/>
          </a:p>
        </p:txBody>
      </p:sp>
      <p:sp>
        <p:nvSpPr>
          <p:cNvPr id="5" name="Pladsholder til sidefod 4">
            <a:extLst>
              <a:ext uri="{FF2B5EF4-FFF2-40B4-BE49-F238E27FC236}">
                <a16:creationId xmlns:a16="http://schemas.microsoft.com/office/drawing/2014/main" id="{5DC579AF-5661-9823-8BA8-B1D0187A70B6}"/>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6887259-684C-5D8E-3910-78E326C95124}"/>
              </a:ext>
            </a:extLst>
          </p:cNvPr>
          <p:cNvSpPr>
            <a:spLocks noGrp="1"/>
          </p:cNvSpPr>
          <p:nvPr>
            <p:ph type="sldNum" sz="quarter" idx="12"/>
          </p:nvPr>
        </p:nvSpPr>
        <p:spPr/>
        <p:txBody>
          <a:bodyPr/>
          <a:lstStyle/>
          <a:p>
            <a:fld id="{E4299BE7-66E1-465B-9555-AE1D12FBF615}" type="slidenum">
              <a:rPr lang="da-DK" smtClean="0"/>
              <a:t>‹nr.›</a:t>
            </a:fld>
            <a:endParaRPr lang="da-DK"/>
          </a:p>
        </p:txBody>
      </p:sp>
    </p:spTree>
    <p:extLst>
      <p:ext uri="{BB962C8B-B14F-4D97-AF65-F5344CB8AC3E}">
        <p14:creationId xmlns:p14="http://schemas.microsoft.com/office/powerpoint/2010/main" val="29278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B20497-656A-7527-06FC-3F66535C6817}"/>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5B5ECE0F-E29B-3463-AB48-5392E105EB19}"/>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BADA49AF-1C5A-4C7F-2CA9-04A7D2F2FC37}"/>
              </a:ext>
            </a:extLst>
          </p:cNvPr>
          <p:cNvSpPr>
            <a:spLocks noGrp="1"/>
          </p:cNvSpPr>
          <p:nvPr>
            <p:ph type="dt" sz="half" idx="10"/>
          </p:nvPr>
        </p:nvSpPr>
        <p:spPr/>
        <p:txBody>
          <a:bodyPr/>
          <a:lstStyle/>
          <a:p>
            <a:fld id="{5FF8FABE-F6BD-4A99-B7E8-321AED98F633}" type="datetimeFigureOut">
              <a:rPr lang="da-DK" smtClean="0"/>
              <a:t>09-02-2025</a:t>
            </a:fld>
            <a:endParaRPr lang="da-DK"/>
          </a:p>
        </p:txBody>
      </p:sp>
      <p:sp>
        <p:nvSpPr>
          <p:cNvPr id="5" name="Pladsholder til sidefod 4">
            <a:extLst>
              <a:ext uri="{FF2B5EF4-FFF2-40B4-BE49-F238E27FC236}">
                <a16:creationId xmlns:a16="http://schemas.microsoft.com/office/drawing/2014/main" id="{2173792C-D438-3F51-7952-B0690877886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F7A497F-7AB0-3972-4A48-112BCE1DCD1C}"/>
              </a:ext>
            </a:extLst>
          </p:cNvPr>
          <p:cNvSpPr>
            <a:spLocks noGrp="1"/>
          </p:cNvSpPr>
          <p:nvPr>
            <p:ph type="sldNum" sz="quarter" idx="12"/>
          </p:nvPr>
        </p:nvSpPr>
        <p:spPr/>
        <p:txBody>
          <a:bodyPr/>
          <a:lstStyle/>
          <a:p>
            <a:fld id="{E4299BE7-66E1-465B-9555-AE1D12FBF615}" type="slidenum">
              <a:rPr lang="da-DK" smtClean="0"/>
              <a:t>‹nr.›</a:t>
            </a:fld>
            <a:endParaRPr lang="da-DK"/>
          </a:p>
        </p:txBody>
      </p:sp>
    </p:spTree>
    <p:extLst>
      <p:ext uri="{BB962C8B-B14F-4D97-AF65-F5344CB8AC3E}">
        <p14:creationId xmlns:p14="http://schemas.microsoft.com/office/powerpoint/2010/main" val="165834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E0B60D3E-CE24-B149-3020-EE4579D0AD98}"/>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DFA707E7-B931-2C58-D6D3-883647E80C72}"/>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3343F4CC-2727-1E08-7A7C-453C6D47B888}"/>
              </a:ext>
            </a:extLst>
          </p:cNvPr>
          <p:cNvSpPr>
            <a:spLocks noGrp="1"/>
          </p:cNvSpPr>
          <p:nvPr>
            <p:ph type="dt" sz="half" idx="10"/>
          </p:nvPr>
        </p:nvSpPr>
        <p:spPr/>
        <p:txBody>
          <a:bodyPr/>
          <a:lstStyle/>
          <a:p>
            <a:fld id="{5FF8FABE-F6BD-4A99-B7E8-321AED98F633}" type="datetimeFigureOut">
              <a:rPr lang="da-DK" smtClean="0"/>
              <a:t>09-02-2025</a:t>
            </a:fld>
            <a:endParaRPr lang="da-DK"/>
          </a:p>
        </p:txBody>
      </p:sp>
      <p:sp>
        <p:nvSpPr>
          <p:cNvPr id="5" name="Pladsholder til sidefod 4">
            <a:extLst>
              <a:ext uri="{FF2B5EF4-FFF2-40B4-BE49-F238E27FC236}">
                <a16:creationId xmlns:a16="http://schemas.microsoft.com/office/drawing/2014/main" id="{EBB3EE6C-A883-DF40-87D3-33F3ACA5A3CD}"/>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FAF450E-6907-4482-78AC-F16B597A998F}"/>
              </a:ext>
            </a:extLst>
          </p:cNvPr>
          <p:cNvSpPr>
            <a:spLocks noGrp="1"/>
          </p:cNvSpPr>
          <p:nvPr>
            <p:ph type="sldNum" sz="quarter" idx="12"/>
          </p:nvPr>
        </p:nvSpPr>
        <p:spPr/>
        <p:txBody>
          <a:bodyPr/>
          <a:lstStyle/>
          <a:p>
            <a:fld id="{E4299BE7-66E1-465B-9555-AE1D12FBF615}" type="slidenum">
              <a:rPr lang="da-DK" smtClean="0"/>
              <a:t>‹nr.›</a:t>
            </a:fld>
            <a:endParaRPr lang="da-DK"/>
          </a:p>
        </p:txBody>
      </p:sp>
    </p:spTree>
    <p:extLst>
      <p:ext uri="{BB962C8B-B14F-4D97-AF65-F5344CB8AC3E}">
        <p14:creationId xmlns:p14="http://schemas.microsoft.com/office/powerpoint/2010/main" val="234353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AA407B-DAFE-1C9D-0B8D-7AE9E317A50C}"/>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4D703D70-07E7-06B1-8E3E-BCEAD9A3C609}"/>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41BCD45-1D43-D914-885A-3AD78DB075FD}"/>
              </a:ext>
            </a:extLst>
          </p:cNvPr>
          <p:cNvSpPr>
            <a:spLocks noGrp="1"/>
          </p:cNvSpPr>
          <p:nvPr>
            <p:ph type="dt" sz="half" idx="10"/>
          </p:nvPr>
        </p:nvSpPr>
        <p:spPr/>
        <p:txBody>
          <a:bodyPr/>
          <a:lstStyle/>
          <a:p>
            <a:fld id="{5FF8FABE-F6BD-4A99-B7E8-321AED98F633}" type="datetimeFigureOut">
              <a:rPr lang="da-DK" smtClean="0"/>
              <a:t>09-02-2025</a:t>
            </a:fld>
            <a:endParaRPr lang="da-DK"/>
          </a:p>
        </p:txBody>
      </p:sp>
      <p:sp>
        <p:nvSpPr>
          <p:cNvPr id="5" name="Pladsholder til sidefod 4">
            <a:extLst>
              <a:ext uri="{FF2B5EF4-FFF2-40B4-BE49-F238E27FC236}">
                <a16:creationId xmlns:a16="http://schemas.microsoft.com/office/drawing/2014/main" id="{728A3938-D213-CF0F-4C52-A4126D3C148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9465A57-1BB0-E001-DA97-C127F948256D}"/>
              </a:ext>
            </a:extLst>
          </p:cNvPr>
          <p:cNvSpPr>
            <a:spLocks noGrp="1"/>
          </p:cNvSpPr>
          <p:nvPr>
            <p:ph type="sldNum" sz="quarter" idx="12"/>
          </p:nvPr>
        </p:nvSpPr>
        <p:spPr/>
        <p:txBody>
          <a:bodyPr/>
          <a:lstStyle/>
          <a:p>
            <a:fld id="{E4299BE7-66E1-465B-9555-AE1D12FBF615}" type="slidenum">
              <a:rPr lang="da-DK" smtClean="0"/>
              <a:t>‹nr.›</a:t>
            </a:fld>
            <a:endParaRPr lang="da-DK"/>
          </a:p>
        </p:txBody>
      </p:sp>
    </p:spTree>
    <p:extLst>
      <p:ext uri="{BB962C8B-B14F-4D97-AF65-F5344CB8AC3E}">
        <p14:creationId xmlns:p14="http://schemas.microsoft.com/office/powerpoint/2010/main" val="383641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C3FD0D-5F17-E25F-B865-1D9AD0DFFAB1}"/>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82CF1C8D-F466-8DB0-06E3-202EEE4D71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2B2A1347-415B-98B7-13F5-34B75BA30AA8}"/>
              </a:ext>
            </a:extLst>
          </p:cNvPr>
          <p:cNvSpPr>
            <a:spLocks noGrp="1"/>
          </p:cNvSpPr>
          <p:nvPr>
            <p:ph type="dt" sz="half" idx="10"/>
          </p:nvPr>
        </p:nvSpPr>
        <p:spPr/>
        <p:txBody>
          <a:bodyPr/>
          <a:lstStyle/>
          <a:p>
            <a:fld id="{5FF8FABE-F6BD-4A99-B7E8-321AED98F633}" type="datetimeFigureOut">
              <a:rPr lang="da-DK" smtClean="0"/>
              <a:t>09-02-2025</a:t>
            </a:fld>
            <a:endParaRPr lang="da-DK"/>
          </a:p>
        </p:txBody>
      </p:sp>
      <p:sp>
        <p:nvSpPr>
          <p:cNvPr id="5" name="Pladsholder til sidefod 4">
            <a:extLst>
              <a:ext uri="{FF2B5EF4-FFF2-40B4-BE49-F238E27FC236}">
                <a16:creationId xmlns:a16="http://schemas.microsoft.com/office/drawing/2014/main" id="{E470BCFD-E822-5171-4ACF-B2E6BA44F3E4}"/>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ED8378B-E53A-B174-4946-86F3E516DA28}"/>
              </a:ext>
            </a:extLst>
          </p:cNvPr>
          <p:cNvSpPr>
            <a:spLocks noGrp="1"/>
          </p:cNvSpPr>
          <p:nvPr>
            <p:ph type="sldNum" sz="quarter" idx="12"/>
          </p:nvPr>
        </p:nvSpPr>
        <p:spPr/>
        <p:txBody>
          <a:bodyPr/>
          <a:lstStyle/>
          <a:p>
            <a:fld id="{E4299BE7-66E1-465B-9555-AE1D12FBF615}" type="slidenum">
              <a:rPr lang="da-DK" smtClean="0"/>
              <a:t>‹nr.›</a:t>
            </a:fld>
            <a:endParaRPr lang="da-DK"/>
          </a:p>
        </p:txBody>
      </p:sp>
    </p:spTree>
    <p:extLst>
      <p:ext uri="{BB962C8B-B14F-4D97-AF65-F5344CB8AC3E}">
        <p14:creationId xmlns:p14="http://schemas.microsoft.com/office/powerpoint/2010/main" val="3495156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C2681-650D-729D-DF1D-496920CFC6BF}"/>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7BB1E02A-86AB-1A0F-2618-5F9A7798C401}"/>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D51728A4-AAB9-224F-1544-28B2F6283909}"/>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E48E9E77-E264-E816-F525-110DB1200DB8}"/>
              </a:ext>
            </a:extLst>
          </p:cNvPr>
          <p:cNvSpPr>
            <a:spLocks noGrp="1"/>
          </p:cNvSpPr>
          <p:nvPr>
            <p:ph type="dt" sz="half" idx="10"/>
          </p:nvPr>
        </p:nvSpPr>
        <p:spPr/>
        <p:txBody>
          <a:bodyPr/>
          <a:lstStyle/>
          <a:p>
            <a:fld id="{5FF8FABE-F6BD-4A99-B7E8-321AED98F633}" type="datetimeFigureOut">
              <a:rPr lang="da-DK" smtClean="0"/>
              <a:t>09-02-2025</a:t>
            </a:fld>
            <a:endParaRPr lang="da-DK"/>
          </a:p>
        </p:txBody>
      </p:sp>
      <p:sp>
        <p:nvSpPr>
          <p:cNvPr id="6" name="Pladsholder til sidefod 5">
            <a:extLst>
              <a:ext uri="{FF2B5EF4-FFF2-40B4-BE49-F238E27FC236}">
                <a16:creationId xmlns:a16="http://schemas.microsoft.com/office/drawing/2014/main" id="{B41EE3E2-5D9E-06B7-9F83-C1C0C9FE4FC0}"/>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2E03029E-84E6-1D3C-278E-DE3974E7C56C}"/>
              </a:ext>
            </a:extLst>
          </p:cNvPr>
          <p:cNvSpPr>
            <a:spLocks noGrp="1"/>
          </p:cNvSpPr>
          <p:nvPr>
            <p:ph type="sldNum" sz="quarter" idx="12"/>
          </p:nvPr>
        </p:nvSpPr>
        <p:spPr/>
        <p:txBody>
          <a:bodyPr/>
          <a:lstStyle/>
          <a:p>
            <a:fld id="{E4299BE7-66E1-465B-9555-AE1D12FBF615}" type="slidenum">
              <a:rPr lang="da-DK" smtClean="0"/>
              <a:t>‹nr.›</a:t>
            </a:fld>
            <a:endParaRPr lang="da-DK"/>
          </a:p>
        </p:txBody>
      </p:sp>
    </p:spTree>
    <p:extLst>
      <p:ext uri="{BB962C8B-B14F-4D97-AF65-F5344CB8AC3E}">
        <p14:creationId xmlns:p14="http://schemas.microsoft.com/office/powerpoint/2010/main" val="415984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30D824-E814-D1AC-399E-74F49A1CC7B8}"/>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9403E46-C605-9938-6FA8-71BB6C1575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86690143-951F-48D8-63C8-DF79F8C48E63}"/>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5611B3CC-6CEA-A014-178C-53C5C1B167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A6F03F89-578F-81CC-D5ED-DE0ADFC30FAA}"/>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8004D301-9863-B1A7-62A4-258A42D8AF37}"/>
              </a:ext>
            </a:extLst>
          </p:cNvPr>
          <p:cNvSpPr>
            <a:spLocks noGrp="1"/>
          </p:cNvSpPr>
          <p:nvPr>
            <p:ph type="dt" sz="half" idx="10"/>
          </p:nvPr>
        </p:nvSpPr>
        <p:spPr/>
        <p:txBody>
          <a:bodyPr/>
          <a:lstStyle/>
          <a:p>
            <a:fld id="{5FF8FABE-F6BD-4A99-B7E8-321AED98F633}" type="datetimeFigureOut">
              <a:rPr lang="da-DK" smtClean="0"/>
              <a:t>09-02-2025</a:t>
            </a:fld>
            <a:endParaRPr lang="da-DK"/>
          </a:p>
        </p:txBody>
      </p:sp>
      <p:sp>
        <p:nvSpPr>
          <p:cNvPr id="8" name="Pladsholder til sidefod 7">
            <a:extLst>
              <a:ext uri="{FF2B5EF4-FFF2-40B4-BE49-F238E27FC236}">
                <a16:creationId xmlns:a16="http://schemas.microsoft.com/office/drawing/2014/main" id="{293D2601-20FB-7A63-99B5-1F09B347E82A}"/>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688363D1-E48C-FD35-D2A9-09F2D947C1FF}"/>
              </a:ext>
            </a:extLst>
          </p:cNvPr>
          <p:cNvSpPr>
            <a:spLocks noGrp="1"/>
          </p:cNvSpPr>
          <p:nvPr>
            <p:ph type="sldNum" sz="quarter" idx="12"/>
          </p:nvPr>
        </p:nvSpPr>
        <p:spPr/>
        <p:txBody>
          <a:bodyPr/>
          <a:lstStyle/>
          <a:p>
            <a:fld id="{E4299BE7-66E1-465B-9555-AE1D12FBF615}" type="slidenum">
              <a:rPr lang="da-DK" smtClean="0"/>
              <a:t>‹nr.›</a:t>
            </a:fld>
            <a:endParaRPr lang="da-DK"/>
          </a:p>
        </p:txBody>
      </p:sp>
    </p:spTree>
    <p:extLst>
      <p:ext uri="{BB962C8B-B14F-4D97-AF65-F5344CB8AC3E}">
        <p14:creationId xmlns:p14="http://schemas.microsoft.com/office/powerpoint/2010/main" val="122282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645D1D-3B64-56C1-9B4F-79852E1BAE2B}"/>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A30895B7-D4BB-2F5B-D433-361152AE6A90}"/>
              </a:ext>
            </a:extLst>
          </p:cNvPr>
          <p:cNvSpPr>
            <a:spLocks noGrp="1"/>
          </p:cNvSpPr>
          <p:nvPr>
            <p:ph type="dt" sz="half" idx="10"/>
          </p:nvPr>
        </p:nvSpPr>
        <p:spPr/>
        <p:txBody>
          <a:bodyPr/>
          <a:lstStyle/>
          <a:p>
            <a:fld id="{5FF8FABE-F6BD-4A99-B7E8-321AED98F633}" type="datetimeFigureOut">
              <a:rPr lang="da-DK" smtClean="0"/>
              <a:t>09-02-2025</a:t>
            </a:fld>
            <a:endParaRPr lang="da-DK"/>
          </a:p>
        </p:txBody>
      </p:sp>
      <p:sp>
        <p:nvSpPr>
          <p:cNvPr id="4" name="Pladsholder til sidefod 3">
            <a:extLst>
              <a:ext uri="{FF2B5EF4-FFF2-40B4-BE49-F238E27FC236}">
                <a16:creationId xmlns:a16="http://schemas.microsoft.com/office/drawing/2014/main" id="{49FE512C-B7BC-638C-251A-4CB71FCA4C30}"/>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45C9BDB0-2348-B5AB-4C8E-46B2A0EF09FE}"/>
              </a:ext>
            </a:extLst>
          </p:cNvPr>
          <p:cNvSpPr>
            <a:spLocks noGrp="1"/>
          </p:cNvSpPr>
          <p:nvPr>
            <p:ph type="sldNum" sz="quarter" idx="12"/>
          </p:nvPr>
        </p:nvSpPr>
        <p:spPr/>
        <p:txBody>
          <a:bodyPr/>
          <a:lstStyle/>
          <a:p>
            <a:fld id="{E4299BE7-66E1-465B-9555-AE1D12FBF615}" type="slidenum">
              <a:rPr lang="da-DK" smtClean="0"/>
              <a:t>‹nr.›</a:t>
            </a:fld>
            <a:endParaRPr lang="da-DK"/>
          </a:p>
        </p:txBody>
      </p:sp>
    </p:spTree>
    <p:extLst>
      <p:ext uri="{BB962C8B-B14F-4D97-AF65-F5344CB8AC3E}">
        <p14:creationId xmlns:p14="http://schemas.microsoft.com/office/powerpoint/2010/main" val="3059342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3692EBB4-3995-65AA-2EDE-E8BEC5EFB165}"/>
              </a:ext>
            </a:extLst>
          </p:cNvPr>
          <p:cNvSpPr>
            <a:spLocks noGrp="1"/>
          </p:cNvSpPr>
          <p:nvPr>
            <p:ph type="dt" sz="half" idx="10"/>
          </p:nvPr>
        </p:nvSpPr>
        <p:spPr/>
        <p:txBody>
          <a:bodyPr/>
          <a:lstStyle/>
          <a:p>
            <a:fld id="{5FF8FABE-F6BD-4A99-B7E8-321AED98F633}" type="datetimeFigureOut">
              <a:rPr lang="da-DK" smtClean="0"/>
              <a:t>09-02-2025</a:t>
            </a:fld>
            <a:endParaRPr lang="da-DK"/>
          </a:p>
        </p:txBody>
      </p:sp>
      <p:sp>
        <p:nvSpPr>
          <p:cNvPr id="3" name="Pladsholder til sidefod 2">
            <a:extLst>
              <a:ext uri="{FF2B5EF4-FFF2-40B4-BE49-F238E27FC236}">
                <a16:creationId xmlns:a16="http://schemas.microsoft.com/office/drawing/2014/main" id="{67235510-6736-CD01-36E5-92B91CA61D15}"/>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4F580DC4-FD85-E1DF-8DA1-22FD64D0C46B}"/>
              </a:ext>
            </a:extLst>
          </p:cNvPr>
          <p:cNvSpPr>
            <a:spLocks noGrp="1"/>
          </p:cNvSpPr>
          <p:nvPr>
            <p:ph type="sldNum" sz="quarter" idx="12"/>
          </p:nvPr>
        </p:nvSpPr>
        <p:spPr/>
        <p:txBody>
          <a:bodyPr/>
          <a:lstStyle/>
          <a:p>
            <a:fld id="{E4299BE7-66E1-465B-9555-AE1D12FBF615}" type="slidenum">
              <a:rPr lang="da-DK" smtClean="0"/>
              <a:t>‹nr.›</a:t>
            </a:fld>
            <a:endParaRPr lang="da-DK"/>
          </a:p>
        </p:txBody>
      </p:sp>
    </p:spTree>
    <p:extLst>
      <p:ext uri="{BB962C8B-B14F-4D97-AF65-F5344CB8AC3E}">
        <p14:creationId xmlns:p14="http://schemas.microsoft.com/office/powerpoint/2010/main" val="260237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14C1DE-DBA2-1A22-F5D8-215A88216188}"/>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453F217F-21C0-6550-89DA-19B47ECEF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B631B6B9-858C-D18E-29D9-473847825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DCF69D9D-0A12-1F19-E32E-64548E1C7B3A}"/>
              </a:ext>
            </a:extLst>
          </p:cNvPr>
          <p:cNvSpPr>
            <a:spLocks noGrp="1"/>
          </p:cNvSpPr>
          <p:nvPr>
            <p:ph type="dt" sz="half" idx="10"/>
          </p:nvPr>
        </p:nvSpPr>
        <p:spPr/>
        <p:txBody>
          <a:bodyPr/>
          <a:lstStyle/>
          <a:p>
            <a:fld id="{5FF8FABE-F6BD-4A99-B7E8-321AED98F633}" type="datetimeFigureOut">
              <a:rPr lang="da-DK" smtClean="0"/>
              <a:t>09-02-2025</a:t>
            </a:fld>
            <a:endParaRPr lang="da-DK"/>
          </a:p>
        </p:txBody>
      </p:sp>
      <p:sp>
        <p:nvSpPr>
          <p:cNvPr id="6" name="Pladsholder til sidefod 5">
            <a:extLst>
              <a:ext uri="{FF2B5EF4-FFF2-40B4-BE49-F238E27FC236}">
                <a16:creationId xmlns:a16="http://schemas.microsoft.com/office/drawing/2014/main" id="{7C18BD3B-2179-D9DD-6224-03C82AAA8131}"/>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5F9FAD1E-B961-0397-5FF4-6AA1CA73905F}"/>
              </a:ext>
            </a:extLst>
          </p:cNvPr>
          <p:cNvSpPr>
            <a:spLocks noGrp="1"/>
          </p:cNvSpPr>
          <p:nvPr>
            <p:ph type="sldNum" sz="quarter" idx="12"/>
          </p:nvPr>
        </p:nvSpPr>
        <p:spPr/>
        <p:txBody>
          <a:bodyPr/>
          <a:lstStyle/>
          <a:p>
            <a:fld id="{E4299BE7-66E1-465B-9555-AE1D12FBF615}" type="slidenum">
              <a:rPr lang="da-DK" smtClean="0"/>
              <a:t>‹nr.›</a:t>
            </a:fld>
            <a:endParaRPr lang="da-DK"/>
          </a:p>
        </p:txBody>
      </p:sp>
    </p:spTree>
    <p:extLst>
      <p:ext uri="{BB962C8B-B14F-4D97-AF65-F5344CB8AC3E}">
        <p14:creationId xmlns:p14="http://schemas.microsoft.com/office/powerpoint/2010/main" val="293054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36FD4-2F8C-092C-6F46-47F272A39168}"/>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00F68C5F-8886-1692-1CAC-4ACEA7615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507976D0-5FC7-7FF8-4DD2-5050BB33E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83E9F831-36C7-6B07-F179-E63DCBA6ADAA}"/>
              </a:ext>
            </a:extLst>
          </p:cNvPr>
          <p:cNvSpPr>
            <a:spLocks noGrp="1"/>
          </p:cNvSpPr>
          <p:nvPr>
            <p:ph type="dt" sz="half" idx="10"/>
          </p:nvPr>
        </p:nvSpPr>
        <p:spPr/>
        <p:txBody>
          <a:bodyPr/>
          <a:lstStyle/>
          <a:p>
            <a:fld id="{5FF8FABE-F6BD-4A99-B7E8-321AED98F633}" type="datetimeFigureOut">
              <a:rPr lang="da-DK" smtClean="0"/>
              <a:t>09-02-2025</a:t>
            </a:fld>
            <a:endParaRPr lang="da-DK"/>
          </a:p>
        </p:txBody>
      </p:sp>
      <p:sp>
        <p:nvSpPr>
          <p:cNvPr id="6" name="Pladsholder til sidefod 5">
            <a:extLst>
              <a:ext uri="{FF2B5EF4-FFF2-40B4-BE49-F238E27FC236}">
                <a16:creationId xmlns:a16="http://schemas.microsoft.com/office/drawing/2014/main" id="{CE54CC27-6BEA-C75E-D026-980EDCD041E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D7A61DA3-A981-8926-F474-2F090DDF0576}"/>
              </a:ext>
            </a:extLst>
          </p:cNvPr>
          <p:cNvSpPr>
            <a:spLocks noGrp="1"/>
          </p:cNvSpPr>
          <p:nvPr>
            <p:ph type="sldNum" sz="quarter" idx="12"/>
          </p:nvPr>
        </p:nvSpPr>
        <p:spPr/>
        <p:txBody>
          <a:bodyPr/>
          <a:lstStyle/>
          <a:p>
            <a:fld id="{E4299BE7-66E1-465B-9555-AE1D12FBF615}" type="slidenum">
              <a:rPr lang="da-DK" smtClean="0"/>
              <a:t>‹nr.›</a:t>
            </a:fld>
            <a:endParaRPr lang="da-DK"/>
          </a:p>
        </p:txBody>
      </p:sp>
    </p:spTree>
    <p:extLst>
      <p:ext uri="{BB962C8B-B14F-4D97-AF65-F5344CB8AC3E}">
        <p14:creationId xmlns:p14="http://schemas.microsoft.com/office/powerpoint/2010/main" val="3672075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EAAE54EF-8DE7-868C-8304-634D95E208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7ED53C3C-B6AA-B78F-2DB6-2FC7D8661B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8B6CFDEB-752E-5F02-C4F3-9D7AB018A3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F8FABE-F6BD-4A99-B7E8-321AED98F633}" type="datetimeFigureOut">
              <a:rPr lang="da-DK" smtClean="0"/>
              <a:t>09-02-2025</a:t>
            </a:fld>
            <a:endParaRPr lang="da-DK"/>
          </a:p>
        </p:txBody>
      </p:sp>
      <p:sp>
        <p:nvSpPr>
          <p:cNvPr id="5" name="Pladsholder til sidefod 4">
            <a:extLst>
              <a:ext uri="{FF2B5EF4-FFF2-40B4-BE49-F238E27FC236}">
                <a16:creationId xmlns:a16="http://schemas.microsoft.com/office/drawing/2014/main" id="{332D1A2D-5459-FF4A-864C-F3116582A6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a-DK"/>
          </a:p>
        </p:txBody>
      </p:sp>
      <p:sp>
        <p:nvSpPr>
          <p:cNvPr id="6" name="Pladsholder til slidenummer 5">
            <a:extLst>
              <a:ext uri="{FF2B5EF4-FFF2-40B4-BE49-F238E27FC236}">
                <a16:creationId xmlns:a16="http://schemas.microsoft.com/office/drawing/2014/main" id="{D19EC2CD-FA3B-1A47-093F-87CB4E4F9F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299BE7-66E1-465B-9555-AE1D12FBF615}" type="slidenum">
              <a:rPr lang="da-DK" smtClean="0"/>
              <a:t>‹nr.›</a:t>
            </a:fld>
            <a:endParaRPr lang="da-DK"/>
          </a:p>
        </p:txBody>
      </p:sp>
    </p:spTree>
    <p:extLst>
      <p:ext uri="{BB962C8B-B14F-4D97-AF65-F5344CB8AC3E}">
        <p14:creationId xmlns:p14="http://schemas.microsoft.com/office/powerpoint/2010/main" val="2207968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B81B9-5215-9E24-CE51-E68206440D5C}"/>
              </a:ext>
            </a:extLst>
          </p:cNvPr>
          <p:cNvSpPr>
            <a:spLocks noGrp="1"/>
          </p:cNvSpPr>
          <p:nvPr>
            <p:ph type="title"/>
          </p:nvPr>
        </p:nvSpPr>
        <p:spPr>
          <a:xfrm>
            <a:off x="268573" y="-1598586"/>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EDFE40DD-6527-8294-2AD1-073988EA4B95}"/>
              </a:ext>
            </a:extLst>
          </p:cNvPr>
          <p:cNvSpPr>
            <a:spLocks noGrp="1"/>
          </p:cNvSpPr>
          <p:nvPr>
            <p:ph idx="1"/>
          </p:nvPr>
        </p:nvSpPr>
        <p:spPr>
          <a:xfrm>
            <a:off x="0" y="0"/>
            <a:ext cx="12344400" cy="6858000"/>
          </a:xfrm>
        </p:spPr>
        <p:txBody>
          <a:bodyPr>
            <a:noAutofit/>
          </a:bodyPr>
          <a:lstStyle/>
          <a:p>
            <a:pPr marL="0" indent="0">
              <a:buNone/>
            </a:pPr>
            <a:r>
              <a:rPr lang="da-DK" sz="3400" b="1" dirty="0">
                <a:effectLst/>
                <a:latin typeface="Baskerville" panose="02020502070401020303"/>
              </a:rPr>
              <a:t>Seks dage efter tog Jesus Peter og Jakob og hans bror Johannes med sig og førte dem op på et højt bjerg, hvor de var alene. Og han blev forvandlet for øjnene af dem, hans ansigt lyste som solen, og hans klæder blev hvide som lyset. Og se, Moses og Elias kom til syne for dem og talte med ham. Så udbrød Peter og sagde til Jesus: »Herre, det er godt, at vi er her. Hvis du vil, bygger jeg tre hytter her, én til dig og én til Moses og én til Elias.« Mens han endnu talte, se, da overskyggede en lysende sky dem, og der lød en røst fra skyen: »Det er min elskede søn, i ham har jeg fundet velbehag. Hør ham!« Da disciplene hørte det, faldt de ned på deres ansigt og blev grebet af stor frygt. Men Jesus gik hen og rørte ved dem og sagde: »Rejs jer, og frygt ikke!« Og da de løftede deres blik, kunne de kun se Jesus alene. Mens de gik ned fra bjerget, befalede Jesus dem: »Fortæl ikke nogen om dette syn, før Menneskesønnen er opstået fra de døde.« </a:t>
            </a:r>
            <a:r>
              <a:rPr lang="da-DK" sz="3400" b="1" u="sng" dirty="0">
                <a:effectLst/>
                <a:latin typeface="Baskerville" panose="02020502070401020303"/>
              </a:rPr>
              <a:t>Matthæusevangeliet 17,1-9</a:t>
            </a:r>
          </a:p>
        </p:txBody>
      </p:sp>
    </p:spTree>
    <p:extLst>
      <p:ext uri="{BB962C8B-B14F-4D97-AF65-F5344CB8AC3E}">
        <p14:creationId xmlns:p14="http://schemas.microsoft.com/office/powerpoint/2010/main" val="121833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84104-EF42-90A8-8103-128B1646110E}"/>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F6160D68-99EE-8FE8-D5FE-CB93B420495B}"/>
              </a:ext>
            </a:extLst>
          </p:cNvPr>
          <p:cNvSpPr txBox="1"/>
          <p:nvPr/>
        </p:nvSpPr>
        <p:spPr>
          <a:xfrm>
            <a:off x="2727960" y="5836920"/>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Sidste søndag efter helligtrekonger</a:t>
            </a:r>
          </a:p>
        </p:txBody>
      </p:sp>
      <p:pic>
        <p:nvPicPr>
          <p:cNvPr id="3" name="Billede 2">
            <a:extLst>
              <a:ext uri="{FF2B5EF4-FFF2-40B4-BE49-F238E27FC236}">
                <a16:creationId xmlns:a16="http://schemas.microsoft.com/office/drawing/2014/main" id="{B2766F0B-3B44-79E6-45F1-148D45413C91}"/>
              </a:ext>
            </a:extLst>
          </p:cNvPr>
          <p:cNvPicPr>
            <a:picLocks noChangeAspect="1"/>
          </p:cNvPicPr>
          <p:nvPr/>
        </p:nvPicPr>
        <p:blipFill>
          <a:blip r:embed="rId2"/>
          <a:stretch>
            <a:fillRect/>
          </a:stretch>
        </p:blipFill>
        <p:spPr>
          <a:xfrm>
            <a:off x="138684" y="163286"/>
            <a:ext cx="11914631" cy="5673634"/>
          </a:xfrm>
          <a:prstGeom prst="rect">
            <a:avLst/>
          </a:prstGeom>
        </p:spPr>
      </p:pic>
    </p:spTree>
    <p:extLst>
      <p:ext uri="{BB962C8B-B14F-4D97-AF65-F5344CB8AC3E}">
        <p14:creationId xmlns:p14="http://schemas.microsoft.com/office/powerpoint/2010/main" val="3090436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19391" y="-142438"/>
            <a:ext cx="11872453" cy="1210235"/>
          </a:xfrm>
        </p:spPr>
        <p:txBody>
          <a:bodyPr>
            <a:noAutofit/>
          </a:bodyPr>
          <a:lstStyle/>
          <a:p>
            <a:r>
              <a:rPr lang="da-DK" b="1" u="sng" dirty="0">
                <a:latin typeface="Baskerville" panose="02020502070401020303"/>
              </a:rPr>
              <a:t>Salme 391: Dit ord, o Gud, som duggen kvæger </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38784" y="825750"/>
            <a:ext cx="11833669" cy="5892800"/>
          </a:xfrm>
        </p:spPr>
        <p:txBody>
          <a:bodyPr>
            <a:normAutofit/>
          </a:bodyPr>
          <a:lstStyle/>
          <a:p>
            <a:pPr marL="0" indent="0">
              <a:buNone/>
            </a:pPr>
            <a:r>
              <a:rPr lang="da-DK" sz="4000" b="1" dirty="0">
                <a:latin typeface="Baskerville" panose="02020502070401020303"/>
              </a:rPr>
              <a:t>1</a:t>
            </a:r>
          </a:p>
          <a:p>
            <a:pPr marL="0" indent="0">
              <a:buNone/>
            </a:pPr>
            <a:r>
              <a:rPr lang="da-DK" sz="4000" b="1" dirty="0">
                <a:latin typeface="Baskerville" panose="02020502070401020303"/>
              </a:rPr>
              <a:t>Dit ord, o Gud, som duggen kvæger</a:t>
            </a:r>
          </a:p>
          <a:p>
            <a:pPr marL="0" indent="0">
              <a:buNone/>
            </a:pPr>
            <a:r>
              <a:rPr lang="da-DK" sz="4000" b="1" dirty="0">
                <a:latin typeface="Baskerville" panose="02020502070401020303"/>
              </a:rPr>
              <a:t>den svage sjæl med kraft og fred!</a:t>
            </a:r>
          </a:p>
          <a:p>
            <a:pPr marL="0" indent="0">
              <a:buNone/>
            </a:pPr>
            <a:r>
              <a:rPr lang="da-DK" sz="4000" b="1" dirty="0">
                <a:latin typeface="Baskerville" panose="02020502070401020303"/>
              </a:rPr>
              <a:t>O, lad i hvert et hjertebæger</a:t>
            </a:r>
          </a:p>
          <a:p>
            <a:pPr marL="0" indent="0">
              <a:buNone/>
            </a:pPr>
            <a:r>
              <a:rPr lang="da-DK" sz="4000" b="1" dirty="0">
                <a:latin typeface="Baskerville" panose="02020502070401020303"/>
              </a:rPr>
              <a:t>din Himmels balsam dryppe ned!</a:t>
            </a:r>
          </a:p>
          <a:p>
            <a:pPr marL="0" indent="0">
              <a:buNone/>
            </a:pPr>
            <a:r>
              <a:rPr lang="da-DK" sz="4000" b="1" dirty="0">
                <a:latin typeface="Baskerville" panose="02020502070401020303"/>
              </a:rPr>
              <a:t>Lad Jesu ager grønnes smukt,</a:t>
            </a:r>
          </a:p>
          <a:p>
            <a:pPr marL="0" indent="0">
              <a:buNone/>
            </a:pPr>
            <a:r>
              <a:rPr lang="da-DK" sz="4000" b="1" dirty="0">
                <a:latin typeface="Baskerville" panose="02020502070401020303"/>
              </a:rPr>
              <a:t>lad ordet bringe troens frugt!</a:t>
            </a:r>
          </a:p>
        </p:txBody>
      </p:sp>
    </p:spTree>
    <p:extLst>
      <p:ext uri="{BB962C8B-B14F-4D97-AF65-F5344CB8AC3E}">
        <p14:creationId xmlns:p14="http://schemas.microsoft.com/office/powerpoint/2010/main" val="388447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16541" y="106221"/>
            <a:ext cx="11739128" cy="6578357"/>
          </a:xfrm>
        </p:spPr>
        <p:txBody>
          <a:bodyPr>
            <a:normAutofit/>
          </a:bodyPr>
          <a:lstStyle/>
          <a:p>
            <a:pPr marL="0" indent="0">
              <a:buNone/>
            </a:pPr>
            <a:r>
              <a:rPr lang="da-DK" sz="4000" b="1" dirty="0">
                <a:latin typeface="Baskerville" panose="02020502070401020303"/>
              </a:rPr>
              <a:t>2</a:t>
            </a:r>
          </a:p>
          <a:p>
            <a:pPr marL="0" indent="0">
              <a:buNone/>
            </a:pPr>
            <a:r>
              <a:rPr lang="da-DK" sz="4000" b="1" dirty="0">
                <a:latin typeface="Baskerville" panose="02020502070401020303"/>
              </a:rPr>
              <a:t>Dit ord, o Gud, er sværd og flamme,</a:t>
            </a:r>
          </a:p>
          <a:p>
            <a:pPr marL="0" indent="0">
              <a:buNone/>
            </a:pPr>
            <a:r>
              <a:rPr lang="da-DK" sz="4000" b="1" dirty="0">
                <a:latin typeface="Baskerville" panose="02020502070401020303"/>
              </a:rPr>
              <a:t>det gennemtrænger marv og ben.</a:t>
            </a:r>
          </a:p>
          <a:p>
            <a:pPr marL="0" indent="0">
              <a:buNone/>
            </a:pPr>
            <a:r>
              <a:rPr lang="da-DK" sz="4000" b="1" dirty="0">
                <a:latin typeface="Baskerville" panose="02020502070401020303"/>
              </a:rPr>
              <a:t>Det véd at knuse, véd at ramme,</a:t>
            </a:r>
          </a:p>
          <a:p>
            <a:pPr marL="0" indent="0">
              <a:buNone/>
            </a:pPr>
            <a:r>
              <a:rPr lang="da-DK" sz="4000" b="1" dirty="0">
                <a:latin typeface="Baskerville" panose="02020502070401020303"/>
              </a:rPr>
              <a:t>er hjertet end så hårdt som sten.</a:t>
            </a:r>
          </a:p>
          <a:p>
            <a:pPr marL="0" indent="0">
              <a:buNone/>
            </a:pPr>
            <a:r>
              <a:rPr lang="da-DK" sz="4000" b="1" dirty="0">
                <a:latin typeface="Baskerville" panose="02020502070401020303"/>
              </a:rPr>
              <a:t>Lad alle føle ret dets magt,</a:t>
            </a:r>
          </a:p>
          <a:p>
            <a:pPr marL="0" indent="0">
              <a:buNone/>
            </a:pPr>
            <a:r>
              <a:rPr lang="da-DK" sz="4000" b="1" dirty="0">
                <a:latin typeface="Baskerville" panose="02020502070401020303"/>
              </a:rPr>
              <a:t>at synden er det underlagt!</a:t>
            </a:r>
            <a:endParaRPr lang="da-DK" sz="4000" dirty="0">
              <a:latin typeface="Baskerville" panose="02020502070401020303"/>
            </a:endParaRPr>
          </a:p>
        </p:txBody>
      </p:sp>
    </p:spTree>
    <p:extLst>
      <p:ext uri="{BB962C8B-B14F-4D97-AF65-F5344CB8AC3E}">
        <p14:creationId xmlns:p14="http://schemas.microsoft.com/office/powerpoint/2010/main" val="3990084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16541" y="106221"/>
            <a:ext cx="11739128" cy="6578357"/>
          </a:xfrm>
        </p:spPr>
        <p:txBody>
          <a:bodyPr>
            <a:normAutofit/>
          </a:bodyPr>
          <a:lstStyle/>
          <a:p>
            <a:pPr marL="0" indent="0">
              <a:buNone/>
            </a:pPr>
            <a:r>
              <a:rPr lang="da-DK" sz="4000" b="1" dirty="0">
                <a:latin typeface="Baskerville" panose="02020502070401020303"/>
              </a:rPr>
              <a:t>3</a:t>
            </a:r>
          </a:p>
          <a:p>
            <a:pPr marL="0" indent="0">
              <a:buNone/>
            </a:pPr>
            <a:r>
              <a:rPr lang="da-DK" sz="4000" b="1" dirty="0">
                <a:latin typeface="Baskerville" panose="02020502070401020303"/>
              </a:rPr>
              <a:t>Dit ord, o Gud, er Østens stjerne,</a:t>
            </a:r>
          </a:p>
          <a:p>
            <a:pPr marL="0" indent="0">
              <a:buNone/>
            </a:pPr>
            <a:r>
              <a:rPr lang="da-DK" sz="4000" b="1" dirty="0">
                <a:latin typeface="Baskerville" panose="02020502070401020303"/>
              </a:rPr>
              <a:t>der fører os til Kristus hen.</a:t>
            </a:r>
          </a:p>
          <a:p>
            <a:pPr marL="0" indent="0">
              <a:buNone/>
            </a:pPr>
            <a:r>
              <a:rPr lang="da-DK" sz="4000" b="1" dirty="0">
                <a:latin typeface="Baskerville" panose="02020502070401020303"/>
              </a:rPr>
              <a:t>Den vise vandrer følger gerne,</a:t>
            </a:r>
          </a:p>
          <a:p>
            <a:pPr marL="0" indent="0">
              <a:buNone/>
            </a:pPr>
            <a:r>
              <a:rPr lang="da-DK" sz="4000" b="1" dirty="0">
                <a:latin typeface="Baskerville" panose="02020502070401020303"/>
              </a:rPr>
              <a:t>den blindes syn opklarer den.</a:t>
            </a:r>
          </a:p>
          <a:p>
            <a:pPr marL="0" indent="0">
              <a:buNone/>
            </a:pPr>
            <a:r>
              <a:rPr lang="da-DK" sz="4000" b="1" dirty="0">
                <a:latin typeface="Baskerville" panose="02020502070401020303"/>
              </a:rPr>
              <a:t>alle se den skinne frem</a:t>
            </a:r>
          </a:p>
          <a:p>
            <a:pPr marL="0" indent="0">
              <a:buNone/>
            </a:pPr>
            <a:r>
              <a:rPr lang="da-DK" sz="4000" b="1" dirty="0" err="1">
                <a:latin typeface="Baskerville" panose="02020502070401020303"/>
              </a:rPr>
              <a:t>ogLad</a:t>
            </a:r>
            <a:r>
              <a:rPr lang="da-DK" sz="4000" b="1" dirty="0">
                <a:latin typeface="Baskerville" panose="02020502070401020303"/>
              </a:rPr>
              <a:t> finde nådens Betlehem!</a:t>
            </a:r>
          </a:p>
          <a:p>
            <a:pPr marL="0" indent="0">
              <a:buNone/>
            </a:pPr>
            <a:endParaRPr lang="da-DK" sz="4000" b="1" dirty="0">
              <a:latin typeface="Baskerville" panose="02020502070401020303"/>
            </a:endParaRPr>
          </a:p>
          <a:p>
            <a:pPr marL="0" indent="0">
              <a:buNone/>
            </a:pPr>
            <a:r>
              <a:rPr lang="da-DK" sz="4000" dirty="0">
                <a:latin typeface="Baskerville" panose="02020502070401020303"/>
              </a:rPr>
              <a:t>Carl Bernhard Garve 1825. C.J. Boye 1835.</a:t>
            </a:r>
          </a:p>
        </p:txBody>
      </p:sp>
    </p:spTree>
    <p:extLst>
      <p:ext uri="{BB962C8B-B14F-4D97-AF65-F5344CB8AC3E}">
        <p14:creationId xmlns:p14="http://schemas.microsoft.com/office/powerpoint/2010/main" val="14815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E25D1-1E23-E411-BD94-DE4F2445160A}"/>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7881F261-AE43-5673-8462-12380914F30C}"/>
              </a:ext>
            </a:extLst>
          </p:cNvPr>
          <p:cNvSpPr txBox="1"/>
          <p:nvPr/>
        </p:nvSpPr>
        <p:spPr>
          <a:xfrm>
            <a:off x="2727960" y="5836920"/>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Sidste søndag efter helligtrekonger</a:t>
            </a:r>
          </a:p>
        </p:txBody>
      </p:sp>
      <p:pic>
        <p:nvPicPr>
          <p:cNvPr id="3" name="Billede 2">
            <a:extLst>
              <a:ext uri="{FF2B5EF4-FFF2-40B4-BE49-F238E27FC236}">
                <a16:creationId xmlns:a16="http://schemas.microsoft.com/office/drawing/2014/main" id="{F6AED684-2A20-E1F9-F9F9-111C72EFC320}"/>
              </a:ext>
            </a:extLst>
          </p:cNvPr>
          <p:cNvPicPr>
            <a:picLocks noChangeAspect="1"/>
          </p:cNvPicPr>
          <p:nvPr/>
        </p:nvPicPr>
        <p:blipFill>
          <a:blip r:embed="rId2"/>
          <a:stretch>
            <a:fillRect/>
          </a:stretch>
        </p:blipFill>
        <p:spPr>
          <a:xfrm>
            <a:off x="138684" y="163286"/>
            <a:ext cx="11914631" cy="5673634"/>
          </a:xfrm>
          <a:prstGeom prst="rect">
            <a:avLst/>
          </a:prstGeom>
        </p:spPr>
      </p:pic>
    </p:spTree>
    <p:extLst>
      <p:ext uri="{BB962C8B-B14F-4D97-AF65-F5344CB8AC3E}">
        <p14:creationId xmlns:p14="http://schemas.microsoft.com/office/powerpoint/2010/main" val="325161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5ABB88B4-8D9F-2CC9-4CB4-C280AC9791D9}"/>
              </a:ext>
            </a:extLst>
          </p:cNvPr>
          <p:cNvSpPr>
            <a:spLocks noGrp="1"/>
          </p:cNvSpPr>
          <p:nvPr>
            <p:ph idx="1"/>
          </p:nvPr>
        </p:nvSpPr>
        <p:spPr>
          <a:xfrm>
            <a:off x="0" y="94130"/>
            <a:ext cx="12192000" cy="6965576"/>
          </a:xfrm>
        </p:spPr>
        <p:txBody>
          <a:bodyPr>
            <a:normAutofit/>
          </a:bodyPr>
          <a:lstStyle/>
          <a:p>
            <a:pPr marL="0" indent="0">
              <a:buNone/>
            </a:pPr>
            <a:r>
              <a:rPr lang="da-DK" sz="3600" b="1" dirty="0">
                <a:solidFill>
                  <a:srgbClr val="000000"/>
                </a:solidFill>
                <a:effectLst/>
                <a:latin typeface="Baskerville" panose="02020502070401020303" pitchFamily="18" charset="0"/>
                <a:ea typeface="Baskerville" panose="02020502070401020303" pitchFamily="18" charset="0"/>
              </a:rPr>
              <a:t>Vi forsager Djævelen og alle hans gerninger og alt hans væsen.</a:t>
            </a:r>
            <a:br>
              <a:rPr lang="da-DK" sz="3600" b="1" dirty="0">
                <a:solidFill>
                  <a:srgbClr val="000000"/>
                </a:solidFill>
                <a:effectLst/>
                <a:latin typeface="Baskerville" panose="02020502070401020303" pitchFamily="18" charset="0"/>
                <a:ea typeface="Baskerville" panose="02020502070401020303" pitchFamily="18" charset="0"/>
              </a:rPr>
            </a:br>
            <a:br>
              <a:rPr lang="da-DK" sz="3600" b="1" dirty="0">
                <a:solidFill>
                  <a:srgbClr val="000000"/>
                </a:solidFill>
                <a:effectLst/>
                <a:latin typeface="Baskerville" panose="02020502070401020303" pitchFamily="18" charset="0"/>
                <a:ea typeface="Baskerville" panose="02020502070401020303" pitchFamily="18" charset="0"/>
              </a:rPr>
            </a:br>
            <a:r>
              <a:rPr lang="da-DK" sz="3600" b="1" dirty="0">
                <a:solidFill>
                  <a:srgbClr val="000000"/>
                </a:solidFill>
                <a:effectLst/>
                <a:latin typeface="Baskerville" panose="02020502070401020303" pitchFamily="18" charset="0"/>
                <a:ea typeface="Baskerville" panose="02020502070401020303" pitchFamily="18" charset="0"/>
              </a:rPr>
              <a:t>Vi tror på Gud Fader, den Almægtige, himlens og jordens skaber.</a:t>
            </a:r>
            <a:br>
              <a:rPr lang="da-DK" sz="3600" b="1" dirty="0">
                <a:solidFill>
                  <a:srgbClr val="000000"/>
                </a:solidFill>
                <a:effectLst/>
                <a:latin typeface="Baskerville" panose="02020502070401020303" pitchFamily="18" charset="0"/>
                <a:ea typeface="Baskerville" panose="02020502070401020303" pitchFamily="18" charset="0"/>
              </a:rPr>
            </a:br>
            <a:br>
              <a:rPr lang="da-DK" sz="3600" b="1" dirty="0">
                <a:solidFill>
                  <a:srgbClr val="000000"/>
                </a:solidFill>
                <a:effectLst/>
                <a:latin typeface="Baskerville" panose="02020502070401020303" pitchFamily="18" charset="0"/>
                <a:ea typeface="Baskerville" panose="02020502070401020303" pitchFamily="18" charset="0"/>
              </a:rPr>
            </a:br>
            <a:r>
              <a:rPr lang="da-DK" sz="3600" b="1" dirty="0">
                <a:solidFill>
                  <a:srgbClr val="000000"/>
                </a:solidFill>
                <a:effectLst/>
                <a:latin typeface="Baskerville" panose="02020502070401020303" pitchFamily="18" charset="0"/>
                <a:ea typeface="Baskerville" panose="02020502070401020303" pitchFamily="18" charset="0"/>
              </a:rPr>
              <a:t>Vi tror på Jesus Kristus, hans enbårne Søn, vor Herre, som er undfanget ved Helligånden, født af Jomfru Maria, pint under </a:t>
            </a:r>
            <a:r>
              <a:rPr lang="da-DK" sz="3600" b="1" dirty="0" err="1">
                <a:solidFill>
                  <a:srgbClr val="000000"/>
                </a:solidFill>
                <a:effectLst/>
                <a:latin typeface="Baskerville" panose="02020502070401020303" pitchFamily="18" charset="0"/>
                <a:ea typeface="Baskerville" panose="02020502070401020303" pitchFamily="18" charset="0"/>
              </a:rPr>
              <a:t>Pontius</a:t>
            </a:r>
            <a:r>
              <a:rPr lang="da-DK" sz="3600" b="1" dirty="0">
                <a:solidFill>
                  <a:srgbClr val="000000"/>
                </a:solidFill>
                <a:effectLst/>
                <a:latin typeface="Baskerville" panose="02020502070401020303" pitchFamily="18" charset="0"/>
                <a:ea typeface="Baskerville" panose="02020502070401020303" pitchFamily="18" charset="0"/>
              </a:rPr>
              <a:t> Pilatus, korsfæstet, død og begravet, nedfaret til dødsriget, på tredje dag opstanden fra de døde, </a:t>
            </a:r>
            <a:r>
              <a:rPr lang="da-DK" sz="3600" b="1" dirty="0" err="1">
                <a:solidFill>
                  <a:srgbClr val="000000"/>
                </a:solidFill>
                <a:effectLst/>
                <a:latin typeface="Baskerville" panose="02020502070401020303" pitchFamily="18" charset="0"/>
                <a:ea typeface="Baskerville" panose="02020502070401020303" pitchFamily="18" charset="0"/>
              </a:rPr>
              <a:t>opfaret</a:t>
            </a:r>
            <a:r>
              <a:rPr lang="da-DK" sz="3600" b="1" dirty="0">
                <a:solidFill>
                  <a:srgbClr val="000000"/>
                </a:solidFill>
                <a:effectLst/>
                <a:latin typeface="Baskerville" panose="02020502070401020303" pitchFamily="18" charset="0"/>
                <a:ea typeface="Baskerville" panose="02020502070401020303" pitchFamily="18" charset="0"/>
              </a:rPr>
              <a:t> til himmels, siddende ved Gud Faders, den Almægtiges, højre hånd, hvorfra han skal komme at dømme levende og døde.</a:t>
            </a:r>
            <a:br>
              <a:rPr lang="da-DK" sz="3600" b="1" dirty="0">
                <a:solidFill>
                  <a:srgbClr val="000000"/>
                </a:solidFill>
                <a:effectLst/>
                <a:latin typeface="Baskerville" panose="02020502070401020303" pitchFamily="18" charset="0"/>
                <a:ea typeface="Baskerville" panose="02020502070401020303" pitchFamily="18" charset="0"/>
              </a:rPr>
            </a:br>
            <a:br>
              <a:rPr lang="da-DK" sz="3600" b="1" dirty="0">
                <a:solidFill>
                  <a:srgbClr val="000000"/>
                </a:solidFill>
                <a:effectLst/>
                <a:latin typeface="Baskerville" panose="02020502070401020303" pitchFamily="18" charset="0"/>
                <a:ea typeface="Baskerville" panose="02020502070401020303" pitchFamily="18" charset="0"/>
              </a:rPr>
            </a:br>
            <a:r>
              <a:rPr lang="da-DK" sz="3600" b="1" dirty="0">
                <a:solidFill>
                  <a:srgbClr val="000000"/>
                </a:solidFill>
                <a:effectLst/>
                <a:latin typeface="Baskerville" panose="02020502070401020303" pitchFamily="18" charset="0"/>
                <a:ea typeface="Baskerville" panose="02020502070401020303" pitchFamily="18" charset="0"/>
              </a:rPr>
              <a:t>Vi tror på Helligånden, den hellige, almindelige kirke, de helliges samfund,</a:t>
            </a:r>
            <a:r>
              <a:rPr lang="da-DK" sz="3600" b="1" dirty="0">
                <a:solidFill>
                  <a:srgbClr val="000000"/>
                </a:solidFill>
                <a:latin typeface="Baskerville" panose="02020502070401020303" pitchFamily="18" charset="0"/>
                <a:ea typeface="Baskerville" panose="02020502070401020303" pitchFamily="18" charset="0"/>
              </a:rPr>
              <a:t> </a:t>
            </a:r>
            <a:r>
              <a:rPr lang="da-DK" sz="3600" b="1" dirty="0">
                <a:solidFill>
                  <a:srgbClr val="000000"/>
                </a:solidFill>
                <a:effectLst/>
                <a:latin typeface="Baskerville" panose="02020502070401020303" pitchFamily="18" charset="0"/>
                <a:ea typeface="Baskerville" panose="02020502070401020303" pitchFamily="18" charset="0"/>
              </a:rPr>
              <a:t>syndernes forladelse, kødets opstandelse og det evige liv.</a:t>
            </a:r>
          </a:p>
          <a:p>
            <a:endParaRPr lang="da-DK" dirty="0"/>
          </a:p>
        </p:txBody>
      </p:sp>
    </p:spTree>
    <p:extLst>
      <p:ext uri="{BB962C8B-B14F-4D97-AF65-F5344CB8AC3E}">
        <p14:creationId xmlns:p14="http://schemas.microsoft.com/office/powerpoint/2010/main" val="241246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23922-3D47-1399-C358-C661D3FA0728}"/>
              </a:ext>
            </a:extLst>
          </p:cNvPr>
          <p:cNvSpPr>
            <a:spLocks noGrp="1"/>
          </p:cNvSpPr>
          <p:nvPr>
            <p:ph type="title"/>
          </p:nvPr>
        </p:nvSpPr>
        <p:spPr>
          <a:xfrm>
            <a:off x="0" y="-181113"/>
            <a:ext cx="12205448" cy="1325563"/>
          </a:xfrm>
        </p:spPr>
        <p:txBody>
          <a:bodyPr>
            <a:normAutofit/>
          </a:bodyPr>
          <a:lstStyle/>
          <a:p>
            <a:r>
              <a:rPr lang="da-DK" b="1" u="sng" dirty="0">
                <a:latin typeface="Baskerville" panose="02020502070401020303"/>
              </a:rPr>
              <a:t>Salme 162: Det var kun en drøm, at han tog os til side</a:t>
            </a:r>
          </a:p>
        </p:txBody>
      </p:sp>
      <p:sp>
        <p:nvSpPr>
          <p:cNvPr id="3" name="Pladsholder til indhold 2">
            <a:extLst>
              <a:ext uri="{FF2B5EF4-FFF2-40B4-BE49-F238E27FC236}">
                <a16:creationId xmlns:a16="http://schemas.microsoft.com/office/drawing/2014/main" id="{97B9EB09-69A4-EF0A-3623-92ED43181FCF}"/>
              </a:ext>
            </a:extLst>
          </p:cNvPr>
          <p:cNvSpPr>
            <a:spLocks noGrp="1"/>
          </p:cNvSpPr>
          <p:nvPr>
            <p:ph idx="1"/>
          </p:nvPr>
        </p:nvSpPr>
        <p:spPr>
          <a:xfrm>
            <a:off x="140142" y="1002021"/>
            <a:ext cx="10608069" cy="4853958"/>
          </a:xfrm>
        </p:spPr>
        <p:txBody>
          <a:bodyPr>
            <a:normAutofit/>
          </a:bodyPr>
          <a:lstStyle/>
          <a:p>
            <a:pPr marL="0" indent="0">
              <a:buNone/>
            </a:pPr>
            <a:r>
              <a:rPr lang="da-DK" sz="4000" b="1" dirty="0">
                <a:latin typeface="Baskerville" panose="02020502070401020303"/>
              </a:rPr>
              <a:t>1</a:t>
            </a:r>
            <a:br>
              <a:rPr lang="da-DK" sz="4000" b="1" dirty="0">
                <a:latin typeface="Baskerville" panose="02020502070401020303"/>
              </a:rPr>
            </a:br>
            <a:r>
              <a:rPr lang="da-DK" sz="4000" b="1" i="0" dirty="0">
                <a:solidFill>
                  <a:srgbClr val="000000"/>
                </a:solidFill>
                <a:effectLst/>
                <a:latin typeface="Baskerville" panose="02020502070401020303"/>
              </a:rPr>
              <a:t>Det var kun en drøm, at han tog os til side</a:t>
            </a:r>
          </a:p>
          <a:p>
            <a:pPr marL="0" indent="0">
              <a:buNone/>
            </a:pPr>
            <a:r>
              <a:rPr lang="da-DK" sz="4000" b="1" i="0" dirty="0">
                <a:solidFill>
                  <a:srgbClr val="000000"/>
                </a:solidFill>
                <a:effectLst/>
                <a:latin typeface="Baskerville" panose="02020502070401020303"/>
              </a:rPr>
              <a:t>og gav os at se</a:t>
            </a:r>
          </a:p>
          <a:p>
            <a:pPr marL="0" indent="0">
              <a:buNone/>
            </a:pPr>
            <a:r>
              <a:rPr lang="da-DK" sz="4000" b="1" i="0" dirty="0">
                <a:solidFill>
                  <a:srgbClr val="000000"/>
                </a:solidFill>
                <a:effectLst/>
                <a:latin typeface="Baskerville" panose="02020502070401020303"/>
              </a:rPr>
              <a:t>et åsyn som solen og klæder så hvide</a:t>
            </a:r>
          </a:p>
          <a:p>
            <a:pPr marL="0" indent="0">
              <a:buNone/>
            </a:pPr>
            <a:r>
              <a:rPr lang="da-DK" sz="4000" b="1" i="0" dirty="0">
                <a:solidFill>
                  <a:srgbClr val="000000"/>
                </a:solidFill>
                <a:effectLst/>
                <a:latin typeface="Baskerville" panose="02020502070401020303"/>
              </a:rPr>
              <a:t>som nyfalden sne.</a:t>
            </a:r>
          </a:p>
          <a:p>
            <a:pPr marL="0" indent="0">
              <a:buNone/>
            </a:pPr>
            <a:r>
              <a:rPr lang="da-DK" sz="4000" b="1" i="0" dirty="0">
                <a:solidFill>
                  <a:srgbClr val="000000"/>
                </a:solidFill>
                <a:effectLst/>
                <a:latin typeface="Baskerville" panose="02020502070401020303"/>
              </a:rPr>
              <a:t>Det er kun en fabel, om vi vil fortælle:</a:t>
            </a:r>
          </a:p>
          <a:p>
            <a:pPr marL="0" indent="0">
              <a:buNone/>
            </a:pPr>
            <a:r>
              <a:rPr lang="da-DK" sz="4000" b="1" i="0" dirty="0">
                <a:solidFill>
                  <a:srgbClr val="000000"/>
                </a:solidFill>
                <a:effectLst/>
                <a:latin typeface="Baskerville" panose="02020502070401020303"/>
              </a:rPr>
              <a:t>»Vi så ham på bjerget i Skaberens vælde!«</a:t>
            </a:r>
          </a:p>
        </p:txBody>
      </p:sp>
    </p:spTree>
    <p:extLst>
      <p:ext uri="{BB962C8B-B14F-4D97-AF65-F5344CB8AC3E}">
        <p14:creationId xmlns:p14="http://schemas.microsoft.com/office/powerpoint/2010/main" val="289571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D2A537-756B-B710-ACC5-201F9F2BCB9D}"/>
              </a:ext>
            </a:extLst>
          </p:cNvPr>
          <p:cNvSpPr>
            <a:spLocks noGrp="1"/>
          </p:cNvSpPr>
          <p:nvPr>
            <p:ph type="title"/>
          </p:nvPr>
        </p:nvSpPr>
        <p:spPr>
          <a:xfrm>
            <a:off x="372979" y="-1704307"/>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BA087DB4-A121-DF99-A4F8-CC9172217759}"/>
              </a:ext>
            </a:extLst>
          </p:cNvPr>
          <p:cNvSpPr>
            <a:spLocks noGrp="1"/>
          </p:cNvSpPr>
          <p:nvPr>
            <p:ph idx="1"/>
          </p:nvPr>
        </p:nvSpPr>
        <p:spPr>
          <a:xfrm>
            <a:off x="223847" y="255874"/>
            <a:ext cx="11019886" cy="5083769"/>
          </a:xfrm>
        </p:spPr>
        <p:txBody>
          <a:bodyPr>
            <a:normAutofit/>
          </a:bodyPr>
          <a:lstStyle/>
          <a:p>
            <a:pPr marL="0" indent="0">
              <a:buNone/>
            </a:pPr>
            <a:r>
              <a:rPr lang="da-DK" sz="4000" b="1" i="0" dirty="0">
                <a:solidFill>
                  <a:srgbClr val="000000"/>
                </a:solidFill>
                <a:effectLst/>
                <a:latin typeface="Baskerville" panose="02020502070401020303"/>
              </a:rPr>
              <a:t>2</a:t>
            </a:r>
          </a:p>
          <a:p>
            <a:pPr marL="0" indent="0">
              <a:buNone/>
            </a:pPr>
            <a:r>
              <a:rPr lang="da-DK" sz="4000" b="1" i="0" dirty="0">
                <a:solidFill>
                  <a:srgbClr val="000000"/>
                </a:solidFill>
                <a:effectLst/>
                <a:latin typeface="Baskerville" panose="02020502070401020303"/>
              </a:rPr>
              <a:t>Ja, var der en herligheds glans, er den svundet,</a:t>
            </a:r>
          </a:p>
          <a:p>
            <a:pPr marL="0" indent="0">
              <a:buNone/>
            </a:pPr>
            <a:r>
              <a:rPr lang="da-DK" sz="4000" b="1" i="0" dirty="0">
                <a:solidFill>
                  <a:srgbClr val="000000"/>
                </a:solidFill>
                <a:effectLst/>
                <a:latin typeface="Baskerville" panose="02020502070401020303"/>
              </a:rPr>
              <a:t>og dagen er grå.</a:t>
            </a:r>
          </a:p>
          <a:p>
            <a:pPr marL="0" indent="0">
              <a:buNone/>
            </a:pPr>
            <a:r>
              <a:rPr lang="da-DK" sz="4000" b="1" i="0" dirty="0">
                <a:solidFill>
                  <a:srgbClr val="000000"/>
                </a:solidFill>
                <a:effectLst/>
                <a:latin typeface="Baskerville" panose="02020502070401020303"/>
              </a:rPr>
              <a:t>Den Jesus, vi har under skyerne fundet,</a:t>
            </a:r>
          </a:p>
          <a:p>
            <a:pPr marL="0" indent="0">
              <a:buNone/>
            </a:pPr>
            <a:r>
              <a:rPr lang="da-DK" sz="4000" b="1" i="0" dirty="0">
                <a:solidFill>
                  <a:srgbClr val="000000"/>
                </a:solidFill>
                <a:effectLst/>
                <a:latin typeface="Baskerville" panose="02020502070401020303"/>
              </a:rPr>
              <a:t>hvis ansigt vi så,</a:t>
            </a:r>
          </a:p>
          <a:p>
            <a:pPr marL="0" indent="0">
              <a:buNone/>
            </a:pPr>
            <a:r>
              <a:rPr lang="da-DK" sz="4000" b="1" i="0" dirty="0">
                <a:solidFill>
                  <a:srgbClr val="000000"/>
                </a:solidFill>
                <a:effectLst/>
                <a:latin typeface="Baskerville" panose="02020502070401020303"/>
              </a:rPr>
              <a:t>er ham, der som udskud blandt mennesker agtes,</a:t>
            </a:r>
          </a:p>
          <a:p>
            <a:pPr marL="0" indent="0">
              <a:buNone/>
            </a:pPr>
            <a:r>
              <a:rPr lang="da-DK" sz="4000" b="1" i="0" dirty="0">
                <a:solidFill>
                  <a:srgbClr val="000000"/>
                </a:solidFill>
                <a:effectLst/>
                <a:latin typeface="Baskerville" panose="02020502070401020303"/>
              </a:rPr>
              <a:t>er Lammet, der stumt føres hen for at slagtes.</a:t>
            </a:r>
            <a:endParaRPr lang="da-DK" sz="4000" b="1" dirty="0">
              <a:latin typeface="Baskerville" panose="02020502070401020303"/>
            </a:endParaRPr>
          </a:p>
        </p:txBody>
      </p:sp>
    </p:spTree>
    <p:extLst>
      <p:ext uri="{BB962C8B-B14F-4D97-AF65-F5344CB8AC3E}">
        <p14:creationId xmlns:p14="http://schemas.microsoft.com/office/powerpoint/2010/main" val="1258895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4572-9242-7824-8AFC-F7137E2FF600}"/>
              </a:ext>
            </a:extLst>
          </p:cNvPr>
          <p:cNvSpPr>
            <a:spLocks noGrp="1"/>
          </p:cNvSpPr>
          <p:nvPr>
            <p:ph type="title"/>
          </p:nvPr>
        </p:nvSpPr>
        <p:spPr>
          <a:xfrm>
            <a:off x="838200" y="-1592012"/>
            <a:ext cx="10515600" cy="1325563"/>
          </a:xfrm>
        </p:spPr>
        <p:txBody>
          <a:bodyPr/>
          <a:lstStyle/>
          <a:p>
            <a:endParaRPr lang="da-DK"/>
          </a:p>
        </p:txBody>
      </p:sp>
      <p:sp>
        <p:nvSpPr>
          <p:cNvPr id="3" name="Pladsholder til indhold 2">
            <a:extLst>
              <a:ext uri="{FF2B5EF4-FFF2-40B4-BE49-F238E27FC236}">
                <a16:creationId xmlns:a16="http://schemas.microsoft.com/office/drawing/2014/main" id="{340A10B6-4899-CB2F-1CD5-F9A5896D3980}"/>
              </a:ext>
            </a:extLst>
          </p:cNvPr>
          <p:cNvSpPr>
            <a:spLocks noGrp="1"/>
          </p:cNvSpPr>
          <p:nvPr>
            <p:ph idx="1"/>
          </p:nvPr>
        </p:nvSpPr>
        <p:spPr>
          <a:xfrm>
            <a:off x="119425" y="123583"/>
            <a:ext cx="11379200" cy="6344355"/>
          </a:xfrm>
        </p:spPr>
        <p:txBody>
          <a:bodyPr>
            <a:normAutofit/>
          </a:bodyPr>
          <a:lstStyle/>
          <a:p>
            <a:pPr marL="0" indent="0">
              <a:buNone/>
            </a:pPr>
            <a:r>
              <a:rPr lang="da-DK" sz="4000" b="1" dirty="0">
                <a:latin typeface="Baskerville" panose="02020502070401020303"/>
              </a:rPr>
              <a:t>3</a:t>
            </a:r>
            <a:endParaRPr lang="da-DK" sz="4000" b="1" i="0" dirty="0">
              <a:solidFill>
                <a:srgbClr val="000000"/>
              </a:solidFill>
              <a:effectLst/>
              <a:latin typeface="Baskerville" panose="02020502070401020303"/>
            </a:endParaRPr>
          </a:p>
          <a:p>
            <a:pPr marL="0" indent="0">
              <a:buNone/>
            </a:pPr>
            <a:r>
              <a:rPr lang="da-DK" sz="4000" b="1" i="0" dirty="0">
                <a:solidFill>
                  <a:srgbClr val="000000"/>
                </a:solidFill>
                <a:effectLst/>
                <a:latin typeface="Baskerville" panose="02020502070401020303"/>
              </a:rPr>
              <a:t>Den Jesus, der gaves i synderes hænder</a:t>
            </a:r>
          </a:p>
          <a:p>
            <a:pPr marL="0" indent="0">
              <a:buNone/>
            </a:pPr>
            <a:r>
              <a:rPr lang="da-DK" sz="4000" b="1" i="0" dirty="0">
                <a:solidFill>
                  <a:srgbClr val="000000"/>
                </a:solidFill>
                <a:effectLst/>
                <a:latin typeface="Baskerville" panose="02020502070401020303"/>
              </a:rPr>
              <a:t>og villig sig bød,</a:t>
            </a:r>
          </a:p>
          <a:p>
            <a:pPr marL="0" indent="0">
              <a:buNone/>
            </a:pPr>
            <a:r>
              <a:rPr lang="da-DK" sz="4000" b="1" i="0" dirty="0">
                <a:solidFill>
                  <a:srgbClr val="000000"/>
                </a:solidFill>
                <a:effectLst/>
                <a:latin typeface="Baskerville" panose="02020502070401020303"/>
              </a:rPr>
              <a:t>ham er det, Guds kirke i verden bekender,</a:t>
            </a:r>
          </a:p>
          <a:p>
            <a:pPr marL="0" indent="0">
              <a:buNone/>
            </a:pPr>
            <a:r>
              <a:rPr lang="da-DK" sz="4000" b="1" i="0" dirty="0">
                <a:solidFill>
                  <a:srgbClr val="000000"/>
                </a:solidFill>
                <a:effectLst/>
                <a:latin typeface="Baskerville" panose="02020502070401020303"/>
              </a:rPr>
              <a:t>hans pine og død.</a:t>
            </a:r>
          </a:p>
          <a:p>
            <a:pPr marL="0" indent="0">
              <a:buNone/>
            </a:pPr>
            <a:r>
              <a:rPr lang="da-DK" sz="4000" b="1" i="0" dirty="0">
                <a:solidFill>
                  <a:srgbClr val="000000"/>
                </a:solidFill>
                <a:effectLst/>
                <a:latin typeface="Baskerville" panose="02020502070401020303"/>
              </a:rPr>
              <a:t>Hans dragt må den bære, den rette og ægte:</a:t>
            </a:r>
          </a:p>
          <a:p>
            <a:pPr marL="0" indent="0">
              <a:buNone/>
            </a:pPr>
            <a:r>
              <a:rPr lang="da-DK" sz="4000" b="1" i="0" dirty="0">
                <a:solidFill>
                  <a:srgbClr val="000000"/>
                </a:solidFill>
                <a:effectLst/>
                <a:latin typeface="Baskerville" panose="02020502070401020303"/>
              </a:rPr>
              <a:t>de klæder, der deltes af bøddelens knægte.</a:t>
            </a:r>
            <a:endParaRPr lang="da-DK" sz="4000" dirty="0">
              <a:latin typeface="Baskerville" panose="02020502070401020303"/>
            </a:endParaRPr>
          </a:p>
        </p:txBody>
      </p:sp>
    </p:spTree>
    <p:extLst>
      <p:ext uri="{BB962C8B-B14F-4D97-AF65-F5344CB8AC3E}">
        <p14:creationId xmlns:p14="http://schemas.microsoft.com/office/powerpoint/2010/main" val="598742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B49B6-FF7E-69F8-39DA-B19BA22B51E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403CD85-956C-2CA6-AE89-2ABC514A12EA}"/>
              </a:ext>
            </a:extLst>
          </p:cNvPr>
          <p:cNvSpPr>
            <a:spLocks noGrp="1"/>
          </p:cNvSpPr>
          <p:nvPr>
            <p:ph type="title"/>
          </p:nvPr>
        </p:nvSpPr>
        <p:spPr>
          <a:xfrm>
            <a:off x="838200" y="-1592012"/>
            <a:ext cx="10515600" cy="1325563"/>
          </a:xfrm>
        </p:spPr>
        <p:txBody>
          <a:bodyPr/>
          <a:lstStyle/>
          <a:p>
            <a:endParaRPr lang="da-DK"/>
          </a:p>
        </p:txBody>
      </p:sp>
      <p:sp>
        <p:nvSpPr>
          <p:cNvPr id="3" name="Pladsholder til indhold 2">
            <a:extLst>
              <a:ext uri="{FF2B5EF4-FFF2-40B4-BE49-F238E27FC236}">
                <a16:creationId xmlns:a16="http://schemas.microsoft.com/office/drawing/2014/main" id="{0DB1641D-6197-B45F-546C-C1EDA4B6EF33}"/>
              </a:ext>
            </a:extLst>
          </p:cNvPr>
          <p:cNvSpPr>
            <a:spLocks noGrp="1"/>
          </p:cNvSpPr>
          <p:nvPr>
            <p:ph idx="1"/>
          </p:nvPr>
        </p:nvSpPr>
        <p:spPr>
          <a:xfrm>
            <a:off x="0" y="0"/>
            <a:ext cx="12192000" cy="6344355"/>
          </a:xfrm>
        </p:spPr>
        <p:txBody>
          <a:bodyPr>
            <a:normAutofit lnSpcReduction="10000"/>
          </a:bodyPr>
          <a:lstStyle/>
          <a:p>
            <a:pPr marL="0" indent="0">
              <a:buNone/>
            </a:pPr>
            <a:r>
              <a:rPr lang="da-DK" sz="4000" b="1" i="0" dirty="0">
                <a:solidFill>
                  <a:srgbClr val="000000"/>
                </a:solidFill>
                <a:effectLst/>
                <a:latin typeface="Baskerville" panose="02020502070401020303"/>
              </a:rPr>
              <a:t>4</a:t>
            </a:r>
          </a:p>
          <a:p>
            <a:pPr marL="0" indent="0">
              <a:buNone/>
            </a:pPr>
            <a:r>
              <a:rPr lang="da-DK" sz="4000" b="1" i="0" dirty="0">
                <a:solidFill>
                  <a:srgbClr val="000000"/>
                </a:solidFill>
                <a:effectLst/>
                <a:latin typeface="Baskerville" panose="02020502070401020303"/>
              </a:rPr>
              <a:t>Og dog er han Herren, vor Herre, den høje,</a:t>
            </a:r>
          </a:p>
          <a:p>
            <a:pPr marL="0" indent="0">
              <a:buNone/>
            </a:pPr>
            <a:r>
              <a:rPr lang="da-DK" sz="4000" b="1" i="0" dirty="0">
                <a:solidFill>
                  <a:srgbClr val="000000"/>
                </a:solidFill>
                <a:effectLst/>
                <a:latin typeface="Baskerville" panose="02020502070401020303"/>
              </a:rPr>
              <a:t>der råder med alt.</a:t>
            </a:r>
          </a:p>
          <a:p>
            <a:pPr marL="0" indent="0">
              <a:buNone/>
            </a:pPr>
            <a:r>
              <a:rPr lang="da-DK" sz="4000" b="1" i="0" dirty="0">
                <a:solidFill>
                  <a:srgbClr val="000000"/>
                </a:solidFill>
                <a:effectLst/>
                <a:latin typeface="Baskerville" panose="02020502070401020303"/>
              </a:rPr>
              <a:t>Hans herligheds stråler har blændet vort øje,</a:t>
            </a:r>
          </a:p>
          <a:p>
            <a:pPr marL="0" indent="0">
              <a:buNone/>
            </a:pPr>
            <a:r>
              <a:rPr lang="da-DK" sz="4000" b="1" i="0" dirty="0">
                <a:solidFill>
                  <a:srgbClr val="000000"/>
                </a:solidFill>
                <a:effectLst/>
                <a:latin typeface="Baskerville" panose="02020502070401020303"/>
              </a:rPr>
              <a:t>når på os de faldt.</a:t>
            </a:r>
          </a:p>
          <a:p>
            <a:pPr marL="0" indent="0">
              <a:buNone/>
            </a:pPr>
            <a:r>
              <a:rPr lang="da-DK" sz="4000" b="1" i="0" dirty="0">
                <a:solidFill>
                  <a:srgbClr val="000000"/>
                </a:solidFill>
                <a:effectLst/>
                <a:latin typeface="Baskerville" panose="02020502070401020303"/>
              </a:rPr>
              <a:t>Vor konge og frelser, vor broder, du kære,</a:t>
            </a:r>
          </a:p>
          <a:p>
            <a:pPr marL="0" indent="0">
              <a:buNone/>
            </a:pPr>
            <a:r>
              <a:rPr lang="da-DK" sz="4000" b="1" i="0" dirty="0">
                <a:solidFill>
                  <a:srgbClr val="000000"/>
                </a:solidFill>
                <a:effectLst/>
                <a:latin typeface="Baskerville" panose="02020502070401020303"/>
              </a:rPr>
              <a:t>hos dig er det godt, er det saligt at være.</a:t>
            </a:r>
          </a:p>
          <a:p>
            <a:pPr marL="0" indent="0">
              <a:buNone/>
            </a:pPr>
            <a:endParaRPr lang="da-DK" sz="4000" b="1" i="0" dirty="0">
              <a:solidFill>
                <a:srgbClr val="000000"/>
              </a:solidFill>
              <a:effectLst/>
              <a:latin typeface="Baskerville" panose="02020502070401020303"/>
            </a:endParaRPr>
          </a:p>
          <a:p>
            <a:pPr marL="0" indent="0">
              <a:buNone/>
            </a:pPr>
            <a:r>
              <a:rPr lang="da-DK" sz="4000" i="0" dirty="0">
                <a:solidFill>
                  <a:srgbClr val="000000"/>
                </a:solidFill>
                <a:effectLst/>
                <a:latin typeface="Baskerville" panose="02020502070401020303"/>
              </a:rPr>
              <a:t>Matt 17,1-9; 2 Pet 1,16-18.</a:t>
            </a:r>
          </a:p>
          <a:p>
            <a:pPr marL="0" indent="0">
              <a:buNone/>
            </a:pPr>
            <a:r>
              <a:rPr lang="da-DK" sz="4000" i="0" dirty="0">
                <a:solidFill>
                  <a:srgbClr val="000000"/>
                </a:solidFill>
                <a:effectLst/>
                <a:latin typeface="Baskerville" panose="02020502070401020303"/>
              </a:rPr>
              <a:t>K.L. Aastrup 1951 og 1957.</a:t>
            </a:r>
            <a:endParaRPr lang="da-DK" sz="4000" dirty="0">
              <a:latin typeface="Baskerville" panose="02020502070401020303"/>
            </a:endParaRPr>
          </a:p>
        </p:txBody>
      </p:sp>
    </p:spTree>
    <p:extLst>
      <p:ext uri="{BB962C8B-B14F-4D97-AF65-F5344CB8AC3E}">
        <p14:creationId xmlns:p14="http://schemas.microsoft.com/office/powerpoint/2010/main" val="401237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02593-3CAD-866A-E97A-8328FE2D19E1}"/>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ACB174B5-3338-1569-F296-13FF40DEBEF4}"/>
              </a:ext>
            </a:extLst>
          </p:cNvPr>
          <p:cNvSpPr txBox="1"/>
          <p:nvPr/>
        </p:nvSpPr>
        <p:spPr>
          <a:xfrm>
            <a:off x="2727960" y="5836920"/>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Sidste søndag efter helligtrekonger</a:t>
            </a:r>
          </a:p>
        </p:txBody>
      </p:sp>
      <p:pic>
        <p:nvPicPr>
          <p:cNvPr id="3" name="Billede 2">
            <a:extLst>
              <a:ext uri="{FF2B5EF4-FFF2-40B4-BE49-F238E27FC236}">
                <a16:creationId xmlns:a16="http://schemas.microsoft.com/office/drawing/2014/main" id="{A3406DCA-22BE-7802-805E-B374F63637B3}"/>
              </a:ext>
            </a:extLst>
          </p:cNvPr>
          <p:cNvPicPr>
            <a:picLocks noChangeAspect="1"/>
          </p:cNvPicPr>
          <p:nvPr/>
        </p:nvPicPr>
        <p:blipFill>
          <a:blip r:embed="rId2"/>
          <a:stretch>
            <a:fillRect/>
          </a:stretch>
        </p:blipFill>
        <p:spPr>
          <a:xfrm>
            <a:off x="138684" y="163286"/>
            <a:ext cx="11914631" cy="5673634"/>
          </a:xfrm>
          <a:prstGeom prst="rect">
            <a:avLst/>
          </a:prstGeom>
        </p:spPr>
      </p:pic>
    </p:spTree>
    <p:extLst>
      <p:ext uri="{BB962C8B-B14F-4D97-AF65-F5344CB8AC3E}">
        <p14:creationId xmlns:p14="http://schemas.microsoft.com/office/powerpoint/2010/main" val="3832672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E2373-6FC6-0455-C94D-5A9F238F7053}"/>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C53AC151-9C76-F064-EFC1-8D13EB4C54D2}"/>
              </a:ext>
            </a:extLst>
          </p:cNvPr>
          <p:cNvSpPr txBox="1"/>
          <p:nvPr/>
        </p:nvSpPr>
        <p:spPr>
          <a:xfrm>
            <a:off x="2727960" y="5836920"/>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Sidste søndag efter helligtrekonger</a:t>
            </a:r>
          </a:p>
        </p:txBody>
      </p:sp>
      <p:pic>
        <p:nvPicPr>
          <p:cNvPr id="3" name="Billede 2">
            <a:extLst>
              <a:ext uri="{FF2B5EF4-FFF2-40B4-BE49-F238E27FC236}">
                <a16:creationId xmlns:a16="http://schemas.microsoft.com/office/drawing/2014/main" id="{4500104F-4653-594F-71C4-CD733A8CABDA}"/>
              </a:ext>
            </a:extLst>
          </p:cNvPr>
          <p:cNvPicPr>
            <a:picLocks noChangeAspect="1"/>
          </p:cNvPicPr>
          <p:nvPr/>
        </p:nvPicPr>
        <p:blipFill>
          <a:blip r:embed="rId2"/>
          <a:stretch>
            <a:fillRect/>
          </a:stretch>
        </p:blipFill>
        <p:spPr>
          <a:xfrm>
            <a:off x="138684" y="163286"/>
            <a:ext cx="11914631" cy="5673634"/>
          </a:xfrm>
          <a:prstGeom prst="rect">
            <a:avLst/>
          </a:prstGeom>
        </p:spPr>
      </p:pic>
    </p:spTree>
    <p:extLst>
      <p:ext uri="{BB962C8B-B14F-4D97-AF65-F5344CB8AC3E}">
        <p14:creationId xmlns:p14="http://schemas.microsoft.com/office/powerpoint/2010/main" val="2152265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D4592-CD8A-0E49-7F3E-795EA0E2F123}"/>
              </a:ext>
            </a:extLst>
          </p:cNvPr>
          <p:cNvSpPr>
            <a:spLocks noGrp="1"/>
          </p:cNvSpPr>
          <p:nvPr>
            <p:ph type="title"/>
          </p:nvPr>
        </p:nvSpPr>
        <p:spPr>
          <a:xfrm>
            <a:off x="-895739" y="2103437"/>
            <a:ext cx="317241" cy="1325563"/>
          </a:xfrm>
        </p:spPr>
        <p:txBody>
          <a:bodyPr/>
          <a:lstStyle/>
          <a:p>
            <a:endParaRPr lang="da-DK" dirty="0"/>
          </a:p>
        </p:txBody>
      </p:sp>
      <p:sp>
        <p:nvSpPr>
          <p:cNvPr id="3" name="Pladsholder til indhold 2">
            <a:extLst>
              <a:ext uri="{FF2B5EF4-FFF2-40B4-BE49-F238E27FC236}">
                <a16:creationId xmlns:a16="http://schemas.microsoft.com/office/drawing/2014/main" id="{F423953B-34D5-5FEB-BADD-CF351B52C568}"/>
              </a:ext>
            </a:extLst>
          </p:cNvPr>
          <p:cNvSpPr>
            <a:spLocks noGrp="1"/>
          </p:cNvSpPr>
          <p:nvPr>
            <p:ph idx="1"/>
          </p:nvPr>
        </p:nvSpPr>
        <p:spPr>
          <a:xfrm>
            <a:off x="702748" y="1807602"/>
            <a:ext cx="10515600" cy="4351338"/>
          </a:xfrm>
        </p:spPr>
        <p:txBody>
          <a:bodyPr/>
          <a:lstStyle/>
          <a:p>
            <a:pPr marL="0" indent="0" algn="ctr">
              <a:buNone/>
            </a:pPr>
            <a:endParaRPr lang="da-DK" sz="4800" b="1" dirty="0">
              <a:solidFill>
                <a:srgbClr val="000000"/>
              </a:solidFill>
              <a:latin typeface="Baskerville" panose="02020502070401020303" pitchFamily="18" charset="0"/>
              <a:ea typeface="Baskerville" panose="02020502070401020303" pitchFamily="18" charset="0"/>
            </a:endParaRPr>
          </a:p>
          <a:p>
            <a:pPr marL="0" indent="0" algn="ctr">
              <a:buNone/>
            </a:pPr>
            <a:r>
              <a:rPr lang="da-DK" sz="6600" b="1" dirty="0">
                <a:solidFill>
                  <a:srgbClr val="000000"/>
                </a:solidFill>
                <a:latin typeface="Baskerville" panose="02020502070401020303" pitchFamily="18" charset="0"/>
                <a:ea typeface="Baskerville" panose="02020502070401020303" pitchFamily="18" charset="0"/>
              </a:rPr>
              <a:t>Kirkekoret synger Motet</a:t>
            </a:r>
          </a:p>
          <a:p>
            <a:pPr marL="0" indent="0" algn="ctr">
              <a:buNone/>
            </a:pPr>
            <a:endParaRPr lang="da-DK" sz="6600" b="1" dirty="0">
              <a:solidFill>
                <a:srgbClr val="000000"/>
              </a:solidFill>
              <a:effectLst/>
              <a:latin typeface="Baskerville" panose="02020502070401020303" pitchFamily="18" charset="0"/>
              <a:ea typeface="Baskerville" panose="02020502070401020303" pitchFamily="18" charset="0"/>
            </a:endParaRPr>
          </a:p>
          <a:p>
            <a:pPr marL="0" indent="0" algn="ctr">
              <a:buNone/>
            </a:pPr>
            <a:endParaRPr lang="da-DK" sz="6000" b="1" dirty="0">
              <a:solidFill>
                <a:srgbClr val="000000"/>
              </a:solidFill>
              <a:effectLst/>
              <a:latin typeface="Baskerville" panose="02020502070401020303" pitchFamily="18" charset="0"/>
              <a:ea typeface="Baskerville" panose="02020502070401020303" pitchFamily="18" charset="0"/>
            </a:endParaRPr>
          </a:p>
          <a:p>
            <a:pPr marL="0" indent="0" algn="ctr">
              <a:buNone/>
            </a:pPr>
            <a:endParaRPr lang="da-DK" dirty="0"/>
          </a:p>
        </p:txBody>
      </p:sp>
    </p:spTree>
    <p:extLst>
      <p:ext uri="{BB962C8B-B14F-4D97-AF65-F5344CB8AC3E}">
        <p14:creationId xmlns:p14="http://schemas.microsoft.com/office/powerpoint/2010/main" val="1337567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F0696-FDC6-0EB5-1C03-4EA7E5A32E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98C67-8514-AF47-2579-650541BEE8A1}"/>
              </a:ext>
            </a:extLst>
          </p:cNvPr>
          <p:cNvSpPr>
            <a:spLocks noGrp="1"/>
          </p:cNvSpPr>
          <p:nvPr>
            <p:ph type="title"/>
          </p:nvPr>
        </p:nvSpPr>
        <p:spPr>
          <a:xfrm>
            <a:off x="138632" y="-143742"/>
            <a:ext cx="11914735" cy="1325563"/>
          </a:xfrm>
        </p:spPr>
        <p:txBody>
          <a:bodyPr>
            <a:normAutofit/>
          </a:bodyPr>
          <a:lstStyle/>
          <a:p>
            <a:r>
              <a:rPr lang="da-DK" b="1" u="sng" dirty="0">
                <a:latin typeface="Baskerville" panose="02020502070401020303"/>
              </a:rPr>
              <a:t>Salme 161: Med strålekrans om tinde </a:t>
            </a:r>
          </a:p>
        </p:txBody>
      </p:sp>
      <p:sp>
        <p:nvSpPr>
          <p:cNvPr id="3" name="Pladsholder til indhold 2">
            <a:extLst>
              <a:ext uri="{FF2B5EF4-FFF2-40B4-BE49-F238E27FC236}">
                <a16:creationId xmlns:a16="http://schemas.microsoft.com/office/drawing/2014/main" id="{217247B1-CACA-5026-4FC9-B579D2F9BCE0}"/>
              </a:ext>
            </a:extLst>
          </p:cNvPr>
          <p:cNvSpPr>
            <a:spLocks noGrp="1"/>
          </p:cNvSpPr>
          <p:nvPr>
            <p:ph idx="1"/>
          </p:nvPr>
        </p:nvSpPr>
        <p:spPr>
          <a:xfrm>
            <a:off x="138632" y="912879"/>
            <a:ext cx="11914735" cy="5838441"/>
          </a:xfrm>
        </p:spPr>
        <p:txBody>
          <a:bodyPr>
            <a:normAutofit/>
          </a:bodyPr>
          <a:lstStyle/>
          <a:p>
            <a:pPr marL="0" indent="0">
              <a:buNone/>
            </a:pPr>
            <a:r>
              <a:rPr lang="da-DK" sz="4000" b="1" dirty="0">
                <a:latin typeface="Baskerville" panose="02020502070401020303"/>
              </a:rPr>
              <a:t>1</a:t>
            </a:r>
          </a:p>
          <a:p>
            <a:pPr marL="0" indent="0">
              <a:buNone/>
            </a:pPr>
            <a:r>
              <a:rPr lang="da-DK" sz="4000" b="1" dirty="0">
                <a:latin typeface="Baskerville" panose="02020502070401020303"/>
              </a:rPr>
              <a:t>Med strålekrans om tinde</a:t>
            </a:r>
          </a:p>
          <a:p>
            <a:pPr marL="0" indent="0">
              <a:buNone/>
            </a:pPr>
            <a:r>
              <a:rPr lang="da-DK" sz="4000" b="1" dirty="0">
                <a:latin typeface="Baskerville" panose="02020502070401020303"/>
              </a:rPr>
              <a:t>forklaret Jesus stod,</a:t>
            </a:r>
          </a:p>
          <a:p>
            <a:pPr marL="0" indent="0">
              <a:buNone/>
            </a:pPr>
            <a:r>
              <a:rPr lang="da-DK" sz="4000" b="1" dirty="0">
                <a:latin typeface="Baskerville" panose="02020502070401020303"/>
              </a:rPr>
              <a:t>det varmer os herinde,</a:t>
            </a:r>
          </a:p>
          <a:p>
            <a:pPr marL="0" indent="0">
              <a:buNone/>
            </a:pPr>
            <a:r>
              <a:rPr lang="da-DK" sz="4000" b="1" dirty="0">
                <a:latin typeface="Baskerville" panose="02020502070401020303"/>
              </a:rPr>
              <a:t>ved dybest hjerterod.</a:t>
            </a:r>
            <a:endParaRPr lang="da-DK" sz="4000" dirty="0">
              <a:latin typeface="Baskerville" panose="02020502070401020303"/>
            </a:endParaRPr>
          </a:p>
        </p:txBody>
      </p:sp>
    </p:spTree>
    <p:extLst>
      <p:ext uri="{BB962C8B-B14F-4D97-AF65-F5344CB8AC3E}">
        <p14:creationId xmlns:p14="http://schemas.microsoft.com/office/powerpoint/2010/main" val="1705258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 y="0"/>
            <a:ext cx="11413067" cy="6705600"/>
          </a:xfrm>
        </p:spPr>
        <p:txBody>
          <a:bodyPr>
            <a:normAutofit/>
          </a:bodyPr>
          <a:lstStyle/>
          <a:p>
            <a:pPr marL="0" indent="0">
              <a:buNone/>
            </a:pPr>
            <a:r>
              <a:rPr lang="da-DK" sz="4000" b="1" dirty="0">
                <a:latin typeface="Baskerville" panose="02020502070401020303"/>
              </a:rPr>
              <a:t>2</a:t>
            </a:r>
            <a:endParaRPr lang="da-DK" sz="4000" b="1" i="0" dirty="0">
              <a:solidFill>
                <a:srgbClr val="000000"/>
              </a:solidFill>
              <a:effectLst/>
              <a:latin typeface="Baskerville" panose="02020502070401020303"/>
            </a:endParaRPr>
          </a:p>
          <a:p>
            <a:pPr marL="0" indent="0">
              <a:buNone/>
            </a:pPr>
            <a:r>
              <a:rPr lang="da-DK" sz="4000" b="1" i="0" dirty="0">
                <a:solidFill>
                  <a:srgbClr val="000000"/>
                </a:solidFill>
                <a:effectLst/>
                <a:latin typeface="Baskerville" panose="02020502070401020303"/>
              </a:rPr>
              <a:t>Thi når han åbenbares</a:t>
            </a:r>
          </a:p>
          <a:p>
            <a:pPr marL="0" indent="0">
              <a:buNone/>
            </a:pPr>
            <a:r>
              <a:rPr lang="da-DK" sz="4000" b="1" i="0" dirty="0">
                <a:solidFill>
                  <a:srgbClr val="000000"/>
                </a:solidFill>
                <a:effectLst/>
                <a:latin typeface="Baskerville" panose="02020502070401020303"/>
              </a:rPr>
              <a:t>i støvets egn på ny,</a:t>
            </a:r>
          </a:p>
          <a:p>
            <a:pPr marL="0" indent="0">
              <a:buNone/>
            </a:pPr>
            <a:r>
              <a:rPr lang="da-DK" sz="4000" b="1" i="0" dirty="0">
                <a:solidFill>
                  <a:srgbClr val="000000"/>
                </a:solidFill>
                <a:effectLst/>
                <a:latin typeface="Baskerville" panose="02020502070401020303"/>
              </a:rPr>
              <a:t>skal vi med ham forklares,</a:t>
            </a:r>
          </a:p>
          <a:p>
            <a:pPr marL="0" indent="0">
              <a:buNone/>
            </a:pPr>
            <a:r>
              <a:rPr lang="da-DK" sz="4000" b="1" i="0" dirty="0">
                <a:solidFill>
                  <a:srgbClr val="000000"/>
                </a:solidFill>
                <a:effectLst/>
                <a:latin typeface="Baskerville" panose="02020502070401020303"/>
              </a:rPr>
              <a:t>ham møde højt i sky.</a:t>
            </a:r>
            <a:endParaRPr lang="da-DK" sz="4000" b="1" dirty="0">
              <a:latin typeface="Baskerville" panose="02020502070401020303"/>
            </a:endParaRPr>
          </a:p>
        </p:txBody>
      </p:sp>
    </p:spTree>
    <p:extLst>
      <p:ext uri="{BB962C8B-B14F-4D97-AF65-F5344CB8AC3E}">
        <p14:creationId xmlns:p14="http://schemas.microsoft.com/office/powerpoint/2010/main" val="1288826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 y="-1"/>
            <a:ext cx="11040533" cy="6536267"/>
          </a:xfrm>
        </p:spPr>
        <p:txBody>
          <a:bodyPr>
            <a:normAutofit/>
          </a:bodyPr>
          <a:lstStyle/>
          <a:p>
            <a:pPr marL="0" indent="0">
              <a:buNone/>
            </a:pPr>
            <a:r>
              <a:rPr lang="da-DK" sz="4000" b="1" dirty="0">
                <a:latin typeface="Baskerville" panose="02020502070401020303"/>
              </a:rPr>
              <a:t>3</a:t>
            </a:r>
            <a:endParaRPr lang="da-DK" sz="4000" b="1" i="0" dirty="0">
              <a:solidFill>
                <a:srgbClr val="000000"/>
              </a:solidFill>
              <a:effectLst/>
              <a:latin typeface="Baskerville" panose="02020502070401020303"/>
            </a:endParaRPr>
          </a:p>
          <a:p>
            <a:pPr marL="0" indent="0">
              <a:buNone/>
            </a:pPr>
            <a:r>
              <a:rPr lang="da-DK" sz="4000" b="1" i="0" dirty="0">
                <a:solidFill>
                  <a:srgbClr val="000000"/>
                </a:solidFill>
                <a:effectLst/>
                <a:latin typeface="Baskerville" panose="02020502070401020303"/>
              </a:rPr>
              <a:t>Han stod på </a:t>
            </a:r>
            <a:r>
              <a:rPr lang="da-DK" sz="4000" b="1" i="0" dirty="0" err="1">
                <a:solidFill>
                  <a:srgbClr val="000000"/>
                </a:solidFill>
                <a:effectLst/>
                <a:latin typeface="Baskerville" panose="02020502070401020303"/>
              </a:rPr>
              <a:t>Tabors</a:t>
            </a:r>
            <a:r>
              <a:rPr lang="da-DK" sz="4000" b="1" i="0" dirty="0">
                <a:solidFill>
                  <a:srgbClr val="000000"/>
                </a:solidFill>
                <a:effectLst/>
                <a:latin typeface="Baskerville" panose="02020502070401020303"/>
              </a:rPr>
              <a:t> høje,</a:t>
            </a:r>
          </a:p>
          <a:p>
            <a:pPr marL="0" indent="0">
              <a:buNone/>
            </a:pPr>
            <a:r>
              <a:rPr lang="da-DK" sz="4000" b="1" i="0" dirty="0">
                <a:solidFill>
                  <a:srgbClr val="000000"/>
                </a:solidFill>
                <a:effectLst/>
                <a:latin typeface="Baskerville" panose="02020502070401020303"/>
              </a:rPr>
              <a:t>den Guds og Davids søn,</a:t>
            </a:r>
          </a:p>
          <a:p>
            <a:pPr marL="0" indent="0">
              <a:buNone/>
            </a:pPr>
            <a:r>
              <a:rPr lang="da-DK" sz="4000" b="1" i="0" dirty="0">
                <a:solidFill>
                  <a:srgbClr val="000000"/>
                </a:solidFill>
                <a:effectLst/>
                <a:latin typeface="Baskerville" panose="02020502070401020303"/>
              </a:rPr>
              <a:t>som solen var hans øje,</a:t>
            </a:r>
          </a:p>
          <a:p>
            <a:pPr marL="0" indent="0">
              <a:buNone/>
            </a:pPr>
            <a:r>
              <a:rPr lang="da-DK" sz="4000" b="1" i="0" dirty="0">
                <a:solidFill>
                  <a:srgbClr val="000000"/>
                </a:solidFill>
                <a:effectLst/>
                <a:latin typeface="Baskerville" panose="02020502070401020303"/>
              </a:rPr>
              <a:t>som lys hans klædning skøn.</a:t>
            </a:r>
            <a:endParaRPr lang="da-DK" sz="4000" b="1" dirty="0">
              <a:latin typeface="Baskerville" panose="02020502070401020303"/>
            </a:endParaRPr>
          </a:p>
        </p:txBody>
      </p:sp>
    </p:spTree>
    <p:extLst>
      <p:ext uri="{BB962C8B-B14F-4D97-AF65-F5344CB8AC3E}">
        <p14:creationId xmlns:p14="http://schemas.microsoft.com/office/powerpoint/2010/main" val="766137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 y="-1"/>
            <a:ext cx="11311467" cy="6739467"/>
          </a:xfrm>
        </p:spPr>
        <p:txBody>
          <a:bodyPr>
            <a:noAutofit/>
          </a:bodyPr>
          <a:lstStyle/>
          <a:p>
            <a:pPr marL="0" indent="0">
              <a:buNone/>
            </a:pPr>
            <a:r>
              <a:rPr lang="da-DK" sz="4000" b="1" dirty="0">
                <a:latin typeface="Baskerville" panose="02020502070401020303"/>
              </a:rPr>
              <a:t>4</a:t>
            </a:r>
            <a:endParaRPr lang="da-DK" sz="3700" b="1" dirty="0">
              <a:latin typeface="Baskerville" panose="02020502070401020303"/>
            </a:endParaRPr>
          </a:p>
          <a:p>
            <a:pPr marL="0" indent="0">
              <a:buNone/>
            </a:pPr>
            <a:r>
              <a:rPr lang="da-DK" sz="4000" b="1" dirty="0">
                <a:latin typeface="Baskerville" panose="02020502070401020303"/>
              </a:rPr>
              <a:t>Med venner fra Guds bolig</a:t>
            </a:r>
          </a:p>
          <a:p>
            <a:pPr marL="0" indent="0">
              <a:buNone/>
            </a:pPr>
            <a:r>
              <a:rPr lang="da-DK" sz="4000" b="1" dirty="0">
                <a:latin typeface="Baskerville" panose="02020502070401020303"/>
              </a:rPr>
              <a:t>vor frelser </a:t>
            </a:r>
            <a:r>
              <a:rPr lang="da-DK" sz="4000" b="1" dirty="0" err="1">
                <a:latin typeface="Baskerville" panose="02020502070401020303"/>
              </a:rPr>
              <a:t>skifted</a:t>
            </a:r>
            <a:r>
              <a:rPr lang="da-DK" sz="4000" b="1" dirty="0">
                <a:latin typeface="Baskerville" panose="02020502070401020303"/>
              </a:rPr>
              <a:t> ord</a:t>
            </a:r>
          </a:p>
          <a:p>
            <a:pPr marL="0" indent="0">
              <a:buNone/>
            </a:pPr>
            <a:r>
              <a:rPr lang="da-DK" sz="4000" b="1" dirty="0">
                <a:latin typeface="Baskerville" panose="02020502070401020303"/>
              </a:rPr>
              <a:t>om kors og død fortrolig,</a:t>
            </a:r>
          </a:p>
          <a:p>
            <a:pPr marL="0" indent="0">
              <a:buNone/>
            </a:pPr>
            <a:r>
              <a:rPr lang="da-DK" sz="4000" b="1" dirty="0">
                <a:latin typeface="Baskerville" panose="02020502070401020303"/>
              </a:rPr>
              <a:t>om seng i sorten jord.</a:t>
            </a:r>
            <a:endParaRPr lang="da-DK" sz="4000" b="0" i="0" dirty="0">
              <a:solidFill>
                <a:srgbClr val="000000"/>
              </a:solidFill>
              <a:effectLst/>
              <a:latin typeface="Baskerville" panose="02020502070401020303"/>
            </a:endParaRPr>
          </a:p>
        </p:txBody>
      </p:sp>
    </p:spTree>
    <p:extLst>
      <p:ext uri="{BB962C8B-B14F-4D97-AF65-F5344CB8AC3E}">
        <p14:creationId xmlns:p14="http://schemas.microsoft.com/office/powerpoint/2010/main" val="1337232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8FB3A-CD27-385C-83EB-A440D2EC09F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161F67F-A3D4-2E82-7C90-0D9F30BFEC4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713E7885-B4EC-289D-506A-B39BCB97B3B5}"/>
              </a:ext>
            </a:extLst>
          </p:cNvPr>
          <p:cNvSpPr>
            <a:spLocks noGrp="1"/>
          </p:cNvSpPr>
          <p:nvPr>
            <p:ph idx="1"/>
          </p:nvPr>
        </p:nvSpPr>
        <p:spPr>
          <a:xfrm>
            <a:off x="0" y="0"/>
            <a:ext cx="12192000" cy="6858000"/>
          </a:xfrm>
        </p:spPr>
        <p:txBody>
          <a:bodyPr>
            <a:noAutofit/>
          </a:bodyPr>
          <a:lstStyle/>
          <a:p>
            <a:pPr marL="0" indent="0">
              <a:buNone/>
            </a:pPr>
            <a:r>
              <a:rPr lang="da-DK" sz="4000" b="1" dirty="0">
                <a:latin typeface="Baskerville" panose="02020502070401020303"/>
              </a:rPr>
              <a:t>5</a:t>
            </a:r>
          </a:p>
          <a:p>
            <a:pPr marL="0" indent="0" algn="l">
              <a:buNone/>
            </a:pPr>
            <a:r>
              <a:rPr lang="da-DK" sz="4000" b="1" i="0" dirty="0">
                <a:solidFill>
                  <a:srgbClr val="000000"/>
                </a:solidFill>
                <a:effectLst/>
                <a:latin typeface="Baskerville" panose="02020502070401020303"/>
              </a:rPr>
              <a:t>O, hør mig, drot, du kære!</a:t>
            </a:r>
          </a:p>
          <a:p>
            <a:pPr marL="0" indent="0" algn="l">
              <a:buNone/>
            </a:pPr>
            <a:r>
              <a:rPr lang="da-DK" sz="4000" b="1" i="0" dirty="0">
                <a:solidFill>
                  <a:srgbClr val="000000"/>
                </a:solidFill>
                <a:effectLst/>
                <a:latin typeface="Baskerville" panose="02020502070401020303"/>
              </a:rPr>
              <a:t>udbrød da Peder glad,</a:t>
            </a:r>
          </a:p>
          <a:p>
            <a:pPr marL="0" indent="0" algn="l">
              <a:buNone/>
            </a:pPr>
            <a:r>
              <a:rPr lang="da-DK" sz="4000" b="1" i="0" dirty="0">
                <a:solidFill>
                  <a:srgbClr val="000000"/>
                </a:solidFill>
                <a:effectLst/>
                <a:latin typeface="Baskerville" panose="02020502070401020303"/>
              </a:rPr>
              <a:t>her er så godt at være,</a:t>
            </a:r>
          </a:p>
          <a:p>
            <a:pPr marL="0" indent="0" algn="l">
              <a:buNone/>
            </a:pPr>
            <a:r>
              <a:rPr lang="da-DK" sz="4000" b="1" i="0" dirty="0">
                <a:solidFill>
                  <a:srgbClr val="000000"/>
                </a:solidFill>
                <a:effectLst/>
                <a:latin typeface="Baskerville" panose="02020502070401020303"/>
              </a:rPr>
              <a:t>ej </a:t>
            </a:r>
            <a:r>
              <a:rPr lang="da-DK" sz="4000" b="1" i="0" dirty="0" err="1">
                <a:solidFill>
                  <a:srgbClr val="000000"/>
                </a:solidFill>
                <a:effectLst/>
                <a:latin typeface="Baskerville" panose="02020502070401020303"/>
              </a:rPr>
              <a:t>mer</a:t>
            </a:r>
            <a:r>
              <a:rPr lang="da-DK" sz="4000" b="1" i="0" dirty="0">
                <a:solidFill>
                  <a:srgbClr val="000000"/>
                </a:solidFill>
                <a:effectLst/>
                <a:latin typeface="Baskerville" panose="02020502070401020303"/>
              </a:rPr>
              <a:t> vi skilles ad!</a:t>
            </a:r>
            <a:endParaRPr lang="da-DK" sz="3600" i="0" dirty="0">
              <a:solidFill>
                <a:srgbClr val="000000"/>
              </a:solidFill>
              <a:effectLst/>
              <a:latin typeface="Baskerville" panose="02020502070401020303"/>
            </a:endParaRPr>
          </a:p>
        </p:txBody>
      </p:sp>
    </p:spTree>
    <p:extLst>
      <p:ext uri="{BB962C8B-B14F-4D97-AF65-F5344CB8AC3E}">
        <p14:creationId xmlns:p14="http://schemas.microsoft.com/office/powerpoint/2010/main" val="1433986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470E4-0BD2-5A34-E959-570BC24A64D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7C59819-D44A-3582-5800-1E6E67A1005A}"/>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C3F1C3DE-AF6E-9C59-6586-7A1A20A9A1C1}"/>
              </a:ext>
            </a:extLst>
          </p:cNvPr>
          <p:cNvSpPr>
            <a:spLocks noGrp="1"/>
          </p:cNvSpPr>
          <p:nvPr>
            <p:ph idx="1"/>
          </p:nvPr>
        </p:nvSpPr>
        <p:spPr>
          <a:xfrm>
            <a:off x="0" y="0"/>
            <a:ext cx="12192000" cy="6858000"/>
          </a:xfrm>
        </p:spPr>
        <p:txBody>
          <a:bodyPr>
            <a:noAutofit/>
          </a:bodyPr>
          <a:lstStyle/>
          <a:p>
            <a:pPr marL="0" indent="0">
              <a:buNone/>
            </a:pPr>
            <a:r>
              <a:rPr lang="da-DK" sz="4000" b="1" dirty="0">
                <a:latin typeface="Baskerville" panose="02020502070401020303"/>
              </a:rPr>
              <a:t>6</a:t>
            </a:r>
            <a:endParaRPr lang="da-DK" sz="4000" b="1" i="0" dirty="0">
              <a:solidFill>
                <a:srgbClr val="000000"/>
              </a:solidFill>
              <a:effectLst/>
              <a:latin typeface="Baskerville" panose="02020502070401020303"/>
            </a:endParaRPr>
          </a:p>
          <a:p>
            <a:pPr marL="0" indent="0" algn="l">
              <a:buNone/>
            </a:pPr>
            <a:r>
              <a:rPr lang="da-DK" sz="4000" b="1" i="0" dirty="0">
                <a:solidFill>
                  <a:srgbClr val="000000"/>
                </a:solidFill>
                <a:effectLst/>
                <a:latin typeface="Baskerville" panose="02020502070401020303"/>
              </a:rPr>
              <a:t>Vi sidder i det lave,</a:t>
            </a:r>
          </a:p>
          <a:p>
            <a:pPr marL="0" indent="0" algn="l">
              <a:buNone/>
            </a:pPr>
            <a:r>
              <a:rPr lang="da-DK" sz="4000" b="1" i="0" dirty="0">
                <a:solidFill>
                  <a:srgbClr val="000000"/>
                </a:solidFill>
                <a:effectLst/>
                <a:latin typeface="Baskerville" panose="02020502070401020303"/>
              </a:rPr>
              <a:t>vor frelser over sol,</a:t>
            </a:r>
          </a:p>
          <a:p>
            <a:pPr marL="0" indent="0" algn="l">
              <a:buNone/>
            </a:pPr>
            <a:r>
              <a:rPr lang="da-DK" sz="4000" b="1" i="0" dirty="0">
                <a:solidFill>
                  <a:srgbClr val="000000"/>
                </a:solidFill>
                <a:effectLst/>
                <a:latin typeface="Baskerville" panose="02020502070401020303"/>
              </a:rPr>
              <a:t>vi sidder mellem grave,</a:t>
            </a:r>
          </a:p>
          <a:p>
            <a:pPr marL="0" indent="0" algn="l">
              <a:buNone/>
            </a:pPr>
            <a:r>
              <a:rPr lang="da-DK" sz="4000" b="1" i="0" dirty="0">
                <a:solidFill>
                  <a:srgbClr val="000000"/>
                </a:solidFill>
                <a:effectLst/>
                <a:latin typeface="Baskerville" panose="02020502070401020303"/>
              </a:rPr>
              <a:t>han på Guds kongestol.</a:t>
            </a:r>
            <a:endParaRPr lang="da-DK" sz="3600" i="0" dirty="0">
              <a:solidFill>
                <a:srgbClr val="000000"/>
              </a:solidFill>
              <a:effectLst/>
              <a:latin typeface="Baskerville" panose="02020502070401020303"/>
            </a:endParaRPr>
          </a:p>
        </p:txBody>
      </p:sp>
    </p:spTree>
    <p:extLst>
      <p:ext uri="{BB962C8B-B14F-4D97-AF65-F5344CB8AC3E}">
        <p14:creationId xmlns:p14="http://schemas.microsoft.com/office/powerpoint/2010/main" val="2832555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B2CD3-CAD1-3D3A-8BDB-369C386D10E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A712185-18AC-D251-3DC0-C8ED2391BEEE}"/>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AB25D47B-5F00-0217-632F-EC42C1ED20CB}"/>
              </a:ext>
            </a:extLst>
          </p:cNvPr>
          <p:cNvSpPr>
            <a:spLocks noGrp="1"/>
          </p:cNvSpPr>
          <p:nvPr>
            <p:ph idx="1"/>
          </p:nvPr>
        </p:nvSpPr>
        <p:spPr>
          <a:xfrm>
            <a:off x="0" y="0"/>
            <a:ext cx="12192000" cy="6858000"/>
          </a:xfrm>
        </p:spPr>
        <p:txBody>
          <a:bodyPr>
            <a:noAutofit/>
          </a:bodyPr>
          <a:lstStyle/>
          <a:p>
            <a:pPr marL="0" indent="0">
              <a:buNone/>
            </a:pPr>
            <a:r>
              <a:rPr lang="da-DK" sz="4000" b="1" dirty="0">
                <a:latin typeface="Baskerville" panose="02020502070401020303"/>
              </a:rPr>
              <a:t>7</a:t>
            </a:r>
            <a:endParaRPr lang="da-DK" sz="4000" b="1" i="0" dirty="0">
              <a:solidFill>
                <a:srgbClr val="000000"/>
              </a:solidFill>
              <a:effectLst/>
              <a:latin typeface="Baskerville" panose="02020502070401020303"/>
            </a:endParaRPr>
          </a:p>
          <a:p>
            <a:pPr marL="0" indent="0" algn="l">
              <a:buNone/>
            </a:pPr>
            <a:r>
              <a:rPr lang="da-DK" sz="4000" b="1" i="0" dirty="0">
                <a:solidFill>
                  <a:srgbClr val="000000"/>
                </a:solidFill>
                <a:effectLst/>
                <a:latin typeface="Baskerville" panose="02020502070401020303"/>
              </a:rPr>
              <a:t>Dog godt er her at være,</a:t>
            </a:r>
          </a:p>
          <a:p>
            <a:pPr marL="0" indent="0" algn="l">
              <a:buNone/>
            </a:pPr>
            <a:r>
              <a:rPr lang="da-DK" sz="4000" b="1" i="0" dirty="0">
                <a:solidFill>
                  <a:srgbClr val="000000"/>
                </a:solidFill>
                <a:effectLst/>
                <a:latin typeface="Baskerville" panose="02020502070401020303"/>
              </a:rPr>
              <a:t>det volder Herrens ord,</a:t>
            </a:r>
          </a:p>
          <a:p>
            <a:pPr marL="0" indent="0" algn="l">
              <a:buNone/>
            </a:pPr>
            <a:r>
              <a:rPr lang="da-DK" sz="4000" b="1" i="0" dirty="0">
                <a:solidFill>
                  <a:srgbClr val="000000"/>
                </a:solidFill>
                <a:effectLst/>
                <a:latin typeface="Baskerville" panose="02020502070401020303"/>
              </a:rPr>
              <a:t>som Ånden, til hans ære,</a:t>
            </a:r>
          </a:p>
          <a:p>
            <a:pPr marL="0" indent="0" algn="l">
              <a:buNone/>
            </a:pPr>
            <a:r>
              <a:rPr lang="da-DK" sz="4000" b="1" i="0" dirty="0">
                <a:solidFill>
                  <a:srgbClr val="000000"/>
                </a:solidFill>
                <a:effectLst/>
                <a:latin typeface="Baskerville" panose="02020502070401020303"/>
              </a:rPr>
              <a:t>os trøster med på jord.</a:t>
            </a:r>
            <a:endParaRPr lang="da-DK" sz="3600" i="0" dirty="0">
              <a:solidFill>
                <a:srgbClr val="000000"/>
              </a:solidFill>
              <a:effectLst/>
              <a:latin typeface="Baskerville" panose="02020502070401020303"/>
            </a:endParaRPr>
          </a:p>
        </p:txBody>
      </p:sp>
    </p:spTree>
    <p:extLst>
      <p:ext uri="{BB962C8B-B14F-4D97-AF65-F5344CB8AC3E}">
        <p14:creationId xmlns:p14="http://schemas.microsoft.com/office/powerpoint/2010/main" val="2620582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9009B-9D22-6E4B-1B3B-0E90E817C98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45D6C82-2453-7D05-495F-CC756B7D29EE}"/>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174EF956-194B-7EC9-A35C-BE235E394573}"/>
              </a:ext>
            </a:extLst>
          </p:cNvPr>
          <p:cNvSpPr>
            <a:spLocks noGrp="1"/>
          </p:cNvSpPr>
          <p:nvPr>
            <p:ph idx="1"/>
          </p:nvPr>
        </p:nvSpPr>
        <p:spPr>
          <a:xfrm>
            <a:off x="0" y="0"/>
            <a:ext cx="12192000" cy="6858000"/>
          </a:xfrm>
        </p:spPr>
        <p:txBody>
          <a:bodyPr>
            <a:noAutofit/>
          </a:bodyPr>
          <a:lstStyle/>
          <a:p>
            <a:pPr marL="0" indent="0">
              <a:buNone/>
            </a:pPr>
            <a:r>
              <a:rPr lang="da-DK" sz="4000" b="1" dirty="0">
                <a:latin typeface="Baskerville" panose="02020502070401020303"/>
              </a:rPr>
              <a:t>8</a:t>
            </a:r>
          </a:p>
          <a:p>
            <a:pPr marL="0" indent="0" algn="l">
              <a:buNone/>
            </a:pPr>
            <a:r>
              <a:rPr lang="da-DK" sz="4000" b="1" i="0" dirty="0">
                <a:solidFill>
                  <a:srgbClr val="000000"/>
                </a:solidFill>
                <a:effectLst/>
                <a:latin typeface="Baskerville" panose="02020502070401020303"/>
              </a:rPr>
              <a:t>Som venner i Guds bolig</a:t>
            </a:r>
          </a:p>
          <a:p>
            <a:pPr marL="0" indent="0" algn="l">
              <a:buNone/>
            </a:pPr>
            <a:r>
              <a:rPr lang="da-DK" sz="4000" b="1" i="0" dirty="0">
                <a:solidFill>
                  <a:srgbClr val="000000"/>
                </a:solidFill>
                <a:effectLst/>
                <a:latin typeface="Baskerville" panose="02020502070401020303"/>
              </a:rPr>
              <a:t>med ham vi skifter ord</a:t>
            </a:r>
          </a:p>
          <a:p>
            <a:pPr marL="0" indent="0" algn="l">
              <a:buNone/>
            </a:pPr>
            <a:r>
              <a:rPr lang="da-DK" sz="4000" b="1" i="0" dirty="0">
                <a:solidFill>
                  <a:srgbClr val="000000"/>
                </a:solidFill>
                <a:effectLst/>
                <a:latin typeface="Baskerville" panose="02020502070401020303"/>
              </a:rPr>
              <a:t>om kors og død fortrolig,</a:t>
            </a:r>
          </a:p>
          <a:p>
            <a:pPr marL="0" indent="0" algn="l">
              <a:buNone/>
            </a:pPr>
            <a:r>
              <a:rPr lang="da-DK" sz="4000" b="1" i="0" dirty="0">
                <a:solidFill>
                  <a:srgbClr val="000000"/>
                </a:solidFill>
                <a:effectLst/>
                <a:latin typeface="Baskerville" panose="02020502070401020303"/>
              </a:rPr>
              <a:t>om seng i sorten jord.</a:t>
            </a:r>
            <a:endParaRPr lang="da-DK" sz="3600" i="0" dirty="0">
              <a:solidFill>
                <a:srgbClr val="000000"/>
              </a:solidFill>
              <a:effectLst/>
              <a:latin typeface="Baskerville" panose="02020502070401020303"/>
            </a:endParaRPr>
          </a:p>
        </p:txBody>
      </p:sp>
    </p:spTree>
    <p:extLst>
      <p:ext uri="{BB962C8B-B14F-4D97-AF65-F5344CB8AC3E}">
        <p14:creationId xmlns:p14="http://schemas.microsoft.com/office/powerpoint/2010/main" val="26205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169763" y="-294508"/>
            <a:ext cx="11852475" cy="1325563"/>
          </a:xfrm>
        </p:spPr>
        <p:txBody>
          <a:bodyPr/>
          <a:lstStyle/>
          <a:p>
            <a:r>
              <a:rPr lang="da-DK" b="1" u="sng" dirty="0">
                <a:latin typeface="Baskerville" panose="02020502070401020303"/>
              </a:rPr>
              <a:t>Salme 402: Den signede dag med fryd vi ser</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169762" y="643270"/>
            <a:ext cx="11099157" cy="5571460"/>
          </a:xfrm>
        </p:spPr>
        <p:txBody>
          <a:bodyPr>
            <a:noAutofit/>
          </a:bodyPr>
          <a:lstStyle/>
          <a:p>
            <a:pPr marL="0" indent="0">
              <a:lnSpc>
                <a:spcPct val="120000"/>
              </a:lnSpc>
              <a:buNone/>
            </a:pPr>
            <a:r>
              <a:rPr lang="da-DK" sz="3400" b="1" dirty="0">
                <a:latin typeface="Baskerville" panose="02020502070401020303"/>
                <a:cs typeface="Arabic Typesetting" panose="020F0502020204030204" pitchFamily="66" charset="-78"/>
              </a:rPr>
              <a:t>1</a:t>
            </a:r>
            <a:endParaRPr lang="da-DK" sz="4000" b="1" i="0" dirty="0">
              <a:effectLst/>
              <a:latin typeface="Baskerville" panose="02020502070401020303"/>
            </a:endParaRPr>
          </a:p>
          <a:p>
            <a:pPr marL="0" indent="0">
              <a:buNone/>
            </a:pPr>
            <a:r>
              <a:rPr lang="da-DK" sz="4000" b="1" i="0" dirty="0">
                <a:effectLst/>
                <a:latin typeface="Baskerville" panose="02020502070401020303"/>
              </a:rPr>
              <a:t>Den signede dag med fryd vi ser</a:t>
            </a:r>
          </a:p>
          <a:p>
            <a:pPr marL="0" indent="0">
              <a:buNone/>
            </a:pPr>
            <a:r>
              <a:rPr lang="da-DK" sz="4000" b="1" i="0" dirty="0">
                <a:effectLst/>
                <a:latin typeface="Baskerville" panose="02020502070401020303"/>
              </a:rPr>
              <a:t>af havet til os opkomme;</a:t>
            </a:r>
          </a:p>
          <a:p>
            <a:pPr marL="0" indent="0">
              <a:buNone/>
            </a:pPr>
            <a:r>
              <a:rPr lang="da-DK" sz="4000" b="1" i="0" dirty="0">
                <a:effectLst/>
                <a:latin typeface="Baskerville" panose="02020502070401020303"/>
              </a:rPr>
              <a:t>den lyse på himlen </a:t>
            </a:r>
            <a:r>
              <a:rPr lang="da-DK" sz="4000" b="1" i="0" dirty="0" err="1">
                <a:effectLst/>
                <a:latin typeface="Baskerville" panose="02020502070401020303"/>
              </a:rPr>
              <a:t>mer</a:t>
            </a:r>
            <a:r>
              <a:rPr lang="da-DK" sz="4000" b="1" i="0" dirty="0">
                <a:effectLst/>
                <a:latin typeface="Baskerville" panose="02020502070401020303"/>
              </a:rPr>
              <a:t> og </a:t>
            </a:r>
            <a:r>
              <a:rPr lang="da-DK" sz="4000" b="1" i="0" dirty="0" err="1">
                <a:effectLst/>
                <a:latin typeface="Baskerville" panose="02020502070401020303"/>
              </a:rPr>
              <a:t>mer</a:t>
            </a:r>
            <a:r>
              <a:rPr lang="da-DK" sz="4000" b="1" i="0" dirty="0">
                <a:effectLst/>
                <a:latin typeface="Baskerville" panose="02020502070401020303"/>
              </a:rPr>
              <a:t>,</a:t>
            </a:r>
          </a:p>
          <a:p>
            <a:pPr marL="0" indent="0">
              <a:buNone/>
            </a:pPr>
            <a:r>
              <a:rPr lang="da-DK" sz="4000" b="1" i="0" dirty="0">
                <a:effectLst/>
                <a:latin typeface="Baskerville" panose="02020502070401020303"/>
              </a:rPr>
              <a:t>os alle til lyst og fromme!</a:t>
            </a:r>
          </a:p>
          <a:p>
            <a:pPr marL="0" indent="0">
              <a:buNone/>
            </a:pPr>
            <a:r>
              <a:rPr lang="da-DK" sz="4000" b="1" i="0" dirty="0">
                <a:effectLst/>
                <a:latin typeface="Baskerville" panose="02020502070401020303"/>
              </a:rPr>
              <a:t>Det kendes på os som lysets børn,</a:t>
            </a:r>
          </a:p>
          <a:p>
            <a:pPr marL="0" indent="0">
              <a:buNone/>
            </a:pPr>
            <a:r>
              <a:rPr lang="da-DK" sz="4000" b="1" i="0" dirty="0">
                <a:effectLst/>
                <a:latin typeface="Baskerville" panose="02020502070401020303"/>
              </a:rPr>
              <a:t>at natten hun er nu omme!</a:t>
            </a:r>
            <a:endParaRPr lang="da-DK" sz="4000" b="1" dirty="0">
              <a:latin typeface="Baskerville" panose="02020502070401020303"/>
            </a:endParaRPr>
          </a:p>
        </p:txBody>
      </p:sp>
    </p:spTree>
    <p:extLst>
      <p:ext uri="{BB962C8B-B14F-4D97-AF65-F5344CB8AC3E}">
        <p14:creationId xmlns:p14="http://schemas.microsoft.com/office/powerpoint/2010/main" val="2236622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5C7F2-C731-A489-6E80-20C07E4E119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FADCF4E-C8A4-219A-D8CD-3B21BE943C63}"/>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8C858AFE-E7A7-88D5-2033-29BA044A32CF}"/>
              </a:ext>
            </a:extLst>
          </p:cNvPr>
          <p:cNvSpPr>
            <a:spLocks noGrp="1"/>
          </p:cNvSpPr>
          <p:nvPr>
            <p:ph idx="1"/>
          </p:nvPr>
        </p:nvSpPr>
        <p:spPr>
          <a:xfrm>
            <a:off x="0" y="0"/>
            <a:ext cx="12192000" cy="6858000"/>
          </a:xfrm>
        </p:spPr>
        <p:txBody>
          <a:bodyPr>
            <a:noAutofit/>
          </a:bodyPr>
          <a:lstStyle/>
          <a:p>
            <a:pPr marL="0" indent="0">
              <a:buNone/>
            </a:pPr>
            <a:r>
              <a:rPr lang="da-DK" sz="4000" b="1" dirty="0">
                <a:latin typeface="Baskerville" panose="02020502070401020303"/>
              </a:rPr>
              <a:t>9</a:t>
            </a:r>
          </a:p>
          <a:p>
            <a:pPr marL="0" indent="0" algn="l">
              <a:buNone/>
            </a:pPr>
            <a:r>
              <a:rPr lang="da-DK" sz="4000" b="1" i="0" dirty="0">
                <a:solidFill>
                  <a:srgbClr val="000000"/>
                </a:solidFill>
                <a:effectLst/>
                <a:latin typeface="Baskerville" panose="02020502070401020303"/>
              </a:rPr>
              <a:t>Vort kors er uden jammer,</a:t>
            </a:r>
          </a:p>
          <a:p>
            <a:pPr marL="0" indent="0" algn="l">
              <a:buNone/>
            </a:pPr>
            <a:r>
              <a:rPr lang="da-DK" sz="4000" b="1" i="0" dirty="0">
                <a:solidFill>
                  <a:srgbClr val="000000"/>
                </a:solidFill>
                <a:effectLst/>
                <a:latin typeface="Baskerville" panose="02020502070401020303"/>
              </a:rPr>
              <a:t>vor død er uden brod,</a:t>
            </a:r>
          </a:p>
          <a:p>
            <a:pPr marL="0" indent="0" algn="l">
              <a:buNone/>
            </a:pPr>
            <a:r>
              <a:rPr lang="da-DK" sz="4000" b="1" i="0" dirty="0">
                <a:solidFill>
                  <a:srgbClr val="000000"/>
                </a:solidFill>
                <a:effectLst/>
                <a:latin typeface="Baskerville" panose="02020502070401020303"/>
              </a:rPr>
              <a:t>vor grav et sovekammer,</a:t>
            </a:r>
          </a:p>
          <a:p>
            <a:pPr marL="0" indent="0" algn="l">
              <a:buNone/>
            </a:pPr>
            <a:r>
              <a:rPr lang="da-DK" sz="4000" b="1" i="0" dirty="0">
                <a:solidFill>
                  <a:srgbClr val="000000"/>
                </a:solidFill>
                <a:effectLst/>
                <a:latin typeface="Baskerville" panose="02020502070401020303"/>
              </a:rPr>
              <a:t>vor Herres liv vor lod.</a:t>
            </a:r>
            <a:endParaRPr lang="da-DK" sz="3600" i="0" dirty="0">
              <a:solidFill>
                <a:srgbClr val="000000"/>
              </a:solidFill>
              <a:effectLst/>
              <a:latin typeface="Baskerville" panose="02020502070401020303"/>
            </a:endParaRPr>
          </a:p>
        </p:txBody>
      </p:sp>
    </p:spTree>
    <p:extLst>
      <p:ext uri="{BB962C8B-B14F-4D97-AF65-F5344CB8AC3E}">
        <p14:creationId xmlns:p14="http://schemas.microsoft.com/office/powerpoint/2010/main" val="131595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CB351-1F55-348D-650A-05ECC5CE704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2D2FF56-CB96-D57D-28A0-FC7FA7592F17}"/>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5F7BA303-892D-B03C-4EB3-81A7A2609D56}"/>
              </a:ext>
            </a:extLst>
          </p:cNvPr>
          <p:cNvSpPr>
            <a:spLocks noGrp="1"/>
          </p:cNvSpPr>
          <p:nvPr>
            <p:ph idx="1"/>
          </p:nvPr>
        </p:nvSpPr>
        <p:spPr>
          <a:xfrm>
            <a:off x="0" y="0"/>
            <a:ext cx="12192000" cy="6858000"/>
          </a:xfrm>
        </p:spPr>
        <p:txBody>
          <a:bodyPr>
            <a:noAutofit/>
          </a:bodyPr>
          <a:lstStyle/>
          <a:p>
            <a:pPr marL="0" indent="0">
              <a:buNone/>
            </a:pPr>
            <a:r>
              <a:rPr lang="da-DK" sz="4000" b="1" dirty="0">
                <a:latin typeface="Baskerville" panose="02020502070401020303"/>
              </a:rPr>
              <a:t>10</a:t>
            </a:r>
          </a:p>
          <a:p>
            <a:pPr marL="0" indent="0" algn="l">
              <a:buNone/>
            </a:pPr>
            <a:r>
              <a:rPr lang="da-DK" sz="4000" b="1" i="0" dirty="0">
                <a:solidFill>
                  <a:srgbClr val="000000"/>
                </a:solidFill>
                <a:effectLst/>
                <a:latin typeface="Baskerville" panose="02020502070401020303"/>
              </a:rPr>
              <a:t>Hans Ånd er i vor kæde,</a:t>
            </a:r>
          </a:p>
          <a:p>
            <a:pPr marL="0" indent="0" algn="l">
              <a:buNone/>
            </a:pPr>
            <a:r>
              <a:rPr lang="da-DK" sz="4000" b="1" i="0" dirty="0">
                <a:solidFill>
                  <a:srgbClr val="000000"/>
                </a:solidFill>
                <a:effectLst/>
                <a:latin typeface="Baskerville" panose="02020502070401020303"/>
              </a:rPr>
              <a:t>hans ord er i vor mund,</a:t>
            </a:r>
          </a:p>
          <a:p>
            <a:pPr marL="0" indent="0" algn="l">
              <a:buNone/>
            </a:pPr>
            <a:r>
              <a:rPr lang="da-DK" sz="4000" b="1" i="0" dirty="0">
                <a:solidFill>
                  <a:srgbClr val="000000"/>
                </a:solidFill>
                <a:effectLst/>
                <a:latin typeface="Baskerville" panose="02020502070401020303"/>
              </a:rPr>
              <a:t>ham selv vi ser med glæde</a:t>
            </a:r>
          </a:p>
          <a:p>
            <a:pPr marL="0" indent="0" algn="l">
              <a:buNone/>
            </a:pPr>
            <a:r>
              <a:rPr lang="da-DK" sz="4000" b="1" i="0" dirty="0">
                <a:solidFill>
                  <a:srgbClr val="000000"/>
                </a:solidFill>
                <a:effectLst/>
                <a:latin typeface="Baskerville" panose="02020502070401020303"/>
              </a:rPr>
              <a:t>nu om en liden stund.</a:t>
            </a:r>
            <a:endParaRPr lang="da-DK" sz="3600" i="0" dirty="0">
              <a:solidFill>
                <a:srgbClr val="000000"/>
              </a:solidFill>
              <a:effectLst/>
              <a:latin typeface="Baskerville" panose="02020502070401020303"/>
            </a:endParaRPr>
          </a:p>
        </p:txBody>
      </p:sp>
    </p:spTree>
    <p:extLst>
      <p:ext uri="{BB962C8B-B14F-4D97-AF65-F5344CB8AC3E}">
        <p14:creationId xmlns:p14="http://schemas.microsoft.com/office/powerpoint/2010/main" val="3924621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F6764-8491-FDBC-E8B3-5C730A0EB5D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8BC5816-990A-6695-6E42-A219A29ED1B2}"/>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4F5383AF-BD38-4D1E-7F82-819B25E1218C}"/>
              </a:ext>
            </a:extLst>
          </p:cNvPr>
          <p:cNvSpPr>
            <a:spLocks noGrp="1"/>
          </p:cNvSpPr>
          <p:nvPr>
            <p:ph idx="1"/>
          </p:nvPr>
        </p:nvSpPr>
        <p:spPr>
          <a:xfrm>
            <a:off x="0" y="0"/>
            <a:ext cx="12192000" cy="6858000"/>
          </a:xfrm>
        </p:spPr>
        <p:txBody>
          <a:bodyPr>
            <a:noAutofit/>
          </a:bodyPr>
          <a:lstStyle/>
          <a:p>
            <a:pPr marL="0" indent="0">
              <a:buNone/>
            </a:pPr>
            <a:r>
              <a:rPr lang="da-DK" sz="4000" b="1" dirty="0">
                <a:latin typeface="Baskerville" panose="02020502070401020303"/>
              </a:rPr>
              <a:t>11</a:t>
            </a:r>
          </a:p>
          <a:p>
            <a:pPr marL="0" indent="0" algn="l">
              <a:buNone/>
            </a:pPr>
            <a:r>
              <a:rPr lang="da-DK" sz="4000" b="1" i="0" dirty="0">
                <a:solidFill>
                  <a:srgbClr val="000000"/>
                </a:solidFill>
                <a:effectLst/>
                <a:latin typeface="Baskerville" panose="02020502070401020303"/>
              </a:rPr>
              <a:t>Til Jesu Kristi ære</a:t>
            </a:r>
          </a:p>
          <a:p>
            <a:pPr marL="0" indent="0" algn="l">
              <a:buNone/>
            </a:pPr>
            <a:r>
              <a:rPr lang="da-DK" sz="4000" b="1" i="0" dirty="0">
                <a:solidFill>
                  <a:srgbClr val="000000"/>
                </a:solidFill>
                <a:effectLst/>
                <a:latin typeface="Baskerville" panose="02020502070401020303"/>
              </a:rPr>
              <a:t>det tone højt i sky:</a:t>
            </a:r>
          </a:p>
          <a:p>
            <a:pPr marL="0" indent="0" algn="l">
              <a:buNone/>
            </a:pPr>
            <a:r>
              <a:rPr lang="da-DK" sz="4000" b="1" i="0" dirty="0">
                <a:solidFill>
                  <a:srgbClr val="000000"/>
                </a:solidFill>
                <a:effectLst/>
                <a:latin typeface="Baskerville" panose="02020502070401020303"/>
              </a:rPr>
              <a:t>Her er så godt at være</a:t>
            </a:r>
          </a:p>
          <a:p>
            <a:pPr marL="0" indent="0" algn="l">
              <a:buNone/>
            </a:pPr>
            <a:r>
              <a:rPr lang="da-DK" sz="4000" b="1" i="0" dirty="0">
                <a:solidFill>
                  <a:srgbClr val="000000"/>
                </a:solidFill>
                <a:effectLst/>
                <a:latin typeface="Baskerville" panose="02020502070401020303"/>
              </a:rPr>
              <a:t>i Herrens </a:t>
            </a:r>
            <a:r>
              <a:rPr lang="da-DK" sz="4000" b="1" i="0" dirty="0" err="1">
                <a:solidFill>
                  <a:srgbClr val="000000"/>
                </a:solidFill>
                <a:effectLst/>
                <a:latin typeface="Baskerville" panose="02020502070401020303"/>
              </a:rPr>
              <a:t>kirkeby</a:t>
            </a:r>
            <a:r>
              <a:rPr lang="da-DK" sz="4000" b="1" i="0" dirty="0">
                <a:solidFill>
                  <a:srgbClr val="000000"/>
                </a:solidFill>
                <a:effectLst/>
                <a:latin typeface="Baskerville" panose="02020502070401020303"/>
              </a:rPr>
              <a:t>!</a:t>
            </a:r>
          </a:p>
          <a:p>
            <a:pPr marL="0" indent="0" algn="l">
              <a:buNone/>
            </a:pPr>
            <a:endParaRPr lang="da-DK" sz="4000" b="1" i="0" dirty="0">
              <a:solidFill>
                <a:srgbClr val="000000"/>
              </a:solidFill>
              <a:effectLst/>
              <a:latin typeface="Baskerville" panose="02020502070401020303"/>
            </a:endParaRPr>
          </a:p>
          <a:p>
            <a:pPr marL="0" indent="0" algn="l">
              <a:buNone/>
            </a:pPr>
            <a:r>
              <a:rPr lang="da-DK" sz="4000" i="0" dirty="0">
                <a:solidFill>
                  <a:srgbClr val="000000"/>
                </a:solidFill>
                <a:effectLst/>
                <a:latin typeface="Baskerville" panose="02020502070401020303"/>
              </a:rPr>
              <a:t>Matt 17,1-9. N.F.S. Grundtvig 1836 og 1853.</a:t>
            </a:r>
            <a:endParaRPr lang="da-DK" sz="3600" i="0" dirty="0">
              <a:solidFill>
                <a:srgbClr val="000000"/>
              </a:solidFill>
              <a:effectLst/>
              <a:latin typeface="Baskerville" panose="02020502070401020303"/>
            </a:endParaRPr>
          </a:p>
        </p:txBody>
      </p:sp>
    </p:spTree>
    <p:extLst>
      <p:ext uri="{BB962C8B-B14F-4D97-AF65-F5344CB8AC3E}">
        <p14:creationId xmlns:p14="http://schemas.microsoft.com/office/powerpoint/2010/main" val="3549474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151E3-3E6A-037F-63A1-35925B2A0598}"/>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FB9F3EB5-524A-CA53-F7DF-5CE26734DCBD}"/>
              </a:ext>
            </a:extLst>
          </p:cNvPr>
          <p:cNvSpPr txBox="1"/>
          <p:nvPr/>
        </p:nvSpPr>
        <p:spPr>
          <a:xfrm>
            <a:off x="2727960" y="5836920"/>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Sidste søndag efter helligtrekonger</a:t>
            </a:r>
          </a:p>
        </p:txBody>
      </p:sp>
      <p:pic>
        <p:nvPicPr>
          <p:cNvPr id="3" name="Billede 2">
            <a:extLst>
              <a:ext uri="{FF2B5EF4-FFF2-40B4-BE49-F238E27FC236}">
                <a16:creationId xmlns:a16="http://schemas.microsoft.com/office/drawing/2014/main" id="{53EFE5A3-4768-A145-BD47-FD04166A2223}"/>
              </a:ext>
            </a:extLst>
          </p:cNvPr>
          <p:cNvPicPr>
            <a:picLocks noChangeAspect="1"/>
          </p:cNvPicPr>
          <p:nvPr/>
        </p:nvPicPr>
        <p:blipFill>
          <a:blip r:embed="rId2"/>
          <a:stretch>
            <a:fillRect/>
          </a:stretch>
        </p:blipFill>
        <p:spPr>
          <a:xfrm>
            <a:off x="138684" y="163286"/>
            <a:ext cx="11914631" cy="5673634"/>
          </a:xfrm>
          <a:prstGeom prst="rect">
            <a:avLst/>
          </a:prstGeom>
        </p:spPr>
      </p:pic>
    </p:spTree>
    <p:extLst>
      <p:ext uri="{BB962C8B-B14F-4D97-AF65-F5344CB8AC3E}">
        <p14:creationId xmlns:p14="http://schemas.microsoft.com/office/powerpoint/2010/main" val="2934788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felt 1">
            <a:extLst>
              <a:ext uri="{FF2B5EF4-FFF2-40B4-BE49-F238E27FC236}">
                <a16:creationId xmlns:a16="http://schemas.microsoft.com/office/drawing/2014/main" id="{7DA03073-1AC2-9C36-B9BC-5BF18F9A23B0}"/>
              </a:ext>
            </a:extLst>
          </p:cNvPr>
          <p:cNvSpPr txBox="1"/>
          <p:nvPr/>
        </p:nvSpPr>
        <p:spPr>
          <a:xfrm>
            <a:off x="4064000" y="0"/>
            <a:ext cx="11170557" cy="7140416"/>
          </a:xfrm>
          <a:prstGeom prst="rect">
            <a:avLst/>
          </a:prstGeom>
          <a:noFill/>
        </p:spPr>
        <p:txBody>
          <a:bodyPr wrap="square" rtlCol="0">
            <a:spAutoFit/>
          </a:bodyPr>
          <a:lstStyle/>
          <a:p>
            <a:r>
              <a:rPr lang="da-DK" sz="2000" b="1" dirty="0">
                <a:solidFill>
                  <a:srgbClr val="000000"/>
                </a:solidFill>
                <a:effectLst/>
                <a:latin typeface="Baskerville" panose="02020502070401020303" pitchFamily="18" charset="0"/>
                <a:ea typeface="Baskerville" panose="02020502070401020303" pitchFamily="18" charset="0"/>
              </a:rPr>
              <a:t>O du Guds Lam!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med korsets skam,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du bar al verdens synder,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derfra al trøst begynder;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miskundelig</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forbarm du dig!</a:t>
            </a:r>
            <a:endParaRPr lang="da-DK" sz="2000" dirty="0">
              <a:solidFill>
                <a:srgbClr val="000000"/>
              </a:solidFill>
              <a:effectLst/>
              <a:latin typeface="Baskerville" panose="02020502070401020303" pitchFamily="18" charset="0"/>
              <a:ea typeface="Baskerville" panose="02020502070401020303" pitchFamily="18" charset="0"/>
            </a:endParaRPr>
          </a:p>
          <a:p>
            <a:br>
              <a:rPr lang="da-DK" sz="2000" dirty="0">
                <a:solidFill>
                  <a:srgbClr val="000000"/>
                </a:solidFill>
                <a:effectLst/>
                <a:latin typeface="Baskerville" panose="02020502070401020303" pitchFamily="18" charset="0"/>
                <a:ea typeface="Baskerville" panose="02020502070401020303" pitchFamily="18" charset="0"/>
              </a:rPr>
            </a:b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O du Guds Lam!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med korsets skam,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du bar al verdens synder,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dermed al fred begynder;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af kærlighed</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giv os din fred!</a:t>
            </a:r>
            <a:endParaRPr lang="da-DK" sz="2000" dirty="0">
              <a:solidFill>
                <a:srgbClr val="000000"/>
              </a:solidFill>
              <a:effectLst/>
              <a:latin typeface="Baskerville" panose="02020502070401020303" pitchFamily="18" charset="0"/>
              <a:ea typeface="Baskerville" panose="02020502070401020303" pitchFamily="18" charset="0"/>
            </a:endParaRPr>
          </a:p>
          <a:p>
            <a:br>
              <a:rPr lang="da-DK" sz="2000" dirty="0">
                <a:solidFill>
                  <a:srgbClr val="000000"/>
                </a:solidFill>
                <a:effectLst/>
                <a:latin typeface="Baskerville" panose="02020502070401020303" pitchFamily="18" charset="0"/>
                <a:ea typeface="Baskerville" panose="02020502070401020303" pitchFamily="18" charset="0"/>
              </a:rPr>
            </a:b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O du Guds Lam!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med korsets skam,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du bar al verdens synder,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derfra vort liv begynder;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vor død til trods</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opliv du os!</a:t>
            </a:r>
            <a:endParaRPr lang="da-DK" sz="2000" dirty="0">
              <a:solidFill>
                <a:srgbClr val="000000"/>
              </a:solidFill>
              <a:effectLst/>
              <a:latin typeface="Baskerville" panose="02020502070401020303" pitchFamily="18" charset="0"/>
              <a:ea typeface="Baskerville" panose="02020502070401020303" pitchFamily="18" charset="0"/>
            </a:endParaRPr>
          </a:p>
          <a:p>
            <a:endParaRPr lang="da-DK" dirty="0"/>
          </a:p>
        </p:txBody>
      </p:sp>
    </p:spTree>
    <p:extLst>
      <p:ext uri="{BB962C8B-B14F-4D97-AF65-F5344CB8AC3E}">
        <p14:creationId xmlns:p14="http://schemas.microsoft.com/office/powerpoint/2010/main" val="1906049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138631" y="-294054"/>
            <a:ext cx="11914735" cy="1325563"/>
          </a:xfrm>
        </p:spPr>
        <p:txBody>
          <a:bodyPr>
            <a:normAutofit/>
          </a:bodyPr>
          <a:lstStyle/>
          <a:p>
            <a:r>
              <a:rPr lang="da-DK" b="1" u="sng" dirty="0">
                <a:latin typeface="Baskerville" panose="02020502070401020303"/>
              </a:rPr>
              <a:t>Salme 321: O kristelighed</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138631" y="758033"/>
            <a:ext cx="12487604" cy="6099967"/>
          </a:xfrm>
        </p:spPr>
        <p:txBody>
          <a:bodyPr>
            <a:normAutofit/>
          </a:bodyPr>
          <a:lstStyle/>
          <a:p>
            <a:pPr marL="0" indent="0">
              <a:buNone/>
            </a:pPr>
            <a:r>
              <a:rPr lang="da-DK" sz="4000" b="1" dirty="0">
                <a:latin typeface="Baskerville" panose="02020502070401020303"/>
              </a:rPr>
              <a:t>7</a:t>
            </a:r>
          </a:p>
          <a:p>
            <a:pPr marL="0" indent="0">
              <a:buNone/>
            </a:pPr>
            <a:r>
              <a:rPr lang="da-DK" sz="4000" b="1" dirty="0">
                <a:latin typeface="Baskerville" panose="02020502070401020303"/>
              </a:rPr>
              <a:t>O kærligheds Ånd!</a:t>
            </a:r>
          </a:p>
          <a:p>
            <a:pPr marL="0" indent="0">
              <a:buNone/>
            </a:pPr>
            <a:r>
              <a:rPr lang="da-DK" sz="4000" b="1" dirty="0">
                <a:latin typeface="Baskerville" panose="02020502070401020303"/>
              </a:rPr>
              <a:t>det evige liv i fuldkommenheds bånd!</a:t>
            </a:r>
          </a:p>
          <a:p>
            <a:pPr marL="0" indent="0">
              <a:buNone/>
            </a:pPr>
            <a:r>
              <a:rPr lang="da-DK" sz="4000" b="1" dirty="0">
                <a:latin typeface="Baskerville" panose="02020502070401020303"/>
              </a:rPr>
              <a:t>O, smelt du vort hjerte ved højaltrets ild,</a:t>
            </a:r>
          </a:p>
          <a:p>
            <a:pPr marL="0" indent="0">
              <a:buNone/>
            </a:pPr>
            <a:r>
              <a:rPr lang="da-DK" sz="4000" b="1" dirty="0">
                <a:latin typeface="Baskerville" panose="02020502070401020303"/>
              </a:rPr>
              <a:t>og klar du </a:t>
            </a:r>
            <a:r>
              <a:rPr lang="da-DK" sz="4000" b="1" dirty="0" err="1">
                <a:latin typeface="Baskerville" panose="02020502070401020303"/>
              </a:rPr>
              <a:t>jordklimpen</a:t>
            </a:r>
            <a:r>
              <a:rPr lang="da-DK" sz="4000" b="1" dirty="0">
                <a:latin typeface="Baskerville" panose="02020502070401020303"/>
              </a:rPr>
              <a:t> i solglansen mild,</a:t>
            </a:r>
          </a:p>
          <a:p>
            <a:pPr marL="0" indent="0">
              <a:buNone/>
            </a:pPr>
            <a:r>
              <a:rPr lang="da-DK" sz="4000" b="1" dirty="0">
                <a:latin typeface="Baskerville" panose="02020502070401020303"/>
              </a:rPr>
              <a:t>så glade vi føler, os skabes i bryst</a:t>
            </a:r>
          </a:p>
          <a:p>
            <a:pPr marL="0" indent="0">
              <a:buNone/>
            </a:pPr>
            <a:r>
              <a:rPr lang="da-DK" sz="4000" b="1" dirty="0">
                <a:latin typeface="Baskerville" panose="02020502070401020303"/>
              </a:rPr>
              <a:t>de levendes lyst!</a:t>
            </a:r>
          </a:p>
          <a:p>
            <a:pPr marL="0" indent="0">
              <a:buNone/>
            </a:pPr>
            <a:endParaRPr lang="da-DK" sz="4300" b="1" dirty="0">
              <a:latin typeface="Baskerville" panose="02020502070401020303"/>
            </a:endParaRPr>
          </a:p>
          <a:p>
            <a:pPr marL="0" indent="0">
              <a:buNone/>
            </a:pPr>
            <a:r>
              <a:rPr lang="da-DK" sz="4000" dirty="0">
                <a:latin typeface="Baskerville" panose="02020502070401020303"/>
              </a:rPr>
              <a:t>N.F.S. Grundtvig 1824 og 1853. Jf. nr. 561.</a:t>
            </a:r>
          </a:p>
        </p:txBody>
      </p:sp>
    </p:spTree>
    <p:extLst>
      <p:ext uri="{BB962C8B-B14F-4D97-AF65-F5344CB8AC3E}">
        <p14:creationId xmlns:p14="http://schemas.microsoft.com/office/powerpoint/2010/main" val="2228448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D4592-CD8A-0E49-7F3E-795EA0E2F123}"/>
              </a:ext>
            </a:extLst>
          </p:cNvPr>
          <p:cNvSpPr>
            <a:spLocks noGrp="1"/>
          </p:cNvSpPr>
          <p:nvPr>
            <p:ph type="title"/>
          </p:nvPr>
        </p:nvSpPr>
        <p:spPr/>
        <p:txBody>
          <a:bodyPr/>
          <a:lstStyle/>
          <a:p>
            <a:endParaRPr lang="da-DK"/>
          </a:p>
        </p:txBody>
      </p:sp>
      <p:sp>
        <p:nvSpPr>
          <p:cNvPr id="3" name="Pladsholder til indhold 2">
            <a:extLst>
              <a:ext uri="{FF2B5EF4-FFF2-40B4-BE49-F238E27FC236}">
                <a16:creationId xmlns:a16="http://schemas.microsoft.com/office/drawing/2014/main" id="{F423953B-34D5-5FEB-BADD-CF351B52C568}"/>
              </a:ext>
            </a:extLst>
          </p:cNvPr>
          <p:cNvSpPr>
            <a:spLocks noGrp="1"/>
          </p:cNvSpPr>
          <p:nvPr>
            <p:ph idx="1"/>
          </p:nvPr>
        </p:nvSpPr>
        <p:spPr>
          <a:xfrm>
            <a:off x="772886" y="1834956"/>
            <a:ext cx="10515600" cy="4351338"/>
          </a:xfrm>
        </p:spPr>
        <p:txBody>
          <a:bodyPr/>
          <a:lstStyle/>
          <a:p>
            <a:pPr marL="0" indent="0" algn="ctr">
              <a:buNone/>
            </a:pPr>
            <a:r>
              <a:rPr lang="da-DK" sz="4800" b="1" dirty="0">
                <a:solidFill>
                  <a:srgbClr val="000000"/>
                </a:solidFill>
                <a:effectLst/>
                <a:latin typeface="Baskerville" panose="02020502070401020303" pitchFamily="18" charset="0"/>
                <a:ea typeface="Baskerville" panose="02020502070401020303" pitchFamily="18" charset="0"/>
              </a:rPr>
              <a:t>I kirkebønnen svarer menigheden: </a:t>
            </a:r>
            <a:endParaRPr lang="da-DK" sz="4800" dirty="0">
              <a:solidFill>
                <a:srgbClr val="000000"/>
              </a:solidFill>
              <a:effectLst/>
              <a:latin typeface="Baskerville" panose="02020502070401020303" pitchFamily="18" charset="0"/>
              <a:ea typeface="Baskerville" panose="02020502070401020303" pitchFamily="18" charset="0"/>
            </a:endParaRPr>
          </a:p>
          <a:p>
            <a:pPr marL="0" indent="0" algn="ctr">
              <a:buNone/>
            </a:pPr>
            <a:r>
              <a:rPr lang="da-DK" sz="6000" b="1" dirty="0">
                <a:solidFill>
                  <a:srgbClr val="000000"/>
                </a:solidFill>
                <a:effectLst/>
                <a:latin typeface="Baskerville" panose="02020502070401020303" pitchFamily="18" charset="0"/>
                <a:ea typeface="Baskerville" panose="02020502070401020303" pitchFamily="18" charset="0"/>
              </a:rPr>
              <a:t>“Herre, hør vor bøn”</a:t>
            </a:r>
            <a:endParaRPr lang="da-DK" sz="6000" dirty="0">
              <a:solidFill>
                <a:srgbClr val="000000"/>
              </a:solidFill>
              <a:effectLst/>
              <a:latin typeface="Baskerville" panose="02020502070401020303" pitchFamily="18" charset="0"/>
              <a:ea typeface="Baskerville" panose="02020502070401020303" pitchFamily="18" charset="0"/>
            </a:endParaRPr>
          </a:p>
          <a:p>
            <a:pPr marL="0" indent="0" algn="ctr">
              <a:buNone/>
            </a:pPr>
            <a:r>
              <a:rPr lang="da-DK" sz="4800" b="1" dirty="0">
                <a:solidFill>
                  <a:srgbClr val="000000"/>
                </a:solidFill>
                <a:effectLst/>
                <a:latin typeface="Baskerville" panose="02020502070401020303" pitchFamily="18" charset="0"/>
                <a:ea typeface="Baskerville" panose="02020502070401020303" pitchFamily="18" charset="0"/>
              </a:rPr>
              <a:t>efter hvert led.</a:t>
            </a:r>
            <a:endParaRPr lang="da-DK" sz="4800" dirty="0">
              <a:solidFill>
                <a:srgbClr val="000000"/>
              </a:solidFill>
              <a:effectLst/>
              <a:latin typeface="Baskerville" panose="02020502070401020303" pitchFamily="18" charset="0"/>
              <a:ea typeface="Baskerville" panose="02020502070401020303" pitchFamily="18" charset="0"/>
            </a:endParaRPr>
          </a:p>
          <a:p>
            <a:pPr marL="0" indent="0">
              <a:buNone/>
            </a:pPr>
            <a:endParaRPr lang="da-DK" dirty="0"/>
          </a:p>
        </p:txBody>
      </p:sp>
    </p:spTree>
    <p:extLst>
      <p:ext uri="{BB962C8B-B14F-4D97-AF65-F5344CB8AC3E}">
        <p14:creationId xmlns:p14="http://schemas.microsoft.com/office/powerpoint/2010/main" val="773281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E003B-5DC0-5BAB-CDAD-1B6B975B2DE2}"/>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D107C82A-CC56-5885-A060-7CC3BD063D7F}"/>
              </a:ext>
            </a:extLst>
          </p:cNvPr>
          <p:cNvSpPr txBox="1"/>
          <p:nvPr/>
        </p:nvSpPr>
        <p:spPr>
          <a:xfrm>
            <a:off x="2727960" y="5836920"/>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Sidste søndag efter helligtrekonger</a:t>
            </a:r>
          </a:p>
        </p:txBody>
      </p:sp>
      <p:pic>
        <p:nvPicPr>
          <p:cNvPr id="3" name="Billede 2">
            <a:extLst>
              <a:ext uri="{FF2B5EF4-FFF2-40B4-BE49-F238E27FC236}">
                <a16:creationId xmlns:a16="http://schemas.microsoft.com/office/drawing/2014/main" id="{6D08B163-4527-6690-EF56-9972B9D66E3D}"/>
              </a:ext>
            </a:extLst>
          </p:cNvPr>
          <p:cNvPicPr>
            <a:picLocks noChangeAspect="1"/>
          </p:cNvPicPr>
          <p:nvPr/>
        </p:nvPicPr>
        <p:blipFill>
          <a:blip r:embed="rId2"/>
          <a:stretch>
            <a:fillRect/>
          </a:stretch>
        </p:blipFill>
        <p:spPr>
          <a:xfrm>
            <a:off x="138684" y="163286"/>
            <a:ext cx="11914631" cy="5673634"/>
          </a:xfrm>
          <a:prstGeom prst="rect">
            <a:avLst/>
          </a:prstGeom>
        </p:spPr>
      </p:pic>
    </p:spTree>
    <p:extLst>
      <p:ext uri="{BB962C8B-B14F-4D97-AF65-F5344CB8AC3E}">
        <p14:creationId xmlns:p14="http://schemas.microsoft.com/office/powerpoint/2010/main" val="1382787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0" y="-255361"/>
            <a:ext cx="11228614" cy="1325563"/>
          </a:xfrm>
        </p:spPr>
        <p:txBody>
          <a:bodyPr/>
          <a:lstStyle/>
          <a:p>
            <a:r>
              <a:rPr lang="da-DK" b="1" u="sng" dirty="0">
                <a:latin typeface="Baskerville" panose="02020502070401020303"/>
              </a:rPr>
              <a:t>Salme 599: Lov og tak og evig ære ske dig</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87682" y="758546"/>
            <a:ext cx="11647117" cy="5859967"/>
          </a:xfrm>
        </p:spPr>
        <p:txBody>
          <a:bodyPr>
            <a:normAutofit lnSpcReduction="10000"/>
          </a:bodyPr>
          <a:lstStyle/>
          <a:p>
            <a:pPr marL="0" indent="0">
              <a:buNone/>
            </a:pPr>
            <a:r>
              <a:rPr lang="da-DK" sz="4000" b="1" dirty="0">
                <a:latin typeface="Baskerville" panose="02020502070401020303"/>
              </a:rPr>
              <a:t>1</a:t>
            </a:r>
          </a:p>
          <a:p>
            <a:pPr marL="0" indent="0">
              <a:buNone/>
            </a:pPr>
            <a:r>
              <a:rPr lang="da-DK" sz="4000" b="1" dirty="0">
                <a:latin typeface="Baskerville" panose="02020502070401020303"/>
              </a:rPr>
              <a:t>Lov og tak og evig ære</a:t>
            </a:r>
          </a:p>
          <a:p>
            <a:pPr marL="0" indent="0">
              <a:buNone/>
            </a:pPr>
            <a:r>
              <a:rPr lang="da-DK" sz="4000" b="1" dirty="0">
                <a:latin typeface="Baskerville" panose="02020502070401020303"/>
              </a:rPr>
              <a:t>ske dig, o Guds hjerte Søn,</a:t>
            </a:r>
          </a:p>
          <a:p>
            <a:pPr marL="0" indent="0">
              <a:buNone/>
            </a:pPr>
            <a:r>
              <a:rPr lang="da-DK" sz="4000" b="1" dirty="0">
                <a:latin typeface="Baskerville" panose="02020502070401020303"/>
              </a:rPr>
              <a:t>som en tjener ville være,</a:t>
            </a:r>
          </a:p>
          <a:p>
            <a:pPr marL="0" indent="0">
              <a:buNone/>
            </a:pPr>
            <a:r>
              <a:rPr lang="da-DK" sz="4000" b="1" dirty="0">
                <a:latin typeface="Baskerville" panose="02020502070401020303"/>
              </a:rPr>
              <a:t>kommet ud af Davids køn!</a:t>
            </a:r>
          </a:p>
          <a:p>
            <a:pPr marL="0" indent="0">
              <a:buNone/>
            </a:pPr>
            <a:r>
              <a:rPr lang="da-DK" sz="4000" b="1" dirty="0">
                <a:latin typeface="Baskerville" panose="02020502070401020303"/>
              </a:rPr>
              <a:t>Søde Jesus, lær du mig,</a:t>
            </a:r>
          </a:p>
          <a:p>
            <a:pPr marL="0" indent="0">
              <a:buNone/>
            </a:pPr>
            <a:r>
              <a:rPr lang="da-DK" sz="4000" b="1" dirty="0">
                <a:latin typeface="Baskerville" panose="02020502070401020303"/>
              </a:rPr>
              <a:t>at jeg vandrer rettelig</a:t>
            </a:r>
          </a:p>
          <a:p>
            <a:pPr marL="0" indent="0">
              <a:buNone/>
            </a:pPr>
            <a:r>
              <a:rPr lang="da-DK" sz="4000" b="1" dirty="0">
                <a:latin typeface="Baskerville" panose="02020502070401020303"/>
              </a:rPr>
              <a:t>og i dine fodspor træder,</a:t>
            </a:r>
          </a:p>
          <a:p>
            <a:pPr marL="0" indent="0">
              <a:buNone/>
            </a:pPr>
            <a:r>
              <a:rPr lang="da-DK" sz="4000" b="1" dirty="0">
                <a:latin typeface="Baskerville" panose="02020502070401020303"/>
              </a:rPr>
              <a:t>ja, udi din vej mig glæder.</a:t>
            </a:r>
          </a:p>
        </p:txBody>
      </p:sp>
    </p:spTree>
    <p:extLst>
      <p:ext uri="{BB962C8B-B14F-4D97-AF65-F5344CB8AC3E}">
        <p14:creationId xmlns:p14="http://schemas.microsoft.com/office/powerpoint/2010/main" val="887683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A3F61-7374-3D42-EAE6-2CE4A21562F4}"/>
            </a:ext>
          </a:extLst>
        </p:cNvPr>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6C2D9ABD-D4DC-C47D-FCBD-B52FAE15F7B5}"/>
              </a:ext>
            </a:extLst>
          </p:cNvPr>
          <p:cNvSpPr>
            <a:spLocks noGrp="1"/>
          </p:cNvSpPr>
          <p:nvPr>
            <p:ph idx="1"/>
          </p:nvPr>
        </p:nvSpPr>
        <p:spPr>
          <a:xfrm>
            <a:off x="120934" y="0"/>
            <a:ext cx="11849393" cy="6483927"/>
          </a:xfrm>
        </p:spPr>
        <p:txBody>
          <a:bodyPr>
            <a:noAutofit/>
          </a:bodyPr>
          <a:lstStyle/>
          <a:p>
            <a:pPr marL="0" indent="0">
              <a:buNone/>
            </a:pPr>
            <a:r>
              <a:rPr lang="da-DK" sz="4000" b="1" dirty="0">
                <a:latin typeface="Baskerville" panose="02020502070401020303"/>
              </a:rPr>
              <a:t>2</a:t>
            </a:r>
          </a:p>
          <a:p>
            <a:pPr marL="0" indent="0">
              <a:buNone/>
            </a:pPr>
            <a:r>
              <a:rPr lang="da-DK" sz="4000" b="1" dirty="0">
                <a:latin typeface="Baskerville" panose="02020502070401020303"/>
              </a:rPr>
              <a:t>Lad mig aldrig dig forsage,</a:t>
            </a:r>
          </a:p>
          <a:p>
            <a:pPr marL="0" indent="0">
              <a:buNone/>
            </a:pPr>
            <a:r>
              <a:rPr lang="da-DK" sz="4000" b="1" dirty="0">
                <a:latin typeface="Baskerville" panose="02020502070401020303"/>
              </a:rPr>
              <a:t>om end kors og kummer mig</a:t>
            </a:r>
          </a:p>
          <a:p>
            <a:pPr marL="0" indent="0">
              <a:buNone/>
            </a:pPr>
            <a:r>
              <a:rPr lang="da-DK" sz="4000" b="1" dirty="0">
                <a:latin typeface="Baskerville" panose="02020502070401020303"/>
              </a:rPr>
              <a:t>skal i denne verden plage,</a:t>
            </a:r>
          </a:p>
          <a:p>
            <a:pPr marL="0" indent="0">
              <a:buNone/>
            </a:pPr>
            <a:r>
              <a:rPr lang="da-DK" sz="4000" b="1" dirty="0">
                <a:latin typeface="Baskerville" panose="02020502070401020303"/>
              </a:rPr>
              <a:t>men at jeg dog hjertelig</a:t>
            </a:r>
          </a:p>
          <a:p>
            <a:pPr marL="0" indent="0">
              <a:buNone/>
            </a:pPr>
            <a:r>
              <a:rPr lang="da-DK" sz="4000" b="1" dirty="0">
                <a:latin typeface="Baskerville" panose="02020502070401020303"/>
              </a:rPr>
              <a:t>elsker dig indtil min død</a:t>
            </a:r>
          </a:p>
          <a:p>
            <a:pPr marL="0" indent="0">
              <a:buNone/>
            </a:pPr>
            <a:r>
              <a:rPr lang="da-DK" sz="4000" b="1" dirty="0">
                <a:latin typeface="Baskerville" panose="02020502070401020303"/>
              </a:rPr>
              <a:t>og forsøder al min nød</a:t>
            </a:r>
          </a:p>
          <a:p>
            <a:pPr marL="0" indent="0">
              <a:buNone/>
            </a:pPr>
            <a:r>
              <a:rPr lang="da-DK" sz="4000" b="1" dirty="0">
                <a:latin typeface="Baskerville" panose="02020502070401020303"/>
              </a:rPr>
              <a:t>med din fødsel, død og smerte,</a:t>
            </a:r>
          </a:p>
          <a:p>
            <a:pPr marL="0" indent="0">
              <a:buNone/>
            </a:pPr>
            <a:r>
              <a:rPr lang="da-DK" sz="4000" b="1" dirty="0">
                <a:latin typeface="Baskerville" panose="02020502070401020303"/>
              </a:rPr>
              <a:t>tag dem aldrig fra mit hjerte!</a:t>
            </a:r>
          </a:p>
          <a:p>
            <a:pPr marL="0" indent="0">
              <a:buNone/>
            </a:pPr>
            <a:r>
              <a:rPr lang="da-DK" sz="4000" dirty="0">
                <a:latin typeface="Baskerville" panose="02020502070401020303"/>
              </a:rPr>
              <a:t>Thomas Kingo 1689.</a:t>
            </a:r>
          </a:p>
        </p:txBody>
      </p:sp>
    </p:spTree>
    <p:extLst>
      <p:ext uri="{BB962C8B-B14F-4D97-AF65-F5344CB8AC3E}">
        <p14:creationId xmlns:p14="http://schemas.microsoft.com/office/powerpoint/2010/main" val="307936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6409347"/>
          </a:xfrm>
        </p:spPr>
        <p:txBody>
          <a:bodyPr>
            <a:normAutofit/>
          </a:bodyPr>
          <a:lstStyle/>
          <a:p>
            <a:pPr marL="0" indent="0">
              <a:buNone/>
            </a:pPr>
            <a:r>
              <a:rPr lang="da-DK" sz="4000" b="1" dirty="0">
                <a:latin typeface="Baskerville" panose="02020502070401020303"/>
              </a:rPr>
              <a:t>2</a:t>
            </a:r>
            <a:endParaRPr lang="da-DK" sz="4000" b="1" i="0" dirty="0">
              <a:effectLst/>
              <a:latin typeface="Baskerville" panose="02020502070401020303"/>
            </a:endParaRPr>
          </a:p>
          <a:p>
            <a:pPr marL="0" indent="0">
              <a:buNone/>
            </a:pPr>
            <a:r>
              <a:rPr lang="da-DK" sz="4000" b="1" i="0" dirty="0">
                <a:effectLst/>
                <a:latin typeface="Baskerville" panose="02020502070401020303"/>
              </a:rPr>
              <a:t>Den signede stund, den midnatstid,</a:t>
            </a:r>
          </a:p>
          <a:p>
            <a:pPr marL="0" indent="0">
              <a:buNone/>
            </a:pPr>
            <a:r>
              <a:rPr lang="da-DK" sz="4000" b="1" i="0" dirty="0">
                <a:effectLst/>
                <a:latin typeface="Baskerville" panose="02020502070401020303"/>
              </a:rPr>
              <a:t>vor Herre han lod sig føde,</a:t>
            </a:r>
          </a:p>
          <a:p>
            <a:pPr marL="0" indent="0">
              <a:buNone/>
            </a:pPr>
            <a:r>
              <a:rPr lang="da-DK" sz="4000" b="1" i="0" dirty="0">
                <a:effectLst/>
                <a:latin typeface="Baskerville" panose="02020502070401020303"/>
              </a:rPr>
              <a:t>da </a:t>
            </a:r>
            <a:r>
              <a:rPr lang="da-DK" sz="4000" b="1" i="0" dirty="0" err="1">
                <a:effectLst/>
                <a:latin typeface="Baskerville" panose="02020502070401020303"/>
              </a:rPr>
              <a:t>klared</a:t>
            </a:r>
            <a:r>
              <a:rPr lang="da-DK" sz="4000" b="1" i="0" dirty="0">
                <a:effectLst/>
                <a:latin typeface="Baskerville" panose="02020502070401020303"/>
              </a:rPr>
              <a:t> det op i </a:t>
            </a:r>
            <a:r>
              <a:rPr lang="da-DK" sz="4000" b="1" i="0" dirty="0" err="1">
                <a:effectLst/>
                <a:latin typeface="Baskerville" panose="02020502070401020303"/>
              </a:rPr>
              <a:t>østerlid</a:t>
            </a:r>
            <a:endParaRPr lang="da-DK" sz="4000" b="1" i="0" dirty="0">
              <a:effectLst/>
              <a:latin typeface="Baskerville" panose="02020502070401020303"/>
            </a:endParaRPr>
          </a:p>
          <a:p>
            <a:pPr marL="0" indent="0">
              <a:buNone/>
            </a:pPr>
            <a:r>
              <a:rPr lang="da-DK" sz="4000" b="1" i="0" dirty="0">
                <a:effectLst/>
                <a:latin typeface="Baskerville" panose="02020502070401020303"/>
              </a:rPr>
              <a:t>til dejligste morgenrøde,</a:t>
            </a:r>
          </a:p>
          <a:p>
            <a:pPr marL="0" indent="0">
              <a:buNone/>
            </a:pPr>
            <a:r>
              <a:rPr lang="da-DK" sz="4000" b="1" i="0" dirty="0">
                <a:effectLst/>
                <a:latin typeface="Baskerville" panose="02020502070401020303"/>
              </a:rPr>
              <a:t>da lyset oprandt, som Jordens bold</a:t>
            </a:r>
          </a:p>
          <a:p>
            <a:pPr marL="0" indent="0">
              <a:buNone/>
            </a:pPr>
            <a:r>
              <a:rPr lang="da-DK" sz="4000" b="1" i="0" dirty="0">
                <a:effectLst/>
                <a:latin typeface="Baskerville" panose="02020502070401020303"/>
              </a:rPr>
              <a:t>skal lysne udi og gløde.</a:t>
            </a:r>
            <a:endParaRPr lang="da-DK" sz="4000" b="1" dirty="0">
              <a:latin typeface="Baskerville" panose="02020502070401020303"/>
            </a:endParaRPr>
          </a:p>
        </p:txBody>
      </p:sp>
    </p:spTree>
    <p:extLst>
      <p:ext uri="{BB962C8B-B14F-4D97-AF65-F5344CB8AC3E}">
        <p14:creationId xmlns:p14="http://schemas.microsoft.com/office/powerpoint/2010/main" val="3246401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1E222-848B-B7AF-4393-B58BCFBA4EAC}"/>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E1F1F15D-6691-7BD4-FB65-051293628E6F}"/>
              </a:ext>
            </a:extLst>
          </p:cNvPr>
          <p:cNvSpPr txBox="1"/>
          <p:nvPr/>
        </p:nvSpPr>
        <p:spPr>
          <a:xfrm>
            <a:off x="2727960" y="5836920"/>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Sidste søndag efter helligtrekonger</a:t>
            </a:r>
          </a:p>
        </p:txBody>
      </p:sp>
      <p:pic>
        <p:nvPicPr>
          <p:cNvPr id="3" name="Billede 2">
            <a:extLst>
              <a:ext uri="{FF2B5EF4-FFF2-40B4-BE49-F238E27FC236}">
                <a16:creationId xmlns:a16="http://schemas.microsoft.com/office/drawing/2014/main" id="{A7DA0ECE-338F-9437-E96A-6663E46DD2E6}"/>
              </a:ext>
            </a:extLst>
          </p:cNvPr>
          <p:cNvPicPr>
            <a:picLocks noChangeAspect="1"/>
          </p:cNvPicPr>
          <p:nvPr/>
        </p:nvPicPr>
        <p:blipFill>
          <a:blip r:embed="rId2"/>
          <a:stretch>
            <a:fillRect/>
          </a:stretch>
        </p:blipFill>
        <p:spPr>
          <a:xfrm>
            <a:off x="138684" y="163286"/>
            <a:ext cx="11914631" cy="5673634"/>
          </a:xfrm>
          <a:prstGeom prst="rect">
            <a:avLst/>
          </a:prstGeom>
        </p:spPr>
      </p:pic>
    </p:spTree>
    <p:extLst>
      <p:ext uri="{BB962C8B-B14F-4D97-AF65-F5344CB8AC3E}">
        <p14:creationId xmlns:p14="http://schemas.microsoft.com/office/powerpoint/2010/main" val="3869661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18F88-8E37-C59A-7DBE-5B76AAC8071E}"/>
              </a:ext>
            </a:extLst>
          </p:cNvPr>
          <p:cNvSpPr>
            <a:spLocks noGrp="1"/>
          </p:cNvSpPr>
          <p:nvPr>
            <p:ph type="title"/>
          </p:nvPr>
        </p:nvSpPr>
        <p:spPr>
          <a:xfrm>
            <a:off x="0" y="-375703"/>
            <a:ext cx="10515600" cy="1325563"/>
          </a:xfrm>
        </p:spPr>
        <p:txBody>
          <a:bodyPr>
            <a:normAutofit/>
          </a:bodyPr>
          <a:lstStyle/>
          <a:p>
            <a:r>
              <a:rPr lang="da-DK" sz="2800" b="1" dirty="0">
                <a:latin typeface="Baskerville" panose="02020502070401020303" pitchFamily="18" charset="0"/>
                <a:ea typeface="Baskerville" panose="02020502070401020303" pitchFamily="18" charset="0"/>
              </a:rPr>
              <a:t>Meddelelser:</a:t>
            </a:r>
          </a:p>
        </p:txBody>
      </p:sp>
      <p:sp>
        <p:nvSpPr>
          <p:cNvPr id="3" name="Pladsholder til indhold 2">
            <a:extLst>
              <a:ext uri="{FF2B5EF4-FFF2-40B4-BE49-F238E27FC236}">
                <a16:creationId xmlns:a16="http://schemas.microsoft.com/office/drawing/2014/main" id="{62F7F71A-545D-2FB5-9C3D-808D984E01C3}"/>
              </a:ext>
            </a:extLst>
          </p:cNvPr>
          <p:cNvSpPr>
            <a:spLocks noGrp="1"/>
          </p:cNvSpPr>
          <p:nvPr>
            <p:ph sz="half" idx="1"/>
          </p:nvPr>
        </p:nvSpPr>
        <p:spPr>
          <a:xfrm>
            <a:off x="0" y="153276"/>
            <a:ext cx="6329082" cy="6109053"/>
          </a:xfrm>
        </p:spPr>
        <p:txBody>
          <a:bodyPr>
            <a:noAutofit/>
          </a:bodyPr>
          <a:lstStyle/>
          <a:p>
            <a:pPr marL="0" indent="0">
              <a:buNone/>
            </a:pPr>
            <a:endParaRPr lang="da-DK" b="1" u="sng" kern="100" dirty="0">
              <a:solidFill>
                <a:srgbClr val="FF0000"/>
              </a:solidFill>
              <a:latin typeface="Baskerville" panose="02020502070401020303"/>
              <a:ea typeface="Calibri" panose="020F0502020204030204" pitchFamily="34" charset="0"/>
              <a:cs typeface="Times New Roman" panose="02020603050405020304" pitchFamily="18" charset="0"/>
            </a:endParaRPr>
          </a:p>
          <a:p>
            <a:pPr marL="0" indent="0">
              <a:buNone/>
            </a:pPr>
            <a:endParaRPr lang="da-DK" b="1" kern="100" dirty="0">
              <a:solidFill>
                <a:srgbClr val="FF0000"/>
              </a:solidFill>
              <a:effectLst/>
              <a:latin typeface="Baskerville" panose="02020502070401020303"/>
              <a:ea typeface="Calibri" panose="020F0502020204030204" pitchFamily="34" charset="0"/>
              <a:cs typeface="Times New Roman" panose="02020603050405020304" pitchFamily="18" charset="0"/>
            </a:endParaRPr>
          </a:p>
          <a:p>
            <a:pPr marL="0" indent="0">
              <a:buNone/>
            </a:pPr>
            <a:endParaRPr lang="da-DK" sz="1800" b="1" kern="100" dirty="0">
              <a:solidFill>
                <a:srgbClr val="FF0000"/>
              </a:solidFill>
              <a:effectLst/>
              <a:latin typeface="Baskerville" panose="02020502070401020303"/>
              <a:ea typeface="Calibri" panose="020F0502020204030204" pitchFamily="34" charset="0"/>
              <a:cs typeface="Times New Roman" panose="02020603050405020304" pitchFamily="18" charset="0"/>
            </a:endParaRPr>
          </a:p>
          <a:p>
            <a:pPr marL="0" indent="0">
              <a:buNone/>
            </a:pPr>
            <a:endParaRPr lang="da-DK" sz="3000" kern="100" dirty="0">
              <a:solidFill>
                <a:srgbClr val="FF0000"/>
              </a:solidFill>
              <a:effectLst/>
              <a:latin typeface="Baskerville" panose="02020502070401020303"/>
              <a:ea typeface="Calibri" panose="020F0502020204030204" pitchFamily="34" charset="0"/>
              <a:cs typeface="Times New Roman" panose="02020603050405020304" pitchFamily="18" charset="0"/>
            </a:endParaRPr>
          </a:p>
        </p:txBody>
      </p:sp>
      <p:sp>
        <p:nvSpPr>
          <p:cNvPr id="4" name="Pladsholder til indhold 3">
            <a:extLst>
              <a:ext uri="{FF2B5EF4-FFF2-40B4-BE49-F238E27FC236}">
                <a16:creationId xmlns:a16="http://schemas.microsoft.com/office/drawing/2014/main" id="{A12A23A3-5A01-F031-FC30-47FA81F74FBE}"/>
              </a:ext>
            </a:extLst>
          </p:cNvPr>
          <p:cNvSpPr>
            <a:spLocks noGrp="1"/>
          </p:cNvSpPr>
          <p:nvPr>
            <p:ph sz="half" idx="2"/>
          </p:nvPr>
        </p:nvSpPr>
        <p:spPr>
          <a:xfrm>
            <a:off x="0" y="-145035"/>
            <a:ext cx="6465796" cy="7452869"/>
          </a:xfrm>
        </p:spPr>
        <p:txBody>
          <a:bodyPr>
            <a:normAutofit/>
          </a:bodyPr>
          <a:lstStyle/>
          <a:p>
            <a:pPr marL="0" indent="0">
              <a:buNone/>
            </a:pPr>
            <a:br>
              <a:rPr lang="da-DK" b="1" u="sng" kern="100" dirty="0">
                <a:solidFill>
                  <a:srgbClr val="FF0000"/>
                </a:solidFill>
                <a:effectLst/>
                <a:latin typeface="Baskerville" panose="02020502070401020303"/>
                <a:ea typeface="Calibri" panose="020F0502020204030204" pitchFamily="34" charset="0"/>
                <a:cs typeface="Times New Roman" panose="02020603050405020304" pitchFamily="18" charset="0"/>
              </a:rPr>
            </a:br>
            <a:endParaRPr lang="da-DK" b="1" u="sng" kern="100" dirty="0">
              <a:solidFill>
                <a:srgbClr val="FF0000"/>
              </a:solidFill>
              <a:effectLst/>
              <a:latin typeface="Baskerville" panose="02020502070401020303"/>
              <a:ea typeface="Calibri" panose="020F0502020204030204" pitchFamily="34" charset="0"/>
              <a:cs typeface="Times New Roman" panose="02020603050405020304" pitchFamily="18" charset="0"/>
            </a:endParaRPr>
          </a:p>
          <a:p>
            <a:pPr marL="0" indent="0">
              <a:buNone/>
            </a:pPr>
            <a:r>
              <a:rPr lang="da-DK" b="1" u="sng" kern="100" dirty="0">
                <a:effectLst/>
                <a:latin typeface="Baskerville" panose="02020502070401020303"/>
                <a:ea typeface="Calibri" panose="020F0502020204030204" pitchFamily="34" charset="0"/>
                <a:cs typeface="Times New Roman" panose="02020603050405020304" pitchFamily="18" charset="0"/>
              </a:rPr>
              <a:t>I dag d. </a:t>
            </a:r>
            <a:r>
              <a:rPr lang="da-DK" b="1" u="sng" kern="100" dirty="0">
                <a:latin typeface="Baskerville" panose="02020502070401020303"/>
                <a:ea typeface="Calibri" panose="020F0502020204030204" pitchFamily="34" charset="0"/>
                <a:cs typeface="Times New Roman" panose="02020603050405020304" pitchFamily="18" charset="0"/>
              </a:rPr>
              <a:t>9</a:t>
            </a:r>
            <a:r>
              <a:rPr lang="da-DK" b="1" u="sng" kern="100" dirty="0">
                <a:effectLst/>
                <a:latin typeface="Baskerville" panose="02020502070401020303"/>
                <a:ea typeface="Calibri" panose="020F0502020204030204" pitchFamily="34" charset="0"/>
                <a:cs typeface="Times New Roman" panose="02020603050405020304" pitchFamily="18" charset="0"/>
              </a:rPr>
              <a:t>. fe</a:t>
            </a:r>
            <a:r>
              <a:rPr lang="da-DK" b="1" u="sng" kern="100" dirty="0">
                <a:latin typeface="Baskerville" panose="02020502070401020303"/>
                <a:ea typeface="Calibri" panose="020F0502020204030204" pitchFamily="34" charset="0"/>
                <a:cs typeface="Times New Roman" panose="02020603050405020304" pitchFamily="18" charset="0"/>
              </a:rPr>
              <a:t>bruar 2025</a:t>
            </a:r>
            <a:endParaRPr lang="da-DK" kern="100" dirty="0">
              <a:effectLst/>
              <a:latin typeface="Baskerville" panose="02020502070401020303"/>
              <a:ea typeface="Calibri" panose="020F0502020204030204" pitchFamily="34" charset="0"/>
              <a:cs typeface="Times New Roman" panose="02020603050405020304" pitchFamily="18" charset="0"/>
            </a:endParaRPr>
          </a:p>
          <a:p>
            <a:pPr marL="0" indent="0">
              <a:buNone/>
            </a:pPr>
            <a:r>
              <a:rPr lang="da-DK" kern="100" dirty="0">
                <a:effectLst/>
                <a:latin typeface="Baskerville" panose="02020502070401020303"/>
                <a:ea typeface="Calibri" panose="020F0502020204030204" pitchFamily="34" charset="0"/>
                <a:cs typeface="Times New Roman" panose="02020603050405020304" pitchFamily="18" charset="0"/>
              </a:rPr>
              <a:t>Kl. 13.00: International gudstjeneste – på engelsk v. Cordelia Johnston </a:t>
            </a:r>
          </a:p>
          <a:p>
            <a:pPr marL="0" indent="0">
              <a:buNone/>
            </a:pPr>
            <a:endParaRPr lang="da-DK" b="1" u="sng" kern="100" dirty="0">
              <a:solidFill>
                <a:srgbClr val="FF0000"/>
              </a:solidFill>
              <a:latin typeface="Baskerville" panose="02020502070401020303"/>
              <a:ea typeface="Calibri" panose="020F0502020204030204" pitchFamily="34" charset="0"/>
              <a:cs typeface="Times New Roman" panose="02020603050405020304" pitchFamily="18" charset="0"/>
            </a:endParaRPr>
          </a:p>
          <a:p>
            <a:pPr marL="0" indent="0">
              <a:buNone/>
            </a:pPr>
            <a:r>
              <a:rPr lang="da-DK" b="1" u="sng" kern="100" dirty="0">
                <a:effectLst/>
                <a:latin typeface="Baskerville" panose="02020502070401020303"/>
                <a:ea typeface="Calibri" panose="020F0502020204030204" pitchFamily="34" charset="0"/>
                <a:cs typeface="Times New Roman" panose="02020603050405020304" pitchFamily="18" charset="0"/>
              </a:rPr>
              <a:t>Fredag d. 14. februar 2025</a:t>
            </a:r>
          </a:p>
          <a:p>
            <a:pPr marL="0" indent="0">
              <a:buNone/>
            </a:pPr>
            <a:r>
              <a:rPr lang="da-DK" kern="100" dirty="0">
                <a:effectLst/>
                <a:latin typeface="Baskerville" panose="02020502070401020303"/>
                <a:ea typeface="Calibri" panose="020F0502020204030204" pitchFamily="34" charset="0"/>
                <a:cs typeface="Times New Roman" panose="02020603050405020304" pitchFamily="18" charset="0"/>
              </a:rPr>
              <a:t>Kl.10.15</a:t>
            </a:r>
            <a:r>
              <a:rPr lang="da-DK" kern="100" dirty="0">
                <a:latin typeface="Baskerville" panose="02020502070401020303"/>
                <a:ea typeface="Calibri" panose="020F0502020204030204" pitchFamily="34" charset="0"/>
                <a:cs typeface="Times New Roman" panose="02020603050405020304" pitchFamily="18" charset="0"/>
              </a:rPr>
              <a:t>: </a:t>
            </a:r>
            <a:r>
              <a:rPr lang="da-DK" kern="100" dirty="0">
                <a:effectLst/>
                <a:latin typeface="Baskerville" panose="02020502070401020303"/>
                <a:ea typeface="Calibri" panose="020F0502020204030204" pitchFamily="34" charset="0"/>
                <a:cs typeface="Times New Roman" panose="02020603050405020304" pitchFamily="18" charset="0"/>
              </a:rPr>
              <a:t>Andagt</a:t>
            </a:r>
          </a:p>
          <a:p>
            <a:pPr marL="0" indent="0">
              <a:buNone/>
            </a:pPr>
            <a:endParaRPr lang="da-DK" b="1" u="sng" kern="100" dirty="0">
              <a:solidFill>
                <a:srgbClr val="FF0000"/>
              </a:solidFill>
              <a:effectLst/>
              <a:latin typeface="Baskerville" panose="02020502070401020303"/>
              <a:ea typeface="Calibri" panose="020F0502020204030204" pitchFamily="34" charset="0"/>
              <a:cs typeface="Times New Roman" panose="02020603050405020304" pitchFamily="18" charset="0"/>
            </a:endParaRPr>
          </a:p>
          <a:p>
            <a:pPr marL="0" indent="0">
              <a:buNone/>
            </a:pPr>
            <a:r>
              <a:rPr lang="da-DK" b="1" u="sng" kern="100" dirty="0">
                <a:effectLst/>
                <a:latin typeface="Baskerville" panose="02020502070401020303"/>
                <a:ea typeface="Calibri" panose="020F0502020204030204" pitchFamily="34" charset="0"/>
                <a:cs typeface="Times New Roman" panose="02020603050405020304" pitchFamily="18" charset="0"/>
              </a:rPr>
              <a:t>Søndag d. 16. fe</a:t>
            </a:r>
            <a:r>
              <a:rPr lang="da-DK" b="1" u="sng" kern="100" dirty="0">
                <a:latin typeface="Baskerville" panose="02020502070401020303"/>
                <a:ea typeface="Calibri" panose="020F0502020204030204" pitchFamily="34" charset="0"/>
                <a:cs typeface="Times New Roman" panose="02020603050405020304" pitchFamily="18" charset="0"/>
              </a:rPr>
              <a:t>bruar 2025</a:t>
            </a:r>
            <a:br>
              <a:rPr lang="da-DK" b="1" kern="100" dirty="0">
                <a:effectLst/>
                <a:latin typeface="Baskerville" panose="02020502070401020303"/>
                <a:ea typeface="Calibri" panose="020F0502020204030204" pitchFamily="34" charset="0"/>
                <a:cs typeface="Times New Roman" panose="02020603050405020304" pitchFamily="18" charset="0"/>
              </a:rPr>
            </a:br>
            <a:r>
              <a:rPr lang="da-DK" kern="100" dirty="0">
                <a:effectLst/>
                <a:latin typeface="Baskerville" panose="02020502070401020303"/>
                <a:ea typeface="Calibri" panose="020F0502020204030204" pitchFamily="34" charset="0"/>
                <a:cs typeface="Times New Roman" panose="02020603050405020304" pitchFamily="18" charset="0"/>
              </a:rPr>
              <a:t>Kl.10.30</a:t>
            </a:r>
            <a:r>
              <a:rPr lang="da-DK" kern="100" dirty="0">
                <a:latin typeface="Baskerville" panose="02020502070401020303"/>
                <a:ea typeface="Calibri" panose="020F0502020204030204" pitchFamily="34" charset="0"/>
                <a:cs typeface="Times New Roman" panose="02020603050405020304" pitchFamily="18" charset="0"/>
              </a:rPr>
              <a:t>: </a:t>
            </a:r>
            <a:r>
              <a:rPr lang="da-DK" kern="100" dirty="0">
                <a:effectLst/>
                <a:latin typeface="Baskerville" panose="02020502070401020303"/>
                <a:ea typeface="Calibri" panose="020F0502020204030204" pitchFamily="34" charset="0"/>
                <a:cs typeface="Times New Roman" panose="02020603050405020304" pitchFamily="18" charset="0"/>
              </a:rPr>
              <a:t>Højmesse ved Lotte Martin Jensen </a:t>
            </a:r>
          </a:p>
          <a:p>
            <a:pPr marL="0" indent="0">
              <a:buNone/>
            </a:pPr>
            <a:endParaRPr lang="da-DK" b="1" u="sng" dirty="0">
              <a:solidFill>
                <a:srgbClr val="FF0000"/>
              </a:solidFill>
              <a:latin typeface="Baskerville" panose="02020502070401020303"/>
            </a:endParaRPr>
          </a:p>
          <a:p>
            <a:pPr marL="0" indent="0">
              <a:buNone/>
            </a:pPr>
            <a:endParaRPr lang="da-DK" sz="2300" b="1" dirty="0">
              <a:solidFill>
                <a:srgbClr val="FF0000"/>
              </a:solidFill>
              <a:latin typeface="Baskerville" panose="02020502070401020303"/>
            </a:endParaRPr>
          </a:p>
          <a:p>
            <a:pPr marL="0" indent="0">
              <a:buNone/>
            </a:pPr>
            <a:endParaRPr lang="da-DK" sz="2300" b="1" dirty="0">
              <a:solidFill>
                <a:srgbClr val="FF0000"/>
              </a:solidFill>
              <a:latin typeface="Baskerville" panose="02020502070401020303"/>
            </a:endParaRPr>
          </a:p>
          <a:p>
            <a:pPr marL="0" indent="0">
              <a:buNone/>
            </a:pPr>
            <a:endParaRPr lang="da-DK" sz="2300" b="1" dirty="0">
              <a:solidFill>
                <a:srgbClr val="FF0000"/>
              </a:solidFill>
              <a:latin typeface="Baskerville" panose="02020502070401020303"/>
            </a:endParaRPr>
          </a:p>
          <a:p>
            <a:pPr marL="0" indent="0">
              <a:buNone/>
            </a:pPr>
            <a:endParaRPr lang="da-DK" dirty="0">
              <a:solidFill>
                <a:srgbClr val="FF0000"/>
              </a:solidFill>
            </a:endParaRPr>
          </a:p>
        </p:txBody>
      </p:sp>
      <p:sp>
        <p:nvSpPr>
          <p:cNvPr id="5" name="AutoShape 2" descr="noedhjaelp.dk – Folkekirkens Nødhjælp">
            <a:extLst>
              <a:ext uri="{FF2B5EF4-FFF2-40B4-BE49-F238E27FC236}">
                <a16:creationId xmlns:a16="http://schemas.microsoft.com/office/drawing/2014/main" id="{A139CFFC-D834-2B2E-9908-5386F1BE389F}"/>
              </a:ext>
            </a:extLst>
          </p:cNvPr>
          <p:cNvSpPr>
            <a:spLocks noChangeAspect="1" noChangeArrowheads="1"/>
          </p:cNvSpPr>
          <p:nvPr/>
        </p:nvSpPr>
        <p:spPr bwMode="auto">
          <a:xfrm>
            <a:off x="5943600" y="99646"/>
            <a:ext cx="3481754" cy="34817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a-DK"/>
          </a:p>
        </p:txBody>
      </p:sp>
    </p:spTree>
    <p:extLst>
      <p:ext uri="{BB962C8B-B14F-4D97-AF65-F5344CB8AC3E}">
        <p14:creationId xmlns:p14="http://schemas.microsoft.com/office/powerpoint/2010/main" val="3501248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69DCC-8F0C-FB79-62F0-F486B0CC30AE}"/>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BAEDDB51-74E7-E4AE-7A8B-DD9108C5F7A0}"/>
              </a:ext>
            </a:extLst>
          </p:cNvPr>
          <p:cNvSpPr txBox="1"/>
          <p:nvPr/>
        </p:nvSpPr>
        <p:spPr>
          <a:xfrm>
            <a:off x="2727960" y="5836920"/>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Sidste søndag efter helligtrekonger</a:t>
            </a:r>
          </a:p>
        </p:txBody>
      </p:sp>
      <p:pic>
        <p:nvPicPr>
          <p:cNvPr id="3" name="Billede 2">
            <a:extLst>
              <a:ext uri="{FF2B5EF4-FFF2-40B4-BE49-F238E27FC236}">
                <a16:creationId xmlns:a16="http://schemas.microsoft.com/office/drawing/2014/main" id="{A8A78D7F-14F6-B466-D851-071EB55B0B35}"/>
              </a:ext>
            </a:extLst>
          </p:cNvPr>
          <p:cNvPicPr>
            <a:picLocks noChangeAspect="1"/>
          </p:cNvPicPr>
          <p:nvPr/>
        </p:nvPicPr>
        <p:blipFill>
          <a:blip r:embed="rId2"/>
          <a:stretch>
            <a:fillRect/>
          </a:stretch>
        </p:blipFill>
        <p:spPr>
          <a:xfrm>
            <a:off x="138684" y="163286"/>
            <a:ext cx="11914631" cy="5673634"/>
          </a:xfrm>
          <a:prstGeom prst="rect">
            <a:avLst/>
          </a:prstGeom>
        </p:spPr>
      </p:pic>
    </p:spTree>
    <p:extLst>
      <p:ext uri="{BB962C8B-B14F-4D97-AF65-F5344CB8AC3E}">
        <p14:creationId xmlns:p14="http://schemas.microsoft.com/office/powerpoint/2010/main" val="339199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6409347"/>
          </a:xfrm>
        </p:spPr>
        <p:txBody>
          <a:bodyPr>
            <a:normAutofit/>
          </a:bodyPr>
          <a:lstStyle/>
          <a:p>
            <a:pPr marL="0" indent="0">
              <a:buNone/>
            </a:pPr>
            <a:r>
              <a:rPr lang="da-DK" sz="4000" b="1" dirty="0">
                <a:latin typeface="Baskerville" panose="02020502070401020303"/>
              </a:rPr>
              <a:t>3</a:t>
            </a:r>
            <a:endParaRPr lang="da-DK" sz="4000" b="1" i="0" dirty="0">
              <a:effectLst/>
              <a:latin typeface="Baskerville" panose="02020502070401020303"/>
            </a:endParaRPr>
          </a:p>
          <a:p>
            <a:pPr marL="0" indent="0">
              <a:buNone/>
            </a:pPr>
            <a:r>
              <a:rPr lang="da-DK" sz="4000" b="1" dirty="0">
                <a:latin typeface="Baskerville" panose="02020502070401020303"/>
              </a:rPr>
              <a:t>Om levende blev hvert træ i skov,</a:t>
            </a:r>
          </a:p>
          <a:p>
            <a:pPr marL="0" indent="0">
              <a:buNone/>
            </a:pPr>
            <a:r>
              <a:rPr lang="da-DK" sz="4000" b="1" dirty="0">
                <a:latin typeface="Baskerville" panose="02020502070401020303"/>
              </a:rPr>
              <a:t>og var så hvert blad en tunge,</a:t>
            </a:r>
          </a:p>
          <a:p>
            <a:pPr marL="0" indent="0">
              <a:buNone/>
            </a:pPr>
            <a:r>
              <a:rPr lang="da-DK" sz="4000" b="1" dirty="0">
                <a:latin typeface="Baskerville" panose="02020502070401020303"/>
              </a:rPr>
              <a:t>de kunne dog ej Guds nådes lov</a:t>
            </a:r>
          </a:p>
          <a:p>
            <a:pPr marL="0" indent="0">
              <a:buNone/>
            </a:pPr>
            <a:r>
              <a:rPr lang="da-DK" sz="4000" b="1" dirty="0">
                <a:latin typeface="Baskerville" panose="02020502070401020303"/>
              </a:rPr>
              <a:t>med </a:t>
            </a:r>
            <a:r>
              <a:rPr lang="da-DK" sz="4000" b="1" dirty="0" err="1">
                <a:latin typeface="Baskerville" panose="02020502070401020303"/>
              </a:rPr>
              <a:t>værdelig</a:t>
            </a:r>
            <a:r>
              <a:rPr lang="da-DK" sz="4000" b="1" dirty="0">
                <a:latin typeface="Baskerville" panose="02020502070401020303"/>
              </a:rPr>
              <a:t> røst </a:t>
            </a:r>
            <a:r>
              <a:rPr lang="da-DK" sz="4000" b="1" dirty="0" err="1">
                <a:latin typeface="Baskerville" panose="02020502070401020303"/>
              </a:rPr>
              <a:t>udsjunge</a:t>
            </a:r>
            <a:r>
              <a:rPr lang="da-DK" sz="4000" b="1" dirty="0">
                <a:latin typeface="Baskerville" panose="02020502070401020303"/>
              </a:rPr>
              <a:t>;</a:t>
            </a:r>
          </a:p>
          <a:p>
            <a:pPr marL="0" indent="0">
              <a:buNone/>
            </a:pPr>
            <a:r>
              <a:rPr lang="da-DK" sz="4000" b="1" dirty="0">
                <a:latin typeface="Baskerville" panose="02020502070401020303"/>
              </a:rPr>
              <a:t>thi evig nu skinner livets lys</a:t>
            </a:r>
          </a:p>
          <a:p>
            <a:pPr marL="0" indent="0">
              <a:buNone/>
            </a:pPr>
            <a:r>
              <a:rPr lang="da-DK" sz="4000" b="1" dirty="0">
                <a:latin typeface="Baskerville" panose="02020502070401020303"/>
              </a:rPr>
              <a:t>for gamle og så for unge.</a:t>
            </a:r>
          </a:p>
        </p:txBody>
      </p:sp>
    </p:spTree>
    <p:extLst>
      <p:ext uri="{BB962C8B-B14F-4D97-AF65-F5344CB8AC3E}">
        <p14:creationId xmlns:p14="http://schemas.microsoft.com/office/powerpoint/2010/main" val="28356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6409347"/>
          </a:xfrm>
        </p:spPr>
        <p:txBody>
          <a:bodyPr>
            <a:normAutofit/>
          </a:bodyPr>
          <a:lstStyle/>
          <a:p>
            <a:pPr marL="0" indent="0">
              <a:buNone/>
            </a:pPr>
            <a:r>
              <a:rPr lang="da-DK" sz="4000" b="1" dirty="0">
                <a:latin typeface="Baskerville" panose="02020502070401020303"/>
              </a:rPr>
              <a:t>4</a:t>
            </a:r>
            <a:endParaRPr lang="da-DK" sz="4000" b="1" i="0" dirty="0">
              <a:effectLst/>
              <a:latin typeface="Baskerville" panose="02020502070401020303"/>
            </a:endParaRPr>
          </a:p>
          <a:p>
            <a:pPr marL="0" indent="0">
              <a:buNone/>
            </a:pPr>
            <a:r>
              <a:rPr lang="da-DK" sz="4000" b="1" i="0" dirty="0">
                <a:effectLst/>
                <a:latin typeface="Baskerville" panose="02020502070401020303"/>
              </a:rPr>
              <a:t>Thi takke vi Gud, vor Fader god,</a:t>
            </a:r>
          </a:p>
          <a:p>
            <a:pPr marL="0" indent="0">
              <a:buNone/>
            </a:pPr>
            <a:r>
              <a:rPr lang="da-DK" sz="4000" b="1" i="0" dirty="0">
                <a:effectLst/>
                <a:latin typeface="Baskerville" panose="02020502070401020303"/>
              </a:rPr>
              <a:t>som lærken i morgenrøde,</a:t>
            </a:r>
          </a:p>
          <a:p>
            <a:pPr marL="0" indent="0">
              <a:buNone/>
            </a:pPr>
            <a:r>
              <a:rPr lang="da-DK" sz="4000" b="1" i="0" dirty="0">
                <a:effectLst/>
                <a:latin typeface="Baskerville" panose="02020502070401020303"/>
              </a:rPr>
              <a:t>for dagen, han os oprinde lod,</a:t>
            </a:r>
          </a:p>
          <a:p>
            <a:pPr marL="0" indent="0">
              <a:buNone/>
            </a:pPr>
            <a:r>
              <a:rPr lang="da-DK" sz="4000" b="1" i="0" dirty="0">
                <a:effectLst/>
                <a:latin typeface="Baskerville" panose="02020502070401020303"/>
              </a:rPr>
              <a:t>for livet, han gav af døde;</a:t>
            </a:r>
          </a:p>
          <a:p>
            <a:pPr marL="0" indent="0">
              <a:buNone/>
            </a:pPr>
            <a:r>
              <a:rPr lang="da-DK" sz="4000" b="1" i="0" dirty="0">
                <a:effectLst/>
                <a:latin typeface="Baskerville" panose="02020502070401020303"/>
              </a:rPr>
              <a:t>den signede dag i Jesu navn</a:t>
            </a:r>
          </a:p>
          <a:p>
            <a:pPr marL="0" indent="0">
              <a:buNone/>
            </a:pPr>
            <a:r>
              <a:rPr lang="da-DK" sz="4000" b="1" i="0" dirty="0">
                <a:effectLst/>
                <a:latin typeface="Baskerville" panose="02020502070401020303"/>
              </a:rPr>
              <a:t>os alle vort liv forsøde!</a:t>
            </a:r>
            <a:endParaRPr lang="da-DK" sz="4000" b="1" dirty="0">
              <a:latin typeface="Baskerville" panose="02020502070401020303"/>
            </a:endParaRPr>
          </a:p>
        </p:txBody>
      </p:sp>
    </p:spTree>
    <p:extLst>
      <p:ext uri="{BB962C8B-B14F-4D97-AF65-F5344CB8AC3E}">
        <p14:creationId xmlns:p14="http://schemas.microsoft.com/office/powerpoint/2010/main" val="108000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6409347"/>
          </a:xfrm>
        </p:spPr>
        <p:txBody>
          <a:bodyPr>
            <a:normAutofit/>
          </a:bodyPr>
          <a:lstStyle/>
          <a:p>
            <a:pPr marL="0" indent="0">
              <a:buNone/>
            </a:pPr>
            <a:r>
              <a:rPr lang="da-DK" sz="4000" b="1" dirty="0">
                <a:latin typeface="Baskerville" panose="02020502070401020303"/>
              </a:rPr>
              <a:t>5</a:t>
            </a:r>
            <a:endParaRPr lang="da-DK" sz="4000" b="1" i="0" dirty="0">
              <a:effectLst/>
              <a:latin typeface="Baskerville" panose="02020502070401020303"/>
            </a:endParaRPr>
          </a:p>
          <a:p>
            <a:pPr marL="0" indent="0">
              <a:buNone/>
            </a:pPr>
            <a:r>
              <a:rPr lang="da-DK" sz="4000" b="1" i="0" dirty="0">
                <a:effectLst/>
                <a:latin typeface="Baskerville" panose="02020502070401020303"/>
              </a:rPr>
              <a:t>Nu sagtelig skrid, vor højtidsdag,</a:t>
            </a:r>
          </a:p>
          <a:p>
            <a:pPr marL="0" indent="0">
              <a:buNone/>
            </a:pPr>
            <a:r>
              <a:rPr lang="da-DK" sz="4000" b="1" i="0" dirty="0">
                <a:effectLst/>
                <a:latin typeface="Baskerville" panose="02020502070401020303"/>
              </a:rPr>
              <a:t>med stråler i krans om tinde!</a:t>
            </a:r>
          </a:p>
          <a:p>
            <a:pPr marL="0" indent="0">
              <a:buNone/>
            </a:pPr>
            <a:r>
              <a:rPr lang="da-DK" sz="4000" b="1" i="0" dirty="0">
                <a:effectLst/>
                <a:latin typeface="Baskerville" panose="02020502070401020303"/>
              </a:rPr>
              <a:t>Hver time til Herrens velbehag</a:t>
            </a:r>
          </a:p>
          <a:p>
            <a:pPr marL="0" indent="0">
              <a:buNone/>
            </a:pPr>
            <a:r>
              <a:rPr lang="da-DK" sz="4000" b="1" i="0" dirty="0">
                <a:effectLst/>
                <a:latin typeface="Baskerville" panose="02020502070401020303"/>
              </a:rPr>
              <a:t>som bække i eng henrinde,</a:t>
            </a:r>
          </a:p>
          <a:p>
            <a:pPr marL="0" indent="0">
              <a:buNone/>
            </a:pPr>
            <a:r>
              <a:rPr lang="da-DK" sz="4000" b="1" i="0" dirty="0">
                <a:effectLst/>
                <a:latin typeface="Baskerville" panose="02020502070401020303"/>
              </a:rPr>
              <a:t>til frydelig sig til sidst de sno</a:t>
            </a:r>
          </a:p>
          <a:p>
            <a:pPr marL="0" indent="0">
              <a:buNone/>
            </a:pPr>
            <a:r>
              <a:rPr lang="da-DK" sz="4000" b="1" i="0" dirty="0">
                <a:effectLst/>
                <a:latin typeface="Baskerville" panose="02020502070401020303"/>
              </a:rPr>
              <a:t>op under de grønne linde!</a:t>
            </a:r>
            <a:endParaRPr lang="da-DK" sz="4000" b="1" dirty="0">
              <a:latin typeface="Baskerville" panose="02020502070401020303"/>
            </a:endParaRPr>
          </a:p>
        </p:txBody>
      </p:sp>
    </p:spTree>
    <p:extLst>
      <p:ext uri="{BB962C8B-B14F-4D97-AF65-F5344CB8AC3E}">
        <p14:creationId xmlns:p14="http://schemas.microsoft.com/office/powerpoint/2010/main" val="3056460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6409347"/>
          </a:xfrm>
        </p:spPr>
        <p:txBody>
          <a:bodyPr>
            <a:normAutofit/>
          </a:bodyPr>
          <a:lstStyle/>
          <a:p>
            <a:pPr marL="0" indent="0">
              <a:buNone/>
            </a:pPr>
            <a:r>
              <a:rPr lang="da-DK" sz="4300" b="1" dirty="0">
                <a:latin typeface="Baskerville" panose="02020502070401020303"/>
              </a:rPr>
              <a:t>6</a:t>
            </a:r>
            <a:endParaRPr lang="da-DK" sz="4300" b="1" i="0" dirty="0">
              <a:effectLst/>
              <a:latin typeface="Baskerville" panose="02020502070401020303"/>
            </a:endParaRPr>
          </a:p>
          <a:p>
            <a:pPr marL="0" indent="0">
              <a:buNone/>
            </a:pPr>
            <a:r>
              <a:rPr lang="da-DK" sz="4300" b="1" i="0" dirty="0">
                <a:effectLst/>
                <a:latin typeface="Baskerville" panose="02020502070401020303"/>
              </a:rPr>
              <a:t>Som guld er den årle morgenstund,</a:t>
            </a:r>
          </a:p>
          <a:p>
            <a:pPr marL="0" indent="0">
              <a:buNone/>
            </a:pPr>
            <a:r>
              <a:rPr lang="da-DK" sz="4300" b="1" i="0" dirty="0">
                <a:effectLst/>
                <a:latin typeface="Baskerville" panose="02020502070401020303"/>
              </a:rPr>
              <a:t>når dagen opstår af døde,</a:t>
            </a:r>
          </a:p>
          <a:p>
            <a:pPr marL="0" indent="0">
              <a:buNone/>
            </a:pPr>
            <a:r>
              <a:rPr lang="da-DK" sz="4300" b="1" i="0" dirty="0">
                <a:effectLst/>
                <a:latin typeface="Baskerville" panose="02020502070401020303"/>
              </a:rPr>
              <a:t>dog kysser os og med guld i mund</a:t>
            </a:r>
          </a:p>
          <a:p>
            <a:pPr marL="0" indent="0">
              <a:buNone/>
            </a:pPr>
            <a:r>
              <a:rPr lang="da-DK" sz="4300" b="1" i="0" dirty="0">
                <a:effectLst/>
                <a:latin typeface="Baskerville" panose="02020502070401020303"/>
              </a:rPr>
              <a:t>den liflige aftenrøde,</a:t>
            </a:r>
          </a:p>
          <a:p>
            <a:pPr marL="0" indent="0">
              <a:buNone/>
            </a:pPr>
            <a:r>
              <a:rPr lang="da-DK" sz="4300" b="1" i="0" dirty="0">
                <a:effectLst/>
                <a:latin typeface="Baskerville" panose="02020502070401020303"/>
              </a:rPr>
              <a:t>så tindre end må det matte blik,</a:t>
            </a:r>
          </a:p>
          <a:p>
            <a:pPr marL="0" indent="0">
              <a:buNone/>
            </a:pPr>
            <a:r>
              <a:rPr lang="da-DK" sz="4300" b="1" i="0" dirty="0">
                <a:effectLst/>
                <a:latin typeface="Baskerville" panose="02020502070401020303"/>
              </a:rPr>
              <a:t>de blegnede kinder gløde.</a:t>
            </a:r>
            <a:endParaRPr lang="da-DK" sz="4300" dirty="0">
              <a:latin typeface="Baskerville" panose="02020502070401020303"/>
            </a:endParaRPr>
          </a:p>
        </p:txBody>
      </p:sp>
    </p:spTree>
    <p:extLst>
      <p:ext uri="{BB962C8B-B14F-4D97-AF65-F5344CB8AC3E}">
        <p14:creationId xmlns:p14="http://schemas.microsoft.com/office/powerpoint/2010/main" val="1429599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53077-FE38-FEC6-6DA7-ED8D9BA665B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64992EB-3ABB-D438-FD82-61C032F482EB}"/>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8D3E2617-B79C-88C3-0FAC-507AA51C740D}"/>
              </a:ext>
            </a:extLst>
          </p:cNvPr>
          <p:cNvSpPr>
            <a:spLocks noGrp="1"/>
          </p:cNvSpPr>
          <p:nvPr>
            <p:ph idx="1"/>
          </p:nvPr>
        </p:nvSpPr>
        <p:spPr>
          <a:xfrm>
            <a:off x="-1" y="0"/>
            <a:ext cx="12443791" cy="6409347"/>
          </a:xfrm>
        </p:spPr>
        <p:txBody>
          <a:bodyPr>
            <a:normAutofit fontScale="92500" lnSpcReduction="10000"/>
          </a:bodyPr>
          <a:lstStyle/>
          <a:p>
            <a:pPr marL="0" indent="0">
              <a:buNone/>
            </a:pPr>
            <a:r>
              <a:rPr lang="da-DK" sz="4300" b="1" i="0" dirty="0">
                <a:effectLst/>
                <a:latin typeface="Baskerville" panose="02020502070401020303"/>
              </a:rPr>
              <a:t>7</a:t>
            </a:r>
          </a:p>
          <a:p>
            <a:pPr marL="0" indent="0">
              <a:buNone/>
            </a:pPr>
            <a:r>
              <a:rPr lang="da-DK" sz="4300" b="1" i="0" dirty="0">
                <a:effectLst/>
                <a:latin typeface="Baskerville" panose="02020502070401020303"/>
              </a:rPr>
              <a:t>Så rejse vi til vort fædreland,</a:t>
            </a:r>
          </a:p>
          <a:p>
            <a:pPr marL="0" indent="0">
              <a:buNone/>
            </a:pPr>
            <a:r>
              <a:rPr lang="da-DK" sz="4300" b="1" i="0" dirty="0">
                <a:effectLst/>
                <a:latin typeface="Baskerville" panose="02020502070401020303"/>
              </a:rPr>
              <a:t>dér ligger ej dag i dvale,</a:t>
            </a:r>
          </a:p>
          <a:p>
            <a:pPr marL="0" indent="0">
              <a:buNone/>
            </a:pPr>
            <a:r>
              <a:rPr lang="da-DK" sz="4300" b="1" i="0" dirty="0">
                <a:effectLst/>
                <a:latin typeface="Baskerville" panose="02020502070401020303"/>
              </a:rPr>
              <a:t>dér stander en borg så prud og grand</a:t>
            </a:r>
          </a:p>
          <a:p>
            <a:pPr marL="0" indent="0">
              <a:buNone/>
            </a:pPr>
            <a:r>
              <a:rPr lang="da-DK" sz="4300" b="1" i="0" dirty="0">
                <a:effectLst/>
                <a:latin typeface="Baskerville" panose="02020502070401020303"/>
              </a:rPr>
              <a:t>med gammen i gyldne sale;</a:t>
            </a:r>
          </a:p>
          <a:p>
            <a:pPr marL="0" indent="0">
              <a:buNone/>
            </a:pPr>
            <a:r>
              <a:rPr lang="da-DK" sz="4300" b="1" i="0" dirty="0">
                <a:effectLst/>
                <a:latin typeface="Baskerville" panose="02020502070401020303"/>
              </a:rPr>
              <a:t>så frydelig dér til evig tid</a:t>
            </a:r>
          </a:p>
          <a:p>
            <a:pPr marL="0" indent="0">
              <a:buNone/>
            </a:pPr>
            <a:r>
              <a:rPr lang="da-DK" sz="4300" b="1" i="0" dirty="0">
                <a:effectLst/>
                <a:latin typeface="Baskerville" panose="02020502070401020303"/>
              </a:rPr>
              <a:t>med venner i lys vi tale.</a:t>
            </a:r>
          </a:p>
          <a:p>
            <a:pPr marL="0" indent="0">
              <a:buNone/>
            </a:pPr>
            <a:endParaRPr lang="da-DK" sz="4300" b="1" i="0" dirty="0">
              <a:effectLst/>
              <a:latin typeface="Baskerville" panose="02020502070401020303"/>
            </a:endParaRPr>
          </a:p>
          <a:p>
            <a:pPr marL="0" indent="0">
              <a:buNone/>
            </a:pPr>
            <a:r>
              <a:rPr lang="da-DK" sz="4300" i="0" dirty="0">
                <a:effectLst/>
                <a:latin typeface="Baskerville" panose="02020502070401020303"/>
              </a:rPr>
              <a:t>Nordisk dagvise 14. årh. Dansk 1569. N.F.S. Grundtvig 1826 og 1846. Jf. nr. 734 og 353.</a:t>
            </a:r>
            <a:endParaRPr lang="da-DK" sz="4300" dirty="0">
              <a:latin typeface="Baskerville" panose="02020502070401020303"/>
            </a:endParaRPr>
          </a:p>
        </p:txBody>
      </p:sp>
    </p:spTree>
    <p:extLst>
      <p:ext uri="{BB962C8B-B14F-4D97-AF65-F5344CB8AC3E}">
        <p14:creationId xmlns:p14="http://schemas.microsoft.com/office/powerpoint/2010/main" val="398732696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1726</Words>
  <Application>Microsoft Office PowerPoint</Application>
  <PresentationFormat>Widescreen</PresentationFormat>
  <Paragraphs>246</Paragraphs>
  <Slides>42</Slides>
  <Notes>1</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42</vt:i4>
      </vt:variant>
    </vt:vector>
  </HeadingPairs>
  <TitlesOfParts>
    <vt:vector size="47" baseType="lpstr">
      <vt:lpstr>Aptos</vt:lpstr>
      <vt:lpstr>Aptos Display</vt:lpstr>
      <vt:lpstr>Arial</vt:lpstr>
      <vt:lpstr>Baskerville</vt:lpstr>
      <vt:lpstr>Office-tema</vt:lpstr>
      <vt:lpstr>PowerPoint-præsentation</vt:lpstr>
      <vt:lpstr>PowerPoint-præsentation</vt:lpstr>
      <vt:lpstr>Salme 402: Den signede dag med fryd vi ser</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Salme 391: Dit ord, o Gud, som duggen kvæger </vt:lpstr>
      <vt:lpstr>PowerPoint-præsentation</vt:lpstr>
      <vt:lpstr>PowerPoint-præsentation</vt:lpstr>
      <vt:lpstr>PowerPoint-præsentation</vt:lpstr>
      <vt:lpstr>PowerPoint-præsentation</vt:lpstr>
      <vt:lpstr>Salme 162: Det var kun en drøm, at han tog os til side</vt:lpstr>
      <vt:lpstr>PowerPoint-præsentation</vt:lpstr>
      <vt:lpstr>PowerPoint-præsentation</vt:lpstr>
      <vt:lpstr>PowerPoint-præsentation</vt:lpstr>
      <vt:lpstr>PowerPoint-præsentation</vt:lpstr>
      <vt:lpstr>PowerPoint-præsentation</vt:lpstr>
      <vt:lpstr>Salme 161: Med strålekrans om tinde </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Salme 321: O kristelighed</vt:lpstr>
      <vt:lpstr>PowerPoint-præsentation</vt:lpstr>
      <vt:lpstr>PowerPoint-præsentation</vt:lpstr>
      <vt:lpstr>Salme 599: Lov og tak og evig ære ske dig</vt:lpstr>
      <vt:lpstr>PowerPoint-præsentation</vt:lpstr>
      <vt:lpstr>PowerPoint-præsentation</vt:lpstr>
      <vt:lpstr>Meddelelser:</vt:lpstr>
      <vt:lpstr>PowerPoint-præsentation</vt:lpstr>
    </vt:vector>
  </TitlesOfParts>
  <Company>Folkekirkens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Cordelia Magdalene Harbo Johnston</dc:creator>
  <cp:lastModifiedBy>Cordelia Magdalene Harbo Johnston</cp:lastModifiedBy>
  <cp:revision>1</cp:revision>
  <dcterms:created xsi:type="dcterms:W3CDTF">2025-02-07T10:59:17Z</dcterms:created>
  <dcterms:modified xsi:type="dcterms:W3CDTF">2025-02-09T07:09:42Z</dcterms:modified>
</cp:coreProperties>
</file>