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0" r:id="rId3"/>
    <p:sldId id="258" r:id="rId4"/>
    <p:sldId id="261" r:id="rId5"/>
    <p:sldId id="263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52D64-5210-44AE-9E7F-CD34262A8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6CE11-0902-4D50-8C37-70BDCC51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00F4B-C064-4532-9F09-CF337B4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8DF13C-1198-4AA0-98FE-7E0AB265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C1E42-0D00-492D-9B19-866AABFD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0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E47E8-4548-4870-AE6A-0B783D16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424044-A734-4A00-B551-6266197C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C461E-59D7-4ACA-8FB7-279C754D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28BA1-B3DD-4913-852B-D32EABFC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83E67-F961-43CA-986A-7A605BFB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0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CBD8E8-D2FC-4DD5-928E-8A4F5B80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66E777-A48D-498B-8AA1-20F21F33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EA626-F87B-4849-A752-D53026A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D4991-299C-4FC9-B289-F5008ED1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B6335-B23D-4329-91B1-01B1807A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27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15FF-4131-43F4-9F96-9E363F83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81BF9-7689-493C-ADC8-0C6B079B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E1A66-786F-47B0-8F59-2C428A6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6C43C-E7D5-464D-B732-87A414F7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BD5C-A931-44F5-9297-4EF21B9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587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6526-E435-42FA-BF4B-89573FDD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31D70-0EA3-4B93-B92A-95281798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EE89B-15C0-4220-AF92-7DF789CC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B1CE6-A751-431C-A34B-FCD7ABF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77ECD-F4AA-4354-ACE2-8AA49894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177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7C389-2A41-4D8F-9382-70181139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BEB61-54FC-4842-9EB7-9E4D8607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2A1722-8428-45E8-830C-95C05C00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C393EA-F3EB-46B6-A468-55CEF458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07F8B0-EB08-497A-8535-5B29F2A3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BA612-D838-4DBC-9019-F5CEED0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0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9673-5A68-4BA2-973E-D5191FC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106AC-3C36-4375-AAEB-D3E8853E9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6B0001-E0E9-43E0-8EAA-2555E38C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0C0DDC-F75C-4562-996F-6D7619BCA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985D22-C3C0-4F5E-9755-D20CDC200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9EDFEA-0C97-46EB-9EE4-7F165A30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0EF26C-30C5-4761-83FF-E659F14F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5B29DC-34D9-4EED-9E0D-2BBFCA27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269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AD065-717E-4DBF-9A6E-7ECC4BE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362B3A-186B-4A97-829D-D19B5803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E1F7CD-A636-409C-A58A-8609D79F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5E152-1692-4AF1-8815-A8048BC3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78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C0D49C-F198-4B34-8A3A-2E2F690A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9BC582-7E13-4CF3-812D-3958BF67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5AA4F-A45E-409D-A535-8308AF84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343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666FA-535A-460C-9704-7043FBA3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937C8-EA96-43CA-AC5A-484097C4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40B66A-1E23-444E-88EE-F638A6FD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4F58DE-5D8A-49DA-B953-F1108253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3CC30-E8DA-45B0-8348-06A0052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45DB0-35FC-4D79-A3BB-F7DFBD9D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62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AD5B0-123C-4D93-AD10-42B24360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627F1F-7B73-4535-AE91-26325CA8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7CAE3-CDE5-4F3F-B380-8EA28B55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8FF236-5153-43DF-BFE7-42ED1EBA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6622D-1B30-47C7-8BD7-35AF19A5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86F3CE-FA0C-4211-8E78-7ED425A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900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5E59C1-D4EA-40A9-8C94-8B23D21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A8DF74-4370-4A39-A3E7-63E146EC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11E86-A9E7-45CE-973D-AC9BC82C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81F00-8643-42F9-8EFC-AF95E7EE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BB9F5-1B1F-4EB7-92A6-2E19C4C9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PG-DaLi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B0A48-025B-40BD-8D84-F3720C73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fr-FR" sz="420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F727B0-1AEA-450E-A144-602DD2A31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Victor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Hinaux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IBO2</a:t>
            </a:r>
          </a:p>
        </p:txBody>
      </p:sp>
      <p:pic>
        <p:nvPicPr>
          <p:cNvPr id="4" name="Picture 3" descr="Une image contenant stade, lumière&#10;&#10;Description générée automatiquement">
            <a:extLst>
              <a:ext uri="{FF2B5EF4-FFF2-40B4-BE49-F238E27FC236}">
                <a16:creationId xmlns:a16="http://schemas.microsoft.com/office/drawing/2014/main" id="{81476791-ECE6-4BD5-BEEE-D2F76F89F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" r="1041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B0A48-025B-40BD-8D84-F3720C737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fr-FR" sz="4200"/>
              <a:t>Sommaire</a:t>
            </a:r>
            <a:endParaRPr lang="fr-FR" sz="4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F727B0-1AEA-450E-A144-602DD2A31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Le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dataset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Analyse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Prédiction</a:t>
            </a:r>
          </a:p>
        </p:txBody>
      </p:sp>
      <p:pic>
        <p:nvPicPr>
          <p:cNvPr id="4" name="Picture 3" descr="Une image contenant stade, lumière&#10;&#10;Description générée automatiquement">
            <a:extLst>
              <a:ext uri="{FF2B5EF4-FFF2-40B4-BE49-F238E27FC236}">
                <a16:creationId xmlns:a16="http://schemas.microsoft.com/office/drawing/2014/main" id="{81476791-ECE6-4BD5-BEEE-D2F76F89F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" r="1041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Le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69C1F5-481F-48B5-8988-E3E72F71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0700" y="624568"/>
            <a:ext cx="5753098" cy="5412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Dataset analysé : </a:t>
            </a:r>
            <a:r>
              <a:rPr lang="en-US">
                <a:hlinkClick r:id="rId2"/>
              </a:rPr>
              <a:t>https://archive.ics.uci.edu/ml/datasets/PPG-DaLiA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Dans le cadre d’une étude, 15 personnes( 7 hommes et 8 femmes ) âgés de 20 à 40 ans ont pratiqué différentes activités. Durant celles-ci, des données tel que l’ ECG ou encore la respiration ont été récupérées.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24568"/>
            <a:ext cx="3766457" cy="1359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Le dataset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5EB67-7E5B-4636-AF79-F1E92C5781B5}"/>
              </a:ext>
            </a:extLst>
          </p:cNvPr>
          <p:cNvSpPr txBox="1"/>
          <p:nvPr/>
        </p:nvSpPr>
        <p:spPr>
          <a:xfrm>
            <a:off x="640896" y="2609011"/>
            <a:ext cx="376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</a:t>
            </a:r>
            <a:r>
              <a:rPr lang="fr-FR" dirty="0" err="1"/>
              <a:t>dataset</a:t>
            </a:r>
            <a:r>
              <a:rPr lang="fr-FR" dirty="0"/>
              <a:t> est composé de 5 fichiers par participant, ces fichiers contiennent les informations concernant les participants, leurs activités…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6A15D3-B20B-486B-A222-56DE777C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813243"/>
            <a:ext cx="3381658" cy="2434794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EAC04C-C523-4BC8-808E-65FD4D379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61" y="194315"/>
            <a:ext cx="4518628" cy="3234685"/>
          </a:xfrm>
          <a:prstGeom prst="rect">
            <a:avLst/>
          </a:prstGeom>
        </p:spPr>
      </p:pic>
      <p:pic>
        <p:nvPicPr>
          <p:cNvPr id="10" name="Image 9" descr="Une image contenant texte, table, assis, écran&#10;&#10;Description générée automatiquement">
            <a:extLst>
              <a:ext uri="{FF2B5EF4-FFF2-40B4-BE49-F238E27FC236}">
                <a16:creationId xmlns:a16="http://schemas.microsoft.com/office/drawing/2014/main" id="{27ECD268-BA5D-468B-8EDD-2ADD35943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82" y="3122573"/>
            <a:ext cx="2438284" cy="35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96" y="507836"/>
            <a:ext cx="3766457" cy="1359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2. </a:t>
            </a:r>
            <a:r>
              <a:rPr lang="fr-FR" sz="4400" dirty="0">
                <a:solidFill>
                  <a:srgbClr val="FFFFFF"/>
                </a:solidFill>
              </a:rPr>
              <a:t>Analyse</a:t>
            </a:r>
            <a:endParaRPr lang="fr-F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F61EB9-4AB4-4255-B5A8-A3E1EA7A939A}"/>
              </a:ext>
            </a:extLst>
          </p:cNvPr>
          <p:cNvSpPr txBox="1"/>
          <p:nvPr/>
        </p:nvSpPr>
        <p:spPr>
          <a:xfrm>
            <a:off x="247551" y="1984443"/>
            <a:ext cx="4553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de pouvoir calculer le bpm moyen de chaque individu, il a fallu généré un tenseur par activité puis en faisant la moyenne de ce tenseur on pouvait obtenir le bpm moyen par activité pour chacun de nos individus. 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843670C-B7F8-4FA7-924E-04F24A920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803" r="6002" b="4531"/>
          <a:stretch/>
        </p:blipFill>
        <p:spPr>
          <a:xfrm>
            <a:off x="5344441" y="1230548"/>
            <a:ext cx="6694572" cy="4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96" y="507836"/>
            <a:ext cx="3766457" cy="1359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2. </a:t>
            </a:r>
            <a:r>
              <a:rPr lang="fr-FR" sz="4400" dirty="0">
                <a:solidFill>
                  <a:srgbClr val="FFFFFF"/>
                </a:solidFill>
              </a:rPr>
              <a:t>Analyse</a:t>
            </a:r>
            <a:endParaRPr lang="fr-FR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F61EB9-4AB4-4255-B5A8-A3E1EA7A939A}"/>
              </a:ext>
            </a:extLst>
          </p:cNvPr>
          <p:cNvSpPr txBox="1"/>
          <p:nvPr/>
        </p:nvSpPr>
        <p:spPr>
          <a:xfrm>
            <a:off x="247551" y="1984443"/>
            <a:ext cx="4553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récupérer le bpm moyen de chaque individu, ces valeur sont stocké dans un </a:t>
            </a:r>
            <a:r>
              <a:rPr lang="fr-FR" dirty="0" err="1"/>
              <a:t>dataframe</a:t>
            </a:r>
            <a:r>
              <a:rPr lang="fr-FR" dirty="0"/>
              <a:t> Panda puis exporté en csv afin de simplifier les calcul de prédiction.</a:t>
            </a:r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id="{1C2858FA-309B-4E4A-83BC-756FA5B2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03" y="1984443"/>
            <a:ext cx="6888482" cy="24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96" y="507836"/>
            <a:ext cx="3766457" cy="1359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3. </a:t>
            </a:r>
            <a:r>
              <a:rPr lang="en-US" sz="4400" dirty="0" err="1">
                <a:solidFill>
                  <a:srgbClr val="FFFFFF"/>
                </a:solidFill>
              </a:rPr>
              <a:t>Prédiction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F61EB9-4AB4-4255-B5A8-A3E1EA7A939A}"/>
              </a:ext>
            </a:extLst>
          </p:cNvPr>
          <p:cNvSpPr txBox="1"/>
          <p:nvPr/>
        </p:nvSpPr>
        <p:spPr>
          <a:xfrm>
            <a:off x="247551" y="1984443"/>
            <a:ext cx="4553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but de projet est d’arriver à prédire le bpm d’un individu lors de chaque activités en renseignant seulement ses paramètres (âge, sexe, taille, poids..). </a:t>
            </a:r>
          </a:p>
          <a:p>
            <a:r>
              <a:rPr lang="fr-FR" dirty="0"/>
              <a:t>Pour commencer le programme pouvait prédire le bpm d’une personne mais seulement pour une activité en utilisant un multi-layer perceptron (MLP), il a donc fallu trouver une solution afin d’étendre cette prédiction à toute les activités en même temps en utilisant un modèle multi-output.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8E8287-E644-4EBE-AF2C-D59FC8BEC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7" b="10068"/>
          <a:stretch/>
        </p:blipFill>
        <p:spPr>
          <a:xfrm>
            <a:off x="5295801" y="2558374"/>
            <a:ext cx="6679618" cy="1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4513C-74F5-4E9B-A041-49939AFC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3. Difficultés rencontrées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F61EB9-4AB4-4255-B5A8-A3E1EA7A939A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J’ai commencé par tester de faire un MLP classifier permettait de faire la prédiction pour une seule activité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Ensuite le Multi-output Regressor combiné au gradient boosting Regressor ne permettait pas d’obtenir des résultats satisfaisant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Je suis donc passé Random Forest Regressor qui m’a permis d’obtenir les meilleurs résultats car il permettait de faire une regression multi-label/multi-output</a:t>
            </a:r>
          </a:p>
        </p:txBody>
      </p:sp>
      <p:pic>
        <p:nvPicPr>
          <p:cNvPr id="10" name="Picture 9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5D5D1D31-06AF-444A-9984-CA3891E3F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89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323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Python for data analysis</vt:lpstr>
      <vt:lpstr>Sommaire</vt:lpstr>
      <vt:lpstr>1. Le dataset</vt:lpstr>
      <vt:lpstr>1. Le dataset</vt:lpstr>
      <vt:lpstr>2. Analyse</vt:lpstr>
      <vt:lpstr>2. Analyse</vt:lpstr>
      <vt:lpstr>3. Prédiction</vt:lpstr>
      <vt:lpstr>3. Difficultés rencontrées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Vino</dc:creator>
  <cp:lastModifiedBy>Vino</cp:lastModifiedBy>
  <cp:revision>2</cp:revision>
  <dcterms:created xsi:type="dcterms:W3CDTF">2020-01-31T18:09:12Z</dcterms:created>
  <dcterms:modified xsi:type="dcterms:W3CDTF">2020-01-31T18:13:56Z</dcterms:modified>
</cp:coreProperties>
</file>