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0B84-FA84-41A1-B316-970B219D0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AA6FD-FDE1-45F3-B9DB-9F1F9067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283ED-91C6-4A32-BC57-09A4F2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400F-0393-4216-BF44-C5F98B6C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F421-B719-4888-894A-EBA12D3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31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9610-B058-423B-BB56-17B9FBDA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BB7-4E17-4D29-96FD-9F71897F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BB49-D624-40B9-B33D-2751DC23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BD8B-E31B-491E-AC49-40D0C72A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714A-5710-4CB9-8A0B-4BD1DC46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3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954E1-97E5-4BC4-9369-7254B67B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44BCA-EA08-4A7A-9F8A-E4D184293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50C6-C359-4517-80C5-2E2040E9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55FC-4650-4F4F-82D9-D2DE403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DFA5-886D-4914-A27B-B740D2A5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5412-F4D2-4E5A-A756-DDAE2B50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2CD3-7FE4-41BA-9787-DB22CE87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5371-0917-40DF-AA11-D84B142C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7D0E-B979-4BAA-B079-5DFFED5F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D41F-4A86-41D3-A0A9-A413F81F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6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225F-6314-479A-A295-40D74773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AD50-830E-4830-BD04-FBB78A61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9A3E-3DBE-4A18-9561-CB994E65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2B9A-0C9B-4BD6-BC5E-F6DCD0A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2936-9107-4437-B388-6FECA23A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5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644A-C6C5-4600-8DDA-C17C04BE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AF7-98DF-4A8B-950E-6BB25401D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4C799-1C3E-417E-BE47-3CB29034D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30F1-F8C1-40C6-9995-AE2D68B5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7438-FF02-42C2-9CB5-185EEF39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6B92-DE5F-4FCE-9CDA-A0A5376E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4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1738-7553-4833-89D2-066E6EEC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501F-FFE4-4E5A-8B1B-F9C062A3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3FA1F-304E-43E6-8D68-4309B2852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EBED0-ED48-4AB0-8685-B452D8F40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F55FC-C55F-469B-9C59-EF72F64FC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698BD-46C3-4BE5-8A69-2855F63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C170E-3CB2-499E-BE71-4A0DE12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0846C-3012-4D8A-98C3-4F97E6D4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6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1C73-8774-4A0B-BF05-9B582C9C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BC1C-CA05-4205-86E4-5CE84FE7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0645-7BEA-4E51-AE2A-1D9B94B9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C387C-1134-4887-ABC7-42E7C637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18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F363F-BC3A-4EBB-A5F1-9DE0D5C8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424CC-24B0-4D37-97A4-21150175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E82CD-EB4D-4295-B0B7-705AA31D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4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9738-C0E5-4E54-AF73-0F499561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B5F9-4D4E-4B98-BFCB-A423313A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0924C-DD65-469E-85E3-7558E9734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D81C-DEB2-4998-A74B-DB959CB4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207B-0886-454E-8CBC-2F078E81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C5E9C-45E2-4184-B24E-6BCD3832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46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2A54-6F18-48D2-A5A3-1CE071A3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05E6C-C7C5-41D9-97A3-D2B3C1B9A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B4807-75DA-4921-A027-C3C5E152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46313-2D0D-437D-9F7D-697A6723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023E-5CBD-4F78-B811-1BAA7000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58835-E767-4A66-B1AC-939B3FE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7A434-1E94-4B69-A4F1-18FA0F06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75AC-F18A-429A-98EA-13743EBF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0B03-92AC-4585-9B3E-827D3F7E2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53D0-315F-4201-95C8-206EC41306BF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E470-2B42-4655-AD91-BD7341EC2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DE41-1AB2-46F6-BE5F-6D51B80D7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B307-ECC0-46C9-8483-466C544936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3B1D-74A4-41AE-B45F-4511A7C6D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D6BA9-585B-4766-BA6A-8A3278418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Teste GIT</a:t>
            </a:r>
          </a:p>
        </p:txBody>
      </p:sp>
    </p:spTree>
    <p:extLst>
      <p:ext uri="{BB962C8B-B14F-4D97-AF65-F5344CB8AC3E}">
        <p14:creationId xmlns:p14="http://schemas.microsoft.com/office/powerpoint/2010/main" val="103398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1</cp:revision>
  <dcterms:created xsi:type="dcterms:W3CDTF">2025-04-10T14:47:59Z</dcterms:created>
  <dcterms:modified xsi:type="dcterms:W3CDTF">2025-04-10T14:48:32Z</dcterms:modified>
</cp:coreProperties>
</file>