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4995F15-1BA8-4B64-83BA-A0209014ECB0}">
          <p14:sldIdLst>
            <p14:sldId id="256"/>
            <p14:sldId id="267"/>
            <p14:sldId id="26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Seção sem Título" id="{D1E85DF8-A2C7-4372-A12A-6DE151A7ED7B}">
          <p14:sldIdLst>
            <p14:sldId id="265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5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F998-9C14-7AA3-86F7-7DFA13FA6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CFA72-852E-2EC6-BE93-5E67F8427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FB6937-7AF1-1DEC-9A75-9682EA30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E96-9E44-431A-ADC9-FED4A0D7E8F9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E5C852-65B4-ECEB-1823-D0F5BD16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6EDFB-6458-EE14-CE11-2B6DDA6F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227-3A9D-4765-9762-37A27B279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01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66240-FC7E-911E-2118-470EA6E5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9998E2-1C55-9EC6-03D1-F19C2291F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3A4517-B8C3-C416-A6D4-19F7EAC2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E96-9E44-431A-ADC9-FED4A0D7E8F9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397D42-7143-5374-8597-F562FE96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F8CEA-9B8A-BB30-5844-683D832E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227-3A9D-4765-9762-37A27B279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5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AFEE03-A75B-941E-9D1C-51B18C1D6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595065-92B9-90E7-1FAE-5FA64671D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B63F41-DA98-8D93-22D6-07A9BF54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E96-9E44-431A-ADC9-FED4A0D7E8F9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4887E-6BE3-857D-BC34-7BC7110C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3279-42A4-6E87-F2DE-07927EA9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227-3A9D-4765-9762-37A27B279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1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E429A-F36A-ED81-838A-5891A10F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9D788-B9C9-95FF-A3F9-96314D814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7E7A1-021D-613F-4436-0B2C8622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E96-9E44-431A-ADC9-FED4A0D7E8F9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743D40-1A8A-6CF9-8118-300D6937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DC03C8-9EC9-9013-041A-BAFC7C88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227-3A9D-4765-9762-37A27B279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88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593E5-1EF2-B899-7DC1-29300629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893EF8-E94A-8AE0-DA61-1E4FC47E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0838B3-EA0D-D9A9-8CE7-9E4AD6F1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E96-9E44-431A-ADC9-FED4A0D7E8F9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0E7A8-B9C7-EE91-D962-2B29D9D0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202AB6-4AAB-4735-7511-BD7A1E3A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227-3A9D-4765-9762-37A27B279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08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509C6-3693-B0E4-B3C9-17C5EDFA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F3203-5E6F-45B9-20C8-C5F1B49E2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369F14-AD6F-BB1D-755B-F4343962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E91050-39B6-AD1D-F8AC-03C2EE91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E96-9E44-431A-ADC9-FED4A0D7E8F9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AEDD52-1477-CD93-7935-820BD2F3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09B225-CAF8-77D2-1471-C499A13C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227-3A9D-4765-9762-37A27B279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13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A6025-D5F5-52E6-FE60-B381551B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D1D406-4E27-21C9-A443-06E71B28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84ED00-B943-FD48-7BAB-9ABB29784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ED66E8-B47E-C5DE-4AA7-E86FB72C0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D70121-BD4F-B94A-E55C-4C15C83DF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446664-95C8-119D-24DE-58558ED4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E96-9E44-431A-ADC9-FED4A0D7E8F9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BB3B13-EDA8-E830-581F-EBDFDDAF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455F34-C7E9-8E1D-DFB7-25536831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227-3A9D-4765-9762-37A27B279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03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B9844-C0F9-7240-5F39-3908260B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D86952-A396-4CD7-C6E1-2C62FC3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E96-9E44-431A-ADC9-FED4A0D7E8F9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6DBAFC-3A2C-60FE-75E8-6A64C789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D71F54-29E7-9B85-0848-6F560773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227-3A9D-4765-9762-37A27B279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82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E000C4-11EB-D469-581B-1D538528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E96-9E44-431A-ADC9-FED4A0D7E8F9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49ADBA-E640-A03E-8FC5-6FCAA9CC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32D6D8-4C5E-2663-E164-E421A970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227-3A9D-4765-9762-37A27B279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79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97788-F5B7-ECA0-2109-0D8E3B7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8808B-AE4E-45E0-434D-C20DEC971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E196C4-379A-CF66-13AE-80F71D597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2569F8-5144-CD6C-DF86-6AAEAED7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E96-9E44-431A-ADC9-FED4A0D7E8F9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726C09-6E05-6F2D-8B05-A83AE940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6D43AE-2D95-CDD8-0B21-622B5E1B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227-3A9D-4765-9762-37A27B279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64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EDC3A-53C6-CF7D-373E-4D1DE704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5ACBAD-7974-EC4B-DD2A-61186078C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9444CB-2404-BE0F-7ED0-7D64D0C9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E35E24-D74D-1AF4-D3AB-35B4161E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AE96-9E44-431A-ADC9-FED4A0D7E8F9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C0268A-BC69-F54F-8371-98C0A557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8EA13E-462C-3E2B-3918-DE77255D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1227-3A9D-4765-9762-37A27B279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08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E50E84-FC05-2281-AE92-A5044B77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80B1BE-1BC8-A65D-7360-9EBE9E2F1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6F333-9A8C-05C5-E35E-A99C7AAC1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2AE96-9E44-431A-ADC9-FED4A0D7E8F9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4F6D88-879B-289B-4FF8-211A5846F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2AFEE3-A95B-5A40-B262-58BD54AAA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FE1227-3A9D-4765-9762-37A27B279F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30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500599-A14F-044A-BEC9-6B59B6B3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5112971"/>
            <a:ext cx="10515600" cy="1325563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MERCADO SIMPLES</a:t>
            </a:r>
            <a:endParaRPr lang="pt-BR" dirty="0">
              <a:solidFill>
                <a:schemeClr val="bg1"/>
              </a:solidFill>
              <a:latin typeface="Artifex CF Demi Bold" panose="00000700000000000000" pitchFamily="50" charset="0"/>
              <a:cs typeface="Aharoni" panose="02010803020104030203" pitchFamily="2" charset="-79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88C5EF-107D-1D01-A736-442E15867330}"/>
              </a:ext>
            </a:extLst>
          </p:cNvPr>
          <p:cNvSpPr/>
          <p:nvPr/>
        </p:nvSpPr>
        <p:spPr>
          <a:xfrm>
            <a:off x="1041060" y="666315"/>
            <a:ext cx="9898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PROJETO FINAL C# MÓDULO </a:t>
            </a:r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tifex CF Demi Bold" panose="00000700000000000000" pitchFamily="50" charset="0"/>
                <a:cs typeface="Aharoni" panose="02010803020104030203" pitchFamily="2" charset="-79"/>
              </a:rPr>
              <a:t>1</a:t>
            </a:r>
            <a:endParaRPr lang="pt-BR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Imagem 2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B0CC6ED7-AAF4-8C83-1515-A5D3E7A8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8" y="5205730"/>
            <a:ext cx="1140043" cy="11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9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FBFC4D0B-A803-EF04-DC2C-5F8D875F2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96462"/>
            <a:ext cx="11078308" cy="5509845"/>
          </a:xfr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93FF708-19A0-4602-B99F-47943869E5E9}"/>
              </a:ext>
            </a:extLst>
          </p:cNvPr>
          <p:cNvSpPr/>
          <p:nvPr/>
        </p:nvSpPr>
        <p:spPr>
          <a:xfrm>
            <a:off x="5099621" y="148642"/>
            <a:ext cx="1957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Login</a:t>
            </a:r>
            <a:endParaRPr lang="pt-BR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208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C789BE1B-FA0F-45DB-51CA-5580EBD4A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54" y="975213"/>
            <a:ext cx="11125199" cy="5308356"/>
          </a:xfr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E4943CA-8397-6B02-4638-8E2201C7ED17}"/>
              </a:ext>
            </a:extLst>
          </p:cNvPr>
          <p:cNvSpPr/>
          <p:nvPr/>
        </p:nvSpPr>
        <p:spPr>
          <a:xfrm>
            <a:off x="4905657" y="148642"/>
            <a:ext cx="23455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Return</a:t>
            </a:r>
            <a:endParaRPr lang="pt-BR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3975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2532F76B-8DDB-ACD0-7F35-CC222DC3E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6" y="2086707"/>
            <a:ext cx="11230708" cy="2684585"/>
          </a:xfr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E63CEC6-C278-8018-058A-7715ABE21C17}"/>
              </a:ext>
            </a:extLst>
          </p:cNvPr>
          <p:cNvSpPr/>
          <p:nvPr/>
        </p:nvSpPr>
        <p:spPr>
          <a:xfrm>
            <a:off x="4801462" y="148642"/>
            <a:ext cx="2553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Default</a:t>
            </a:r>
            <a:endParaRPr lang="pt-BR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004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204C01C6-5D03-0EB6-B69E-2C4A7DE11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909" y="1855909"/>
            <a:ext cx="3146181" cy="3146181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B264AFD-E5DA-187C-2475-51A10BA895DB}"/>
              </a:ext>
            </a:extLst>
          </p:cNvPr>
          <p:cNvSpPr/>
          <p:nvPr/>
        </p:nvSpPr>
        <p:spPr>
          <a:xfrm>
            <a:off x="3744234" y="301042"/>
            <a:ext cx="4703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PERGUNTAS ?</a:t>
            </a:r>
            <a:endParaRPr lang="pt-BR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613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 descr="Uma imagem contendo escuro, em pé, comida, segurando&#10;&#10;O conteúdo gerado por IA pode estar incorreto.">
            <a:extLst>
              <a:ext uri="{FF2B5EF4-FFF2-40B4-BE49-F238E27FC236}">
                <a16:creationId xmlns:a16="http://schemas.microsoft.com/office/drawing/2014/main" id="{40A2F027-69F6-6F57-B2C8-109B02F20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286"/>
            <a:ext cx="4591036" cy="5431261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6DCA385-C2B7-78C9-36A3-3503C484240C}"/>
              </a:ext>
            </a:extLst>
          </p:cNvPr>
          <p:cNvSpPr txBox="1"/>
          <p:nvPr/>
        </p:nvSpPr>
        <p:spPr>
          <a:xfrm>
            <a:off x="1746739" y="3152030"/>
            <a:ext cx="3845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84670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981E875F-5A59-4D81-3D3D-E19BFA0F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68" y="1083285"/>
            <a:ext cx="10902461" cy="5247441"/>
          </a:xfrm>
        </p:spPr>
        <p:txBody>
          <a:bodyPr anchor="t">
            <a:noAutofit/>
          </a:bodyPr>
          <a:lstStyle/>
          <a:p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para um mercado vender online e gerenciar seus clientes</a:t>
            </a:r>
          </a:p>
          <a:p>
            <a:pPr algn="l"/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sistema compõe de: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dos produtos disponíveis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de Opções com categorias dos produtos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 de produtos dos clientes incrementando-as com escolhidos de cada opção do menu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Cadastro e Login para gerenciamento de usuários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4DCDDA8-DC79-8D30-D166-4AE698A10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447" y="374873"/>
            <a:ext cx="6611105" cy="8608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Objetivo do Projeto</a:t>
            </a:r>
            <a:endParaRPr lang="pt-BR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606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4D714955-B94F-A920-93AC-4A9113F7403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4077" y="948871"/>
            <a:ext cx="5662246" cy="4960258"/>
          </a:xfrm>
        </p:spPr>
        <p:txBody>
          <a:bodyPr anchor="ctr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Lista – </a:t>
            </a:r>
            <a:r>
              <a:rPr lang="pt-BR" sz="40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pt-BR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/ </a:t>
            </a:r>
            <a:r>
              <a:rPr lang="pt-BR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</a:t>
            </a:r>
            <a:endParaRPr lang="pt-BR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[]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 – </a:t>
            </a:r>
            <a:r>
              <a:rPr lang="pt-BR"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pt-BR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for e </a:t>
            </a:r>
            <a:r>
              <a:rPr lang="pt-BR" sz="40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foreach</a:t>
            </a:r>
            <a:endParaRPr lang="pt-BR" sz="40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 – </a:t>
            </a:r>
            <a:r>
              <a:rPr lang="pt-BR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case/default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</a:t>
            </a:r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pt-BR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false/</a:t>
            </a:r>
            <a:r>
              <a:rPr lang="pt-BR" sz="4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endParaRPr lang="pt-BR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7F2D21A-7855-5D90-DB6C-6FD28702C09E}"/>
              </a:ext>
            </a:extLst>
          </p:cNvPr>
          <p:cNvSpPr/>
          <p:nvPr/>
        </p:nvSpPr>
        <p:spPr>
          <a:xfrm>
            <a:off x="2906120" y="329643"/>
            <a:ext cx="6379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Recursos utilizados</a:t>
            </a:r>
          </a:p>
        </p:txBody>
      </p:sp>
      <p:sp>
        <p:nvSpPr>
          <p:cNvPr id="7" name="Subtítulo 4">
            <a:extLst>
              <a:ext uri="{FF2B5EF4-FFF2-40B4-BE49-F238E27FC236}">
                <a16:creationId xmlns:a16="http://schemas.microsoft.com/office/drawing/2014/main" id="{30ADABE1-8915-040A-7F9E-7BF5AFF3C854}"/>
              </a:ext>
            </a:extLst>
          </p:cNvPr>
          <p:cNvSpPr txBox="1">
            <a:spLocks/>
          </p:cNvSpPr>
          <p:nvPr/>
        </p:nvSpPr>
        <p:spPr>
          <a:xfrm>
            <a:off x="6336322" y="467528"/>
            <a:ext cx="5855677" cy="4656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</a:t>
            </a:r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pt-BR" sz="40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r>
              <a:rPr lang="pt-BR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.Clear</a:t>
            </a:r>
            <a:r>
              <a:rPr lang="pt-BR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342900" indent="-342900"/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 - &gt;0</a:t>
            </a:r>
          </a:p>
          <a:p>
            <a:pPr marL="342900" indent="-342900"/>
            <a:r>
              <a:rPr lang="pt-BR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Contais - </a:t>
            </a:r>
            <a:r>
              <a:rPr lang="pt-BR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</a:t>
            </a:r>
            <a:endParaRPr lang="pt-BR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/>
            <a:r>
              <a:rPr lang="pt-BR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endParaRPr lang="pt-BR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26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F26E0642-175F-FD32-F322-50EED31DC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1219201"/>
            <a:ext cx="11312768" cy="5345722"/>
          </a:xfrm>
          <a:blipFill dpi="0" rotWithShape="1">
            <a:blip r:embed="rId3"/>
            <a:srcRect/>
            <a:stretch>
              <a:fillRect/>
            </a:stretch>
          </a:blipFill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678D1C9-D401-E925-C5E6-D358296393E3}"/>
              </a:ext>
            </a:extLst>
          </p:cNvPr>
          <p:cNvSpPr/>
          <p:nvPr/>
        </p:nvSpPr>
        <p:spPr>
          <a:xfrm>
            <a:off x="3898973" y="148642"/>
            <a:ext cx="4358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Lista e </a:t>
            </a:r>
            <a:r>
              <a:rPr lang="pt-BR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Array</a:t>
            </a:r>
            <a:endParaRPr lang="pt-BR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73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spaço Reservado para Conteúdo 18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19E9C88D-EF1C-BA95-E1D3-272AD862E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" y="1219199"/>
            <a:ext cx="10731743" cy="5427785"/>
          </a:xfr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827D261-1E27-B49B-F6CC-18E77F044316}"/>
              </a:ext>
            </a:extLst>
          </p:cNvPr>
          <p:cNvSpPr/>
          <p:nvPr/>
        </p:nvSpPr>
        <p:spPr>
          <a:xfrm>
            <a:off x="4182704" y="148642"/>
            <a:ext cx="3791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Loop </a:t>
            </a:r>
            <a:r>
              <a:rPr lang="pt-BR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while</a:t>
            </a:r>
            <a:endParaRPr lang="pt-BR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728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4320AC2F-5934-21B9-78D8-69CFA2D72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37137"/>
            <a:ext cx="11218984" cy="5439509"/>
          </a:xfr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ECD3F30-0099-999B-BDE6-C213C4FFBAD8}"/>
              </a:ext>
            </a:extLst>
          </p:cNvPr>
          <p:cNvSpPr/>
          <p:nvPr/>
        </p:nvSpPr>
        <p:spPr>
          <a:xfrm>
            <a:off x="2975646" y="148642"/>
            <a:ext cx="6205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Loop for e </a:t>
            </a:r>
            <a:r>
              <a:rPr lang="pt-BR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foreach</a:t>
            </a:r>
            <a:endParaRPr lang="pt-BR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1298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E8F54257-673A-E68B-AA34-BF102C6EF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6" y="1207478"/>
            <a:ext cx="11254154" cy="5111260"/>
          </a:xfr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116208E-CBB8-42EF-91E4-A1B0F36D4670}"/>
              </a:ext>
            </a:extLst>
          </p:cNvPr>
          <p:cNvSpPr/>
          <p:nvPr/>
        </p:nvSpPr>
        <p:spPr>
          <a:xfrm>
            <a:off x="5150869" y="160365"/>
            <a:ext cx="1890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Clear</a:t>
            </a:r>
            <a:endParaRPr lang="pt-BR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077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3F34385C-079A-A049-B614-FC04401FE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2" y="1066799"/>
            <a:ext cx="11107615" cy="5416061"/>
          </a:xfr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555934B-2ECD-21B2-F2D0-45CB88532FEA}"/>
              </a:ext>
            </a:extLst>
          </p:cNvPr>
          <p:cNvSpPr/>
          <p:nvPr/>
        </p:nvSpPr>
        <p:spPr>
          <a:xfrm>
            <a:off x="4956153" y="148642"/>
            <a:ext cx="2244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switch</a:t>
            </a:r>
            <a:endParaRPr lang="pt-BR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312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">
            <a:extLst>
              <a:ext uri="{FF2B5EF4-FFF2-40B4-BE49-F238E27FC236}">
                <a16:creationId xmlns:a16="http://schemas.microsoft.com/office/drawing/2014/main" id="{8986A536-5D93-7F47-5895-DE99EF4A4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4" y="1066800"/>
            <a:ext cx="11166231" cy="5545014"/>
          </a:xfr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B9EA647-8FFA-80B6-2B72-1FFFCE6C6E3B}"/>
              </a:ext>
            </a:extLst>
          </p:cNvPr>
          <p:cNvSpPr/>
          <p:nvPr/>
        </p:nvSpPr>
        <p:spPr>
          <a:xfrm>
            <a:off x="4511319" y="148642"/>
            <a:ext cx="3134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Cadastro</a:t>
            </a:r>
            <a:endParaRPr lang="pt-BR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309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119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Aharoni</vt:lpstr>
      <vt:lpstr>Aptos</vt:lpstr>
      <vt:lpstr>Aptos Display</vt:lpstr>
      <vt:lpstr>Arial</vt:lpstr>
      <vt:lpstr>Artifex CF Demi Bold</vt:lpstr>
      <vt:lpstr>Tahoma</vt:lpstr>
      <vt:lpstr>Tema do Office</vt:lpstr>
      <vt:lpstr>MERCADO SIMPLES</vt:lpstr>
      <vt:lpstr>Objetivo do Projeto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Alunos</dc:creator>
  <cp:lastModifiedBy>Alunos</cp:lastModifiedBy>
  <cp:revision>11</cp:revision>
  <dcterms:created xsi:type="dcterms:W3CDTF">2025-09-18T14:17:43Z</dcterms:created>
  <dcterms:modified xsi:type="dcterms:W3CDTF">2025-09-19T12:45:28Z</dcterms:modified>
</cp:coreProperties>
</file>