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64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6000"/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731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C5A388-2EC0-4286-924C-41E668A5E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 Criadas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D3CC972-F461-4AD0-B9F3-896A3364EA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 err="1"/>
              <a:t>controleClientes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D0E7A911-6B84-D192-9B52-3ED27B5BEC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1200" y="2292351"/>
            <a:ext cx="4040188" cy="3833813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334085B-E0E7-4489-8F5D-272F3A9DA0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pt-BR" dirty="0" err="1"/>
              <a:t>controleClientesUN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1E099F46-C3A4-8503-9DF2-45340D78BA5A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9026" y="2292350"/>
            <a:ext cx="4041775" cy="3833813"/>
          </a:xfrm>
        </p:spPr>
      </p:pic>
    </p:spTree>
    <p:extLst>
      <p:ext uri="{BB962C8B-B14F-4D97-AF65-F5344CB8AC3E}">
        <p14:creationId xmlns:p14="http://schemas.microsoft.com/office/powerpoint/2010/main" val="3465510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64A6C-802E-4C4E-BF0F-3CFC180D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 Criadas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6A59460-2597-410E-869E-2AED8E8F7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1728" y="1535113"/>
            <a:ext cx="4040188" cy="639762"/>
          </a:xfrm>
        </p:spPr>
        <p:txBody>
          <a:bodyPr/>
          <a:lstStyle/>
          <a:p>
            <a:pPr algn="ctr"/>
            <a:r>
              <a:rPr lang="pt-BR" dirty="0" err="1"/>
              <a:t>controleEntregador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2E85AF4-453F-CAC4-00C9-19AB2A3EE3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981201" y="2174875"/>
            <a:ext cx="4801245" cy="3768480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2CB90D-E10E-4A14-9156-152CE06DE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43362" y="1535113"/>
            <a:ext cx="2967438" cy="639762"/>
          </a:xfrm>
        </p:spPr>
        <p:txBody>
          <a:bodyPr/>
          <a:lstStyle/>
          <a:p>
            <a:pPr algn="ctr"/>
            <a:r>
              <a:rPr lang="pt-BR" dirty="0" err="1"/>
              <a:t>controleCardapio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BFB8E6A7-9061-54AD-5075-4590534561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243362" y="2292351"/>
            <a:ext cx="2967438" cy="2221034"/>
          </a:xfrm>
        </p:spPr>
      </p:pic>
    </p:spTree>
    <p:extLst>
      <p:ext uri="{BB962C8B-B14F-4D97-AF65-F5344CB8AC3E}">
        <p14:creationId xmlns:p14="http://schemas.microsoft.com/office/powerpoint/2010/main" val="469105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62241-E1C5-4E30-8098-C436B767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Procedures Criadas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F74089-ACB1-4BB7-93AA-D7DF80DA8C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5016" y="1097757"/>
            <a:ext cx="4040188" cy="639762"/>
          </a:xfrm>
        </p:spPr>
        <p:txBody>
          <a:bodyPr/>
          <a:lstStyle/>
          <a:p>
            <a:pPr algn="ctr"/>
            <a:r>
              <a:rPr lang="pt-BR" dirty="0" err="1"/>
              <a:t>RelatorioPorDia</a:t>
            </a:r>
            <a:endParaRPr lang="pt-BR" dirty="0"/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3D05FC3D-5568-B10B-9FCB-615B32D421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235878" y="1737519"/>
            <a:ext cx="3660830" cy="4845844"/>
          </a:xfrm>
        </p:spPr>
      </p:pic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2673EAD-4633-4F13-923B-2459F0A2D7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97980" y="1085301"/>
            <a:ext cx="4041775" cy="639762"/>
          </a:xfrm>
        </p:spPr>
        <p:txBody>
          <a:bodyPr/>
          <a:lstStyle/>
          <a:p>
            <a:pPr algn="ctr"/>
            <a:r>
              <a:rPr lang="pt-BR" dirty="0" err="1"/>
              <a:t>RelatorioPorTipoAlimentacao</a:t>
            </a:r>
            <a:endParaRPr lang="pt-BR" dirty="0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54471D31-C370-CE82-395F-36A1943B37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169026" y="2174875"/>
            <a:ext cx="4041775" cy="3951288"/>
          </a:xfrm>
        </p:spPr>
      </p:pic>
    </p:spTree>
    <p:extLst>
      <p:ext uri="{BB962C8B-B14F-4D97-AF65-F5344CB8AC3E}">
        <p14:creationId xmlns:p14="http://schemas.microsoft.com/office/powerpoint/2010/main" val="344255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Triggers Implementados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trg_Pedidosid</a:t>
            </a:r>
            <a:r>
              <a:rPr dirty="0"/>
              <a:t> ➔ </a:t>
            </a:r>
            <a:r>
              <a:rPr dirty="0" err="1"/>
              <a:t>Insere</a:t>
            </a:r>
            <a:r>
              <a:rPr dirty="0"/>
              <a:t>/</a:t>
            </a:r>
            <a:r>
              <a:rPr dirty="0" err="1"/>
              <a:t>atualiza</a:t>
            </a:r>
            <a:r>
              <a:rPr dirty="0"/>
              <a:t>/</a:t>
            </a:r>
            <a:r>
              <a:rPr dirty="0" err="1"/>
              <a:t>deleta</a:t>
            </a:r>
            <a:r>
              <a:rPr dirty="0"/>
              <a:t> </a:t>
            </a:r>
            <a:r>
              <a:rPr dirty="0" err="1"/>
              <a:t>pedidos</a:t>
            </a:r>
            <a:r>
              <a:rPr dirty="0"/>
              <a:t> </a:t>
            </a:r>
            <a:r>
              <a:rPr dirty="0" err="1"/>
              <a:t>ao</a:t>
            </a:r>
            <a:r>
              <a:rPr dirty="0"/>
              <a:t> mudar </a:t>
            </a:r>
            <a:r>
              <a:rPr dirty="0" err="1"/>
              <a:t>cliente</a:t>
            </a:r>
            <a:endParaRPr dirty="0"/>
          </a:p>
          <a:p>
            <a:r>
              <a:rPr dirty="0"/>
              <a:t>- </a:t>
            </a:r>
            <a:r>
              <a:rPr dirty="0" err="1"/>
              <a:t>TR_PreencheAlimentacaoPedidos</a:t>
            </a:r>
            <a:r>
              <a:rPr dirty="0"/>
              <a:t> ➔ </a:t>
            </a:r>
            <a:r>
              <a:rPr dirty="0" err="1"/>
              <a:t>Atualiza</a:t>
            </a:r>
            <a:r>
              <a:rPr dirty="0"/>
              <a:t> </a:t>
            </a:r>
            <a:r>
              <a:rPr dirty="0" err="1"/>
              <a:t>alimentação</a:t>
            </a:r>
            <a:endParaRPr dirty="0"/>
          </a:p>
          <a:p>
            <a:r>
              <a:rPr dirty="0"/>
              <a:t>- </a:t>
            </a:r>
            <a:r>
              <a:rPr dirty="0" err="1"/>
              <a:t>TR_AtualizaHabitualAlmoco</a:t>
            </a:r>
            <a:r>
              <a:rPr dirty="0"/>
              <a:t> ➔ </a:t>
            </a:r>
            <a:r>
              <a:rPr dirty="0" err="1"/>
              <a:t>Atualiza</a:t>
            </a:r>
            <a:r>
              <a:rPr dirty="0"/>
              <a:t> </a:t>
            </a:r>
            <a:r>
              <a:rPr dirty="0" err="1"/>
              <a:t>prato</a:t>
            </a:r>
            <a:r>
              <a:rPr dirty="0"/>
              <a:t> habitual</a:t>
            </a:r>
            <a:endParaRPr lang="pt-BR" dirty="0"/>
          </a:p>
          <a:p>
            <a:r>
              <a:rPr lang="pt-BR" dirty="0" err="1"/>
              <a:t>trg_Entregaid</a:t>
            </a:r>
            <a:r>
              <a:rPr lang="pt-BR" dirty="0"/>
              <a:t> ➔ Atualiza </a:t>
            </a:r>
            <a:r>
              <a:rPr lang="pt-BR" dirty="0" err="1"/>
              <a:t>IdEntregador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Consultas Extras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Trigger de auditoria:</a:t>
            </a:r>
          </a:p>
          <a:p>
            <a:r>
              <a:t>SELECT name, table_name FROM sys.triggers</a:t>
            </a:r>
          </a:p>
          <a:p>
            <a:endParaRPr/>
          </a:p>
          <a:p>
            <a:r>
              <a:t>Observação: todas as tabelas devem estar preenchidas para o sistema funcionar corretamente.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🔎 Sistema </a:t>
            </a:r>
            <a:r>
              <a:rPr dirty="0" err="1"/>
              <a:t>garante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✅ Dados </a:t>
            </a:r>
            <a:r>
              <a:rPr dirty="0" err="1"/>
              <a:t>consistentes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Consultas</a:t>
            </a:r>
            <a:r>
              <a:rPr dirty="0"/>
              <a:t> </a:t>
            </a:r>
            <a:r>
              <a:rPr dirty="0" err="1"/>
              <a:t>detalhadas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cliente</a:t>
            </a:r>
            <a:r>
              <a:rPr dirty="0"/>
              <a:t>, data e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alimentação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Automatização</a:t>
            </a:r>
            <a:r>
              <a:rPr dirty="0"/>
              <a:t> com triggers para </a:t>
            </a:r>
            <a:r>
              <a:rPr dirty="0" err="1"/>
              <a:t>integridade</a:t>
            </a:r>
            <a:r>
              <a:rPr dirty="0"/>
              <a:t> e </a:t>
            </a:r>
            <a:r>
              <a:rPr dirty="0" err="1"/>
              <a:t>lógica</a:t>
            </a:r>
            <a:r>
              <a:rPr dirty="0"/>
              <a:t> de </a:t>
            </a:r>
            <a:r>
              <a:rPr dirty="0" err="1"/>
              <a:t>negócio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8">
            <a:extLst>
              <a:ext uri="{FF2B5EF4-FFF2-40B4-BE49-F238E27FC236}">
                <a16:creationId xmlns:a16="http://schemas.microsoft.com/office/drawing/2014/main" id="{C16A99A1-A60F-943C-CDCC-C3F3E26B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4125" y="2105025"/>
            <a:ext cx="6267449" cy="1762125"/>
          </a:xfrm>
        </p:spPr>
        <p:txBody>
          <a:bodyPr>
            <a:noAutofit/>
          </a:bodyPr>
          <a:lstStyle/>
          <a:p>
            <a:r>
              <a:rPr lang="pt-BR" sz="7200" dirty="0"/>
              <a:t>FIM DA APRESENTAÇAO</a:t>
            </a:r>
          </a:p>
        </p:txBody>
      </p:sp>
    </p:spTree>
    <p:extLst>
      <p:ext uri="{BB962C8B-B14F-4D97-AF65-F5344CB8AC3E}">
        <p14:creationId xmlns:p14="http://schemas.microsoft.com/office/powerpoint/2010/main" val="734381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/>
              <a:t>Projeto</a:t>
            </a:r>
            <a:r>
              <a:rPr dirty="0"/>
              <a:t> Banco de Dados SEUCARDAPIO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b="1" dirty="0"/>
              <a:t>Sistema para </a:t>
            </a:r>
            <a:r>
              <a:rPr b="1" dirty="0" err="1"/>
              <a:t>gestão</a:t>
            </a:r>
            <a:r>
              <a:rPr b="1" dirty="0"/>
              <a:t> de </a:t>
            </a:r>
            <a:r>
              <a:rPr b="1" dirty="0" err="1"/>
              <a:t>cardápios</a:t>
            </a:r>
            <a:r>
              <a:rPr b="1" dirty="0"/>
              <a:t>, </a:t>
            </a:r>
            <a:r>
              <a:rPr b="1" dirty="0" err="1"/>
              <a:t>pedidos</a:t>
            </a:r>
            <a:r>
              <a:rPr b="1" dirty="0"/>
              <a:t> e </a:t>
            </a:r>
            <a:r>
              <a:rPr b="1" dirty="0" err="1"/>
              <a:t>entregas</a:t>
            </a:r>
            <a:endParaRPr b="1" dirty="0"/>
          </a:p>
          <a:p>
            <a:pPr marL="0" indent="0" algn="ctr">
              <a:buNone/>
            </a:pPr>
            <a:r>
              <a:rPr b="1" dirty="0"/>
              <a:t>(</a:t>
            </a:r>
            <a:r>
              <a:rPr b="1" dirty="0" err="1"/>
              <a:t>Baseado</a:t>
            </a:r>
            <a:r>
              <a:rPr b="1" dirty="0"/>
              <a:t> </a:t>
            </a:r>
            <a:r>
              <a:rPr b="1" dirty="0" err="1"/>
              <a:t>em</a:t>
            </a:r>
            <a:r>
              <a:rPr b="1" dirty="0"/>
              <a:t> scripts SQL Server)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</a:t>
            </a:r>
            <a:r>
              <a:rPr dirty="0"/>
              <a:t> do </a:t>
            </a:r>
            <a:r>
              <a:rPr dirty="0" err="1"/>
              <a:t>Projeto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Gerenciar</a:t>
            </a:r>
            <a:r>
              <a:rPr dirty="0"/>
              <a:t> </a:t>
            </a:r>
            <a:r>
              <a:rPr dirty="0" err="1"/>
              <a:t>cardápios</a:t>
            </a:r>
            <a:r>
              <a:rPr dirty="0"/>
              <a:t> </a:t>
            </a:r>
            <a:r>
              <a:rPr dirty="0" err="1"/>
              <a:t>semanais</a:t>
            </a:r>
            <a:r>
              <a:rPr dirty="0"/>
              <a:t> (</a:t>
            </a:r>
            <a:r>
              <a:rPr dirty="0" err="1"/>
              <a:t>almoço</a:t>
            </a:r>
            <a:r>
              <a:rPr dirty="0"/>
              <a:t>, </a:t>
            </a:r>
            <a:r>
              <a:rPr dirty="0" err="1"/>
              <a:t>jantar</a:t>
            </a:r>
            <a:r>
              <a:rPr dirty="0"/>
              <a:t>, </a:t>
            </a:r>
            <a:r>
              <a:rPr dirty="0" err="1"/>
              <a:t>bebidas</a:t>
            </a:r>
            <a:r>
              <a:rPr dirty="0"/>
              <a:t>)</a:t>
            </a:r>
          </a:p>
          <a:p>
            <a:pPr marL="0" indent="0">
              <a:buNone/>
            </a:pPr>
            <a:r>
              <a:rPr dirty="0"/>
              <a:t>✅ Registrar </a:t>
            </a:r>
            <a:r>
              <a:rPr dirty="0" err="1"/>
              <a:t>clientes</a:t>
            </a:r>
            <a:r>
              <a:rPr dirty="0"/>
              <a:t> e </a:t>
            </a:r>
            <a:r>
              <a:rPr dirty="0" err="1"/>
              <a:t>seu</a:t>
            </a:r>
            <a:r>
              <a:rPr dirty="0"/>
              <a:t> </a:t>
            </a:r>
            <a:r>
              <a:rPr dirty="0" err="1"/>
              <a:t>tipo</a:t>
            </a:r>
            <a:r>
              <a:rPr dirty="0"/>
              <a:t> de </a:t>
            </a:r>
            <a:r>
              <a:rPr dirty="0" err="1"/>
              <a:t>alimentação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Controlar</a:t>
            </a:r>
            <a:r>
              <a:rPr dirty="0"/>
              <a:t> </a:t>
            </a:r>
            <a:r>
              <a:rPr dirty="0" err="1"/>
              <a:t>pedidos</a:t>
            </a:r>
            <a:r>
              <a:rPr dirty="0"/>
              <a:t> </a:t>
            </a:r>
            <a:r>
              <a:rPr dirty="0" err="1"/>
              <a:t>realizados</a:t>
            </a:r>
            <a:r>
              <a:rPr dirty="0"/>
              <a:t> e </a:t>
            </a:r>
            <a:r>
              <a:rPr dirty="0" err="1"/>
              <a:t>entregas</a:t>
            </a:r>
            <a:r>
              <a:rPr dirty="0"/>
              <a:t> </a:t>
            </a:r>
            <a:r>
              <a:rPr dirty="0" err="1"/>
              <a:t>efetuadas</a:t>
            </a:r>
            <a:endParaRPr dirty="0"/>
          </a:p>
          <a:p>
            <a:pPr marL="0" indent="0">
              <a:buNone/>
            </a:pPr>
            <a:r>
              <a:rPr dirty="0"/>
              <a:t>✅ </a:t>
            </a:r>
            <a:r>
              <a:rPr dirty="0" err="1"/>
              <a:t>Garantir</a:t>
            </a:r>
            <a:r>
              <a:rPr dirty="0"/>
              <a:t> </a:t>
            </a:r>
            <a:r>
              <a:rPr dirty="0" err="1"/>
              <a:t>integridade</a:t>
            </a:r>
            <a:r>
              <a:rPr dirty="0"/>
              <a:t> e </a:t>
            </a:r>
            <a:r>
              <a:rPr dirty="0" err="1"/>
              <a:t>regras</a:t>
            </a:r>
            <a:r>
              <a:rPr dirty="0"/>
              <a:t> de </a:t>
            </a:r>
            <a:r>
              <a:rPr dirty="0" err="1"/>
              <a:t>negócio</a:t>
            </a:r>
            <a:r>
              <a:rPr dirty="0"/>
              <a:t> via constraints, procedures e triggers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Estrutura</a:t>
            </a:r>
            <a:r>
              <a:rPr dirty="0"/>
              <a:t> do Banco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Banco de dados: SEUCARDAPIO_VICTOR</a:t>
            </a:r>
          </a:p>
          <a:p>
            <a:endParaRPr dirty="0"/>
          </a:p>
          <a:p>
            <a:pPr marL="0" indent="0">
              <a:buNone/>
            </a:pPr>
            <a:r>
              <a:rPr dirty="0" err="1"/>
              <a:t>Principais</a:t>
            </a:r>
            <a:r>
              <a:rPr dirty="0"/>
              <a:t> </a:t>
            </a:r>
            <a:r>
              <a:rPr dirty="0" err="1"/>
              <a:t>entidades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Cardapio_sc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Clientes_sc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Pedidos_sc</a:t>
            </a:r>
            <a:endParaRPr dirty="0"/>
          </a:p>
          <a:p>
            <a:pPr marL="0" indent="0">
              <a:buNone/>
            </a:pPr>
            <a:r>
              <a:rPr dirty="0"/>
              <a:t>- </a:t>
            </a:r>
            <a:r>
              <a:rPr dirty="0" err="1"/>
              <a:t>Entregas_sc</a:t>
            </a:r>
            <a:endParaRPr dirty="0"/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 Cardapio_sc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Armazena</a:t>
            </a:r>
            <a:r>
              <a:rPr dirty="0"/>
              <a:t>: </a:t>
            </a:r>
            <a:r>
              <a:rPr dirty="0" err="1"/>
              <a:t>Almoço</a:t>
            </a:r>
            <a:r>
              <a:rPr dirty="0"/>
              <a:t>, Jantar, Bebidas, Dias da </a:t>
            </a:r>
            <a:r>
              <a:rPr dirty="0" err="1"/>
              <a:t>semana</a:t>
            </a:r>
            <a:endParaRPr dirty="0"/>
          </a:p>
          <a:p>
            <a:r>
              <a:rPr dirty="0"/>
              <a:t>- Constraints:</a:t>
            </a:r>
          </a:p>
          <a:p>
            <a:r>
              <a:rPr dirty="0"/>
              <a:t>  - CHECK </a:t>
            </a:r>
            <a:r>
              <a:rPr dirty="0" err="1"/>
              <a:t>dias</a:t>
            </a:r>
            <a:r>
              <a:rPr dirty="0"/>
              <a:t> da </a:t>
            </a:r>
            <a:r>
              <a:rPr dirty="0" err="1"/>
              <a:t>semana</a:t>
            </a:r>
            <a:endParaRPr dirty="0"/>
          </a:p>
          <a:p>
            <a:r>
              <a:rPr dirty="0"/>
              <a:t>  - CHECK </a:t>
            </a:r>
            <a:r>
              <a:rPr dirty="0" err="1"/>
              <a:t>bebidas</a:t>
            </a:r>
            <a:r>
              <a:rPr dirty="0"/>
              <a:t> </a:t>
            </a:r>
            <a:r>
              <a:rPr dirty="0" err="1"/>
              <a:t>permitidas</a:t>
            </a:r>
            <a:endParaRPr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57C8C8F7-5367-82DE-A32A-08CDC9DC5D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771552"/>
            <a:ext cx="4448908" cy="3125474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 Clientes_sc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- Nome, idade, peso</a:t>
            </a:r>
          </a:p>
          <a:p>
            <a:r>
              <a:t>- Tipo de alimentação: vegetariano, vegano, como de tudo</a:t>
            </a:r>
          </a:p>
          <a:p>
            <a:r>
              <a:t>- Constraint CHECK tipo alimentação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7BF4674-D02A-8069-3512-210D9C0E5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735016"/>
            <a:ext cx="4191000" cy="3516923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 Pedidos_sc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- Dados do </a:t>
            </a:r>
            <a:r>
              <a:rPr dirty="0" err="1"/>
              <a:t>pedido</a:t>
            </a:r>
            <a:r>
              <a:rPr dirty="0"/>
              <a:t>: data, </a:t>
            </a:r>
            <a:r>
              <a:rPr dirty="0" err="1"/>
              <a:t>endereço</a:t>
            </a:r>
            <a:r>
              <a:rPr dirty="0"/>
              <a:t>, </a:t>
            </a:r>
            <a:r>
              <a:rPr dirty="0" err="1"/>
              <a:t>contato</a:t>
            </a:r>
            <a:endParaRPr dirty="0"/>
          </a:p>
          <a:p>
            <a:r>
              <a:rPr dirty="0"/>
              <a:t>- </a:t>
            </a:r>
            <a:r>
              <a:rPr dirty="0" err="1"/>
              <a:t>Pedido</a:t>
            </a:r>
            <a:r>
              <a:rPr dirty="0"/>
              <a:t> </a:t>
            </a:r>
            <a:r>
              <a:rPr dirty="0" err="1"/>
              <a:t>realizado</a:t>
            </a:r>
            <a:r>
              <a:rPr dirty="0"/>
              <a:t>/</a:t>
            </a:r>
            <a:r>
              <a:rPr dirty="0" err="1"/>
              <a:t>suspenso</a:t>
            </a:r>
            <a:endParaRPr dirty="0"/>
          </a:p>
          <a:p>
            <a:r>
              <a:rPr dirty="0"/>
              <a:t>- Foreign Keys:</a:t>
            </a:r>
          </a:p>
          <a:p>
            <a:r>
              <a:rPr dirty="0"/>
              <a:t>  - </a:t>
            </a:r>
            <a:r>
              <a:rPr dirty="0" err="1"/>
              <a:t>Cliente</a:t>
            </a:r>
            <a:r>
              <a:rPr dirty="0"/>
              <a:t> ➔ </a:t>
            </a:r>
            <a:r>
              <a:rPr dirty="0" err="1"/>
              <a:t>Clientes_sc</a:t>
            </a:r>
            <a:endParaRPr dirty="0"/>
          </a:p>
          <a:p>
            <a:r>
              <a:rPr dirty="0"/>
              <a:t>  - </a:t>
            </a:r>
            <a:r>
              <a:rPr dirty="0" err="1"/>
              <a:t>Almoço</a:t>
            </a:r>
            <a:r>
              <a:rPr dirty="0"/>
              <a:t>/Jantar ➔ </a:t>
            </a:r>
            <a:r>
              <a:rPr dirty="0" err="1"/>
              <a:t>Cardapio_sc</a:t>
            </a:r>
            <a:endParaRPr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E83A3995-DF3B-0B87-AA4D-3530C8560F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1957754"/>
            <a:ext cx="4114800" cy="4162050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Tabela Entregas_sc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- Dados do fornecedor: nome, CNPJ</a:t>
            </a:r>
          </a:p>
          <a:p>
            <a:r>
              <a:t>- Entregador e contato</a:t>
            </a:r>
          </a:p>
          <a:p>
            <a:r>
              <a:t>- Frete, dia, status</a:t>
            </a:r>
          </a:p>
          <a:p>
            <a:r>
              <a:t>- Foreign Key: Pedido ➔ Pedidos_sc</a:t>
            </a:r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3B49EFED-0833-9346-B9F6-262E17CC76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600200"/>
            <a:ext cx="4249615" cy="3968262"/>
          </a:xfr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Procedures </a:t>
            </a:r>
            <a:r>
              <a:rPr dirty="0" err="1"/>
              <a:t>Criadas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✅</a:t>
            </a:r>
            <a:r>
              <a:rPr dirty="0"/>
              <a:t>- </a:t>
            </a:r>
            <a:r>
              <a:rPr dirty="0" err="1"/>
              <a:t>controleClientes</a:t>
            </a:r>
            <a:r>
              <a:rPr dirty="0"/>
              <a:t> ➔ Lista </a:t>
            </a:r>
            <a:r>
              <a:rPr dirty="0" err="1"/>
              <a:t>clientes</a:t>
            </a:r>
            <a:r>
              <a:rPr dirty="0"/>
              <a:t> e </a:t>
            </a:r>
            <a:r>
              <a:rPr dirty="0" err="1"/>
              <a:t>pedidos</a:t>
            </a:r>
            <a:endParaRPr dirty="0"/>
          </a:p>
          <a:p>
            <a:pPr marL="0" indent="0">
              <a:buNone/>
            </a:pPr>
            <a:r>
              <a:rPr lang="pt-BR" dirty="0"/>
              <a:t>✅</a:t>
            </a:r>
            <a:r>
              <a:rPr dirty="0"/>
              <a:t>- </a:t>
            </a:r>
            <a:r>
              <a:rPr dirty="0" err="1"/>
              <a:t>controleClientesUN</a:t>
            </a:r>
            <a:r>
              <a:rPr dirty="0"/>
              <a:t> ➔ </a:t>
            </a:r>
            <a:r>
              <a:rPr dirty="0" err="1"/>
              <a:t>Busca</a:t>
            </a:r>
            <a:r>
              <a:rPr dirty="0"/>
              <a:t> </a:t>
            </a:r>
            <a:r>
              <a:rPr dirty="0" err="1"/>
              <a:t>cliente</a:t>
            </a:r>
            <a:r>
              <a:rPr dirty="0"/>
              <a:t> por ID</a:t>
            </a:r>
          </a:p>
          <a:p>
            <a:pPr marL="0" indent="0">
              <a:buNone/>
            </a:pPr>
            <a:r>
              <a:rPr lang="pt-BR" dirty="0"/>
              <a:t>✅</a:t>
            </a:r>
            <a:r>
              <a:rPr dirty="0"/>
              <a:t>- </a:t>
            </a:r>
            <a:r>
              <a:rPr lang="pt-BR" dirty="0" err="1"/>
              <a:t>controleEntregador</a:t>
            </a:r>
            <a:r>
              <a:rPr dirty="0"/>
              <a:t> ➔ </a:t>
            </a:r>
            <a:r>
              <a:rPr lang="pt-BR" dirty="0"/>
              <a:t>Lista entregadores e seus pedidos</a:t>
            </a:r>
            <a:endParaRPr dirty="0"/>
          </a:p>
          <a:p>
            <a:pPr marL="0" indent="0">
              <a:buNone/>
            </a:pPr>
            <a:r>
              <a:rPr lang="pt-BR" dirty="0"/>
              <a:t>✅</a:t>
            </a:r>
            <a:r>
              <a:rPr dirty="0"/>
              <a:t>- </a:t>
            </a:r>
            <a:r>
              <a:rPr dirty="0" err="1"/>
              <a:t>RelatorioPorCliente</a:t>
            </a:r>
            <a:r>
              <a:rPr dirty="0"/>
              <a:t> ➔ Por </a:t>
            </a:r>
            <a:r>
              <a:rPr dirty="0" err="1"/>
              <a:t>cliente</a:t>
            </a:r>
            <a:endParaRPr dirty="0"/>
          </a:p>
          <a:p>
            <a:pPr marL="0" indent="0">
              <a:buNone/>
            </a:pPr>
            <a:r>
              <a:rPr lang="pt-BR" dirty="0"/>
              <a:t>✅</a:t>
            </a:r>
            <a:r>
              <a:rPr dirty="0"/>
              <a:t>- </a:t>
            </a:r>
            <a:r>
              <a:rPr dirty="0" err="1"/>
              <a:t>RelatorioPorDia</a:t>
            </a:r>
            <a:r>
              <a:rPr dirty="0"/>
              <a:t> ➔ Por data</a:t>
            </a:r>
          </a:p>
          <a:p>
            <a:pPr marL="0" indent="0">
              <a:buNone/>
            </a:pPr>
            <a:r>
              <a:rPr lang="pt-BR" dirty="0"/>
              <a:t>✅</a:t>
            </a:r>
            <a:r>
              <a:rPr dirty="0"/>
              <a:t>- </a:t>
            </a:r>
            <a:r>
              <a:rPr dirty="0" err="1"/>
              <a:t>RelatorioPorTipoAlimentacao</a:t>
            </a:r>
            <a:r>
              <a:rPr dirty="0"/>
              <a:t> ➔ Por </a:t>
            </a:r>
            <a:r>
              <a:rPr dirty="0" err="1"/>
              <a:t>tipo</a:t>
            </a:r>
            <a:r>
              <a:rPr dirty="0"/>
              <a:t> </a:t>
            </a:r>
            <a:r>
              <a:rPr dirty="0" err="1"/>
              <a:t>alimentação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377</Words>
  <Application>Microsoft Office PowerPoint</Application>
  <PresentationFormat>Widescreen</PresentationFormat>
  <Paragraphs>68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Apresentação do PowerPoint</vt:lpstr>
      <vt:lpstr>Projeto Banco de Dados SEUCARDAPIO</vt:lpstr>
      <vt:lpstr>Objetivo do Projeto</vt:lpstr>
      <vt:lpstr>Estrutura do Banco</vt:lpstr>
      <vt:lpstr>Tabela Cardapio_sc</vt:lpstr>
      <vt:lpstr>Tabela Clientes_sc</vt:lpstr>
      <vt:lpstr>Tabela Pedidos_sc</vt:lpstr>
      <vt:lpstr>Tabela Entregas_sc</vt:lpstr>
      <vt:lpstr>Procedures Criadas</vt:lpstr>
      <vt:lpstr>Procedure Criadas</vt:lpstr>
      <vt:lpstr>Procedure Criadas</vt:lpstr>
      <vt:lpstr>Procedures Criadas</vt:lpstr>
      <vt:lpstr>Triggers Implementados</vt:lpstr>
      <vt:lpstr>Consultas Extras</vt:lpstr>
      <vt:lpstr>Conclusão</vt:lpstr>
      <vt:lpstr>FIM DA APRESENTAÇAO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Banco de Dados SEUCARDAPIO</dc:title>
  <dc:subject/>
  <dc:creator/>
  <cp:keywords/>
  <dc:description>generated using python-pptx</dc:description>
  <cp:lastModifiedBy>Victor Hurooli</cp:lastModifiedBy>
  <cp:revision>13</cp:revision>
  <dcterms:created xsi:type="dcterms:W3CDTF">2013-01-27T09:14:16Z</dcterms:created>
  <dcterms:modified xsi:type="dcterms:W3CDTF">2025-07-20T20:20:10Z</dcterms:modified>
  <cp:category/>
</cp:coreProperties>
</file>