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5935-2B00-3947-9443-95F2837C125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CDAA-0FF3-BF4F-A235-827473360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5269975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By Victor, Jack, Bharat &amp; Chris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8400" cy="482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28" y="5855789"/>
            <a:ext cx="642344" cy="6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56" y="537882"/>
            <a:ext cx="5811203" cy="5811203"/>
          </a:xfrm>
        </p:spPr>
      </p:pic>
    </p:spTree>
    <p:extLst>
      <p:ext uri="{BB962C8B-B14F-4D97-AF65-F5344CB8AC3E}">
        <p14:creationId xmlns:p14="http://schemas.microsoft.com/office/powerpoint/2010/main" val="154282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2604"/>
            <a:ext cx="10515600" cy="691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Open Sans" charset="0"/>
                <a:ea typeface="Open Sans" charset="0"/>
                <a:cs typeface="Open Sans" charset="0"/>
              </a:rPr>
              <a:t>Data + Trump + Controversy = ?</a:t>
            </a:r>
            <a:endParaRPr lang="en-US" sz="44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339696"/>
            <a:ext cx="10287000" cy="6236494"/>
          </a:xfrm>
        </p:spPr>
      </p:pic>
    </p:spTree>
    <p:extLst>
      <p:ext uri="{BB962C8B-B14F-4D97-AF65-F5344CB8AC3E}">
        <p14:creationId xmlns:p14="http://schemas.microsoft.com/office/powerpoint/2010/main" val="166682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786" y="1581374"/>
            <a:ext cx="10515600" cy="3625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Open Sans" charset="0"/>
                <a:ea typeface="Open Sans" charset="0"/>
                <a:cs typeface="Open Sans" charset="0"/>
              </a:rPr>
              <a:t>Immigration Levels</a:t>
            </a:r>
          </a:p>
          <a:p>
            <a:pPr marL="0" indent="0">
              <a:buNone/>
            </a:pPr>
            <a:r>
              <a:rPr lang="en-US" sz="3600" b="1" dirty="0" smtClean="0">
                <a:latin typeface="Open Sans" charset="0"/>
                <a:ea typeface="Open Sans" charset="0"/>
                <a:cs typeface="Open Sans" charset="0"/>
              </a:rPr>
              <a:t>Apprehensions</a:t>
            </a:r>
          </a:p>
          <a:p>
            <a:pPr marL="0" indent="0">
              <a:buNone/>
            </a:pPr>
            <a:r>
              <a:rPr lang="en-US" sz="3600" b="1" dirty="0" smtClean="0">
                <a:latin typeface="Open Sans" charset="0"/>
                <a:ea typeface="Open Sans" charset="0"/>
                <a:cs typeface="Open Sans" charset="0"/>
              </a:rPr>
              <a:t>GDP per capita</a:t>
            </a:r>
          </a:p>
          <a:p>
            <a:pPr marL="0" indent="0">
              <a:buNone/>
            </a:pPr>
            <a:endParaRPr lang="en-US" sz="3600" b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Open Sans" charset="0"/>
                <a:ea typeface="Open Sans" charset="0"/>
                <a:cs typeface="Open Sans" charset="0"/>
              </a:rPr>
              <a:t>(Co2 Emissions)</a:t>
            </a:r>
          </a:p>
          <a:p>
            <a:pPr marL="0" indent="0">
              <a:buNone/>
            </a:pPr>
            <a:r>
              <a:rPr lang="en-US" sz="3600" b="1" dirty="0" smtClean="0">
                <a:latin typeface="Open Sans" charset="0"/>
                <a:ea typeface="Open Sans" charset="0"/>
                <a:cs typeface="Open Sans" charset="0"/>
              </a:rPr>
              <a:t>(Corporations per country)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2132" y="395375"/>
            <a:ext cx="515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Open Sans" charset="0"/>
                <a:ea typeface="Open Sans" charset="0"/>
                <a:cs typeface="Open Sans" charset="0"/>
              </a:rPr>
              <a:t>Trump Index = </a:t>
            </a:r>
            <a:endParaRPr lang="en-US" sz="48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131" y="5732961"/>
            <a:ext cx="545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From the Department of Homeland Security Database 2007-2016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4119"/>
            <a:ext cx="10515600" cy="691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Open Sans" charset="0"/>
                <a:ea typeface="Open Sans" charset="0"/>
                <a:cs typeface="Open Sans" charset="0"/>
              </a:rPr>
              <a:t>Live Demo</a:t>
            </a:r>
            <a:endParaRPr lang="en-US" sz="44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2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43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2018-01-14T07:44:22Z</dcterms:created>
  <dcterms:modified xsi:type="dcterms:W3CDTF">2018-01-14T11:55:25Z</dcterms:modified>
</cp:coreProperties>
</file>