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db7ce9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6db7ce9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db7ce9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db7ce9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db7ce9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db7ce9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db7ce9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db7ce9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db7ce9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db7ce9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db7ce9a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db7ce9a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db7ce9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db7ce9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db7ce9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db7ce9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740"/>
              <a:buFont typeface="Arial"/>
              <a:buNone/>
            </a:pPr>
            <a:r>
              <a:rPr b="1" lang="en" sz="3077"/>
              <a:t>DESARROLLO DE APLICACIÓN CLIENTE Y SERVIDOR PARA WEB Y MÓVILES PARA EL GRUPO DE MÚSICA ARAKNA</a:t>
            </a:r>
            <a:endParaRPr b="1" sz="30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0" y="26579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688" y="2895875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950" y="2797175"/>
            <a:ext cx="1680625" cy="1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 la base de datos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50" y="653600"/>
            <a:ext cx="8520600" cy="42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Conectividad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625" y="30012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213" y="2804825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250" y="2804825"/>
            <a:ext cx="1680625" cy="168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>
            <a:off x="2558150" y="1738775"/>
            <a:ext cx="1401900" cy="10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225425" y="1647750"/>
            <a:ext cx="1283700" cy="14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949" y="435101"/>
            <a:ext cx="975950" cy="97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 rot="10800000">
            <a:off x="5243650" y="955725"/>
            <a:ext cx="2002800" cy="1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3149825" y="2093800"/>
            <a:ext cx="10014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5125225" y="1948050"/>
            <a:ext cx="110160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5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 y seguridad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5" y="12195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938" y="790150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950" y="2797175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75" y="3051723"/>
            <a:ext cx="1507366" cy="93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flipH="1">
            <a:off x="2457850" y="1329125"/>
            <a:ext cx="43425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2394175" y="2621700"/>
            <a:ext cx="421500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3741550" y="3341000"/>
            <a:ext cx="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132975" y="971725"/>
            <a:ext cx="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91" name="Google Shape;91;p16"/>
          <p:cNvCxnSpPr>
            <a:stCxn id="83" idx="3"/>
          </p:cNvCxnSpPr>
          <p:nvPr/>
        </p:nvCxnSpPr>
        <p:spPr>
          <a:xfrm>
            <a:off x="2527100" y="2240338"/>
            <a:ext cx="43278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2521675" y="1857350"/>
            <a:ext cx="4306200" cy="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 rot="-193620">
            <a:off x="4488955" y="1507830"/>
            <a:ext cx="1758689" cy="4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response+token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 rot="808330">
            <a:off x="4322308" y="2860835"/>
            <a:ext cx="1759002" cy="400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response+token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650" y="0"/>
            <a:ext cx="2361025" cy="14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425" y="1471475"/>
            <a:ext cx="57054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888" y="445025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099" y="3033350"/>
            <a:ext cx="937225" cy="9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050" y="2776600"/>
            <a:ext cx="2105350" cy="11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3451" y="2827923"/>
            <a:ext cx="1193975" cy="11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925" y="3210013"/>
            <a:ext cx="2758600" cy="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87" y="168413"/>
            <a:ext cx="7859026" cy="48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275" y="1320025"/>
            <a:ext cx="1982000" cy="19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399" y="1842413"/>
            <a:ext cx="937225" cy="9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788" y="1446425"/>
            <a:ext cx="1680625" cy="168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>
            <a:stCxn id="121" idx="3"/>
          </p:cNvCxnSpPr>
          <p:nvPr/>
        </p:nvCxnSpPr>
        <p:spPr>
          <a:xfrm flipH="1" rot="10800000">
            <a:off x="2570413" y="2284938"/>
            <a:ext cx="1307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5289150" y="2276000"/>
            <a:ext cx="1575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3381450" y="1137925"/>
            <a:ext cx="267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Funcionalidad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38" y="350788"/>
            <a:ext cx="2625525" cy="44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5" y="349763"/>
            <a:ext cx="2625526" cy="444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825" y="349763"/>
            <a:ext cx="2625525" cy="445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