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9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9CDBA-4009-4736-8B3C-C58AA8B3F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8C4AEA-25D1-462C-AE0B-F36F5831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BA31E-DBEC-416D-A411-940FCAE8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9CB66-C279-4BB8-8437-50CE47E5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DC0E7-9EFD-4C3F-B1EB-7618A4D9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06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2ADAA-973E-459D-810E-41D0944C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B11AB8-2843-46C6-8A82-15F9DCC9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4F263-A2E7-42F8-BC6F-16FF1D2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432C9-9DFD-4CBD-9CE0-13695FA9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022F5-EA29-47FA-BC30-9A8227D6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57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9F6727-F957-4283-A8D8-F72D177C5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BD57D4-A2EE-4991-AAF9-53583D9E2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E6645D-8AF3-4BD3-BD0C-B8126409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1F2F4-D306-4425-B935-B9A22139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59577-6AC7-42B8-B5B1-3F2135EA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25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9A5CF-C1B6-466D-8D21-DF3250AF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E8147-00D7-40F6-BE36-939C278F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147EA-2C52-4010-97B0-2E5362DD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5195E-A3D4-401E-BAFF-0031EF88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DB694-BB9E-4886-8946-CD2AB9EC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6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D4A11-1A3B-4E2D-8502-3D661CC8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5AEDDC-32E4-4040-859F-BB5CB0C1F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73125-8E2C-47AB-8190-4DE24FCA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5D2501-8B64-46D3-B1AD-5737169C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B7CCF8-4795-43C6-9FC2-39AC4579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64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2B3BC-C150-4136-9F1F-3C32F39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0EFC5-FA30-4347-8E4C-B5671D8C9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53F17E-D91C-4884-A478-73D3865D7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C5879-09E4-4F01-8A8F-9D72763B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8C0254-4209-469A-B23A-064595FF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507ABD-355D-444F-B420-DAC6ADE0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38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A976E-15F6-402D-9B2B-360005DA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A2980F-BE69-485C-B143-50EDF955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5D522-ACC4-421F-A96B-539A0F74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5603A2-7230-42F4-B8A1-AACF66CF3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D39310-E303-4645-99E1-64B9E775C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E58267-9BD2-48A0-BE11-CC571971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29F156-22E3-4D7B-8792-3010E18A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B26426-A01F-4679-99AC-5F027C5C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22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257F2-8CF9-4447-84D8-53EC69ED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213D2B-20D2-48A9-A695-CCDDEB9D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24E0A5-1470-4830-B1AC-B61B7353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B10146-2736-4E10-8999-A77A5760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895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8C06B5-3C3D-4403-BFD1-8371EF4F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6BF0D9-A6F1-48B4-81E8-48647B71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2A2B8C-CF58-44B7-9FC1-25CC146E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70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8EE96-3D1F-41F9-935D-CAE3C415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AEF7B-BBAC-4800-AB5C-638B4332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D410DA-CCD0-49D1-BACB-71FA9E245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D6D321-AE96-4965-8F8F-656511D3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BCB6A-D4E5-468C-A65F-D7F0B04C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8A5CFC-D41B-4D58-8957-BE4084A2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71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A3B10-5A41-4850-ABFE-A26CD9EF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EE2956-22DD-4199-A7BE-14B609F9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0C785E-EF80-4D95-83E1-AB8F408C5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684EDA-E8BB-4726-9498-A991A9CC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4CB58A-A67A-4DD7-86EB-CDE6A818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2754AA-7F43-4DD8-ABAE-DCD42471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62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13FDD1-0E20-4F58-8B27-C13A2105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843A1-E632-418B-8F83-9C1399F9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A3DB2-9782-40A6-AE59-CEA62EC51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AE58-301E-43FD-BB02-BC3044A10811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E360EA-F3A1-4E30-B450-F891D92A4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F8108-571D-4884-9A26-7B29C067D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6C29-1047-4718-AA88-BFB46321F2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7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B3697-9A0F-4411-883A-5F87981A3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s-MX" sz="7000"/>
              <a:t>Dinero en 1 Click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020B3E-947E-46D6-8AEB-82874069E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endParaRPr lang="es-MX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5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6754-09B4-4C36-8B6B-149005B3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Centro de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Ayuda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5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contenido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F5E1B93-6610-4DE4-A65D-4BDFE963B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" y="877824"/>
            <a:ext cx="2359837" cy="5102352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2A4505-9BE4-4BB6-B2F4-88FFB0106291}"/>
              </a:ext>
            </a:extLst>
          </p:cNvPr>
          <p:cNvSpPr txBox="1"/>
          <p:nvPr/>
        </p:nvSpPr>
        <p:spPr>
          <a:xfrm>
            <a:off x="5214581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Se </a:t>
            </a:r>
            <a:r>
              <a:rPr lang="en-US" sz="2000" dirty="0" err="1"/>
              <a:t>agregará</a:t>
            </a:r>
            <a:r>
              <a:rPr lang="en-US" sz="2000" dirty="0"/>
              <a:t> el </a:t>
            </a:r>
            <a:r>
              <a:rPr lang="en-US" sz="2000" dirty="0" err="1"/>
              <a:t>teléfono</a:t>
            </a:r>
            <a:r>
              <a:rPr lang="en-US" sz="2000" dirty="0"/>
              <a:t> y </a:t>
            </a:r>
            <a:r>
              <a:rPr lang="en-US" sz="2000" dirty="0" err="1"/>
              <a:t>correo</a:t>
            </a:r>
            <a:r>
              <a:rPr lang="en-US" sz="2000" dirty="0"/>
              <a:t> de la </a:t>
            </a:r>
            <a:r>
              <a:rPr lang="en-US" sz="2000" dirty="0" err="1"/>
              <a:t>sucursal</a:t>
            </a:r>
            <a:r>
              <a:rPr lang="en-US" sz="2000" dirty="0"/>
              <a:t> de: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Opción</a:t>
            </a:r>
            <a:r>
              <a:rPr lang="en-US" sz="2000" dirty="0"/>
              <a:t> 1: </a:t>
            </a:r>
            <a:r>
              <a:rPr lang="en-US" sz="2000" dirty="0" err="1"/>
              <a:t>Último</a:t>
            </a:r>
            <a:r>
              <a:rPr lang="en-US" sz="2000" dirty="0"/>
              <a:t> </a:t>
            </a:r>
            <a:r>
              <a:rPr lang="en-US" sz="2000" dirty="0" err="1"/>
              <a:t>crédito</a:t>
            </a:r>
            <a:r>
              <a:rPr lang="en-US" sz="2000" dirty="0"/>
              <a:t> del </a:t>
            </a:r>
            <a:r>
              <a:rPr lang="en-US" sz="2000" dirty="0" err="1"/>
              <a:t>cliente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Opción</a:t>
            </a:r>
            <a:r>
              <a:rPr lang="en-US" sz="2000" dirty="0"/>
              <a:t> 2: </a:t>
            </a:r>
            <a:r>
              <a:rPr lang="en-US" sz="2000" dirty="0" err="1"/>
              <a:t>Crédito</a:t>
            </a:r>
            <a:r>
              <a:rPr lang="en-US" sz="2000" dirty="0"/>
              <a:t> mas </a:t>
            </a:r>
            <a:r>
              <a:rPr lang="en-US" sz="2000" dirty="0" err="1"/>
              <a:t>antiguo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4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6754-09B4-4C36-8B6B-149005B3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Inicio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Sesión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5B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Marcador de contenido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54647E2-45BD-4954-8EDC-1DF0E4C3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" y="877824"/>
            <a:ext cx="2359837" cy="51023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5923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6754-09B4-4C36-8B6B-149005B3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Pestaña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Solicita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60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contenido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A44E088-F7A7-4BF9-9832-433033A1A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" y="877824"/>
            <a:ext cx="2359837" cy="5102352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2A4505-9BE4-4BB6-B2F4-88FFB0106291}"/>
              </a:ext>
            </a:extLst>
          </p:cNvPr>
          <p:cNvSpPr txBox="1"/>
          <p:nvPr/>
        </p:nvSpPr>
        <p:spPr>
          <a:xfrm>
            <a:off x="5214581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Muestra</a:t>
            </a:r>
            <a:r>
              <a:rPr lang="en-US" sz="2000" dirty="0"/>
              <a:t> el capital disponible que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sus </a:t>
            </a:r>
            <a:r>
              <a:rPr lang="en-US" sz="2000" dirty="0" err="1"/>
              <a:t>créditos</a:t>
            </a:r>
            <a:r>
              <a:rPr lang="en-US" sz="2000" dirty="0"/>
              <a:t> </a:t>
            </a:r>
            <a:r>
              <a:rPr lang="en-US" sz="2000" dirty="0" err="1"/>
              <a:t>activos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Además</a:t>
            </a:r>
            <a:r>
              <a:rPr lang="en-US" sz="2000" dirty="0"/>
              <a:t>, se </a:t>
            </a:r>
            <a:r>
              <a:rPr lang="en-US" sz="2000" dirty="0" err="1"/>
              <a:t>agrega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, </a:t>
            </a:r>
            <a:r>
              <a:rPr lang="en-US" sz="2000" dirty="0" err="1"/>
              <a:t>en</a:t>
            </a:r>
            <a:r>
              <a:rPr lang="en-US" sz="2000" dirty="0"/>
              <a:t> la base de </a:t>
            </a:r>
            <a:r>
              <a:rPr lang="en-US" sz="2000" dirty="0" err="1"/>
              <a:t>datos</a:t>
            </a:r>
            <a:r>
              <a:rPr lang="en-US" sz="2000" dirty="0"/>
              <a:t>, para </a:t>
            </a:r>
            <a:r>
              <a:rPr lang="en-US" sz="2000" dirty="0" err="1"/>
              <a:t>permitir</a:t>
            </a:r>
            <a:r>
              <a:rPr lang="en-US" sz="2000" dirty="0"/>
              <a:t> </a:t>
            </a:r>
            <a:r>
              <a:rPr lang="en-US" sz="2000" dirty="0" err="1"/>
              <a:t>mostrar</a:t>
            </a:r>
            <a:r>
              <a:rPr lang="en-US" sz="2000" dirty="0"/>
              <a:t> los </a:t>
            </a:r>
            <a:r>
              <a:rPr lang="en-US" sz="2000" dirty="0" err="1"/>
              <a:t>créditos</a:t>
            </a:r>
            <a:r>
              <a:rPr lang="en-US" sz="2000" dirty="0"/>
              <a:t> </a:t>
            </a:r>
            <a:r>
              <a:rPr lang="en-US" sz="2000" dirty="0" err="1"/>
              <a:t>saldados</a:t>
            </a:r>
            <a:r>
              <a:rPr lang="en-US" sz="2000" dirty="0"/>
              <a:t> </a:t>
            </a:r>
            <a:r>
              <a:rPr lang="en-US" sz="2000" dirty="0" err="1"/>
              <a:t>hace</a:t>
            </a:r>
            <a:r>
              <a:rPr lang="en-US" sz="2000" dirty="0"/>
              <a:t> ‘n’ meses.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créditos</a:t>
            </a:r>
            <a:r>
              <a:rPr lang="en-US" sz="2000" dirty="0"/>
              <a:t> son los que </a:t>
            </a:r>
            <a:r>
              <a:rPr lang="en-US" sz="2000" dirty="0" err="1"/>
              <a:t>permitirá</a:t>
            </a:r>
            <a:r>
              <a:rPr lang="en-US" sz="2000" dirty="0"/>
              <a:t> </a:t>
            </a:r>
            <a:r>
              <a:rPr lang="en-US" sz="2000" dirty="0" err="1"/>
              <a:t>seleccionar</a:t>
            </a:r>
            <a:r>
              <a:rPr lang="en-US" sz="2000" dirty="0"/>
              <a:t> para </a:t>
            </a:r>
            <a:r>
              <a:rPr lang="en-US" sz="2000" dirty="0" err="1"/>
              <a:t>realizar</a:t>
            </a:r>
            <a:r>
              <a:rPr lang="en-US" sz="2000" dirty="0"/>
              <a:t> el </a:t>
            </a:r>
            <a:r>
              <a:rPr lang="en-US" sz="2000" dirty="0" err="1"/>
              <a:t>proceso</a:t>
            </a:r>
            <a:r>
              <a:rPr lang="en-US" sz="2000" dirty="0"/>
              <a:t> de </a:t>
            </a:r>
            <a:r>
              <a:rPr lang="en-US" sz="2000" dirty="0" err="1"/>
              <a:t>solicitud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*No se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 multiples solicitudes </a:t>
            </a:r>
            <a:r>
              <a:rPr lang="en-US" sz="2000" dirty="0" err="1"/>
              <a:t>sobre</a:t>
            </a:r>
            <a:r>
              <a:rPr lang="en-US" sz="2000" dirty="0"/>
              <a:t> el </a:t>
            </a:r>
            <a:r>
              <a:rPr lang="en-US" sz="2000" dirty="0" err="1"/>
              <a:t>mismo</a:t>
            </a:r>
            <a:r>
              <a:rPr lang="en-US" sz="2000" dirty="0"/>
              <a:t> </a:t>
            </a:r>
            <a:r>
              <a:rPr lang="en-US" sz="2000" dirty="0" err="1"/>
              <a:t>crédito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12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6754-09B4-4C36-8B6B-149005B3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Detalle</a:t>
            </a:r>
            <a:r>
              <a:rPr lang="en-US" dirty="0"/>
              <a:t> </a:t>
            </a:r>
            <a:r>
              <a:rPr lang="es-MX" dirty="0"/>
              <a:t>Solicita</a:t>
            </a:r>
            <a:endParaRPr lang="es-MX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2C3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26B76AD-DC81-4399-9771-DB68D43DE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" y="877824"/>
            <a:ext cx="2359837" cy="5102352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2A4505-9BE4-4BB6-B2F4-88FFB0106291}"/>
              </a:ext>
            </a:extLst>
          </p:cNvPr>
          <p:cNvSpPr txBox="1"/>
          <p:nvPr/>
        </p:nvSpPr>
        <p:spPr>
          <a:xfrm>
            <a:off x="5214581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Al </a:t>
            </a:r>
            <a:r>
              <a:rPr lang="en-US" sz="2000" dirty="0" err="1"/>
              <a:t>seleccionar</a:t>
            </a:r>
            <a:r>
              <a:rPr lang="en-US" sz="2000" dirty="0"/>
              <a:t> </a:t>
            </a:r>
            <a:r>
              <a:rPr lang="en-US" sz="2000" dirty="0" err="1"/>
              <a:t>alguno</a:t>
            </a:r>
            <a:r>
              <a:rPr lang="en-US" sz="2000" dirty="0"/>
              <a:t> de los </a:t>
            </a:r>
            <a:r>
              <a:rPr lang="en-US" sz="2000" dirty="0" err="1"/>
              <a:t>créditos</a:t>
            </a:r>
            <a:r>
              <a:rPr lang="en-US" sz="2000" dirty="0"/>
              <a:t> de la </a:t>
            </a:r>
            <a:r>
              <a:rPr lang="en-US" sz="2000" dirty="0" err="1"/>
              <a:t>pantalla</a:t>
            </a:r>
            <a:r>
              <a:rPr lang="en-US" sz="2000" dirty="0"/>
              <a:t> anterior, </a:t>
            </a:r>
            <a:r>
              <a:rPr lang="en-US" sz="2000" dirty="0" err="1"/>
              <a:t>mostrará</a:t>
            </a:r>
            <a:r>
              <a:rPr lang="en-US" sz="2000" dirty="0"/>
              <a:t> el </a:t>
            </a:r>
            <a:r>
              <a:rPr lang="en-US" sz="2000" dirty="0" err="1"/>
              <a:t>detalle</a:t>
            </a:r>
            <a:r>
              <a:rPr lang="en-US" sz="2000" dirty="0"/>
              <a:t> de lo </a:t>
            </a:r>
            <a:r>
              <a:rPr lang="en-US" sz="2000" dirty="0" err="1"/>
              <a:t>posible</a:t>
            </a:r>
            <a:r>
              <a:rPr lang="en-US" sz="2000" dirty="0"/>
              <a:t> a </a:t>
            </a:r>
            <a:r>
              <a:rPr lang="en-US" sz="2000" dirty="0" err="1"/>
              <a:t>solicitar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Se </a:t>
            </a:r>
            <a:r>
              <a:rPr lang="en-US" sz="2000" dirty="0" err="1"/>
              <a:t>podrá</a:t>
            </a:r>
            <a:r>
              <a:rPr lang="en-US" sz="2000" dirty="0"/>
              <a:t> </a:t>
            </a:r>
            <a:r>
              <a:rPr lang="en-US" sz="2000" dirty="0" err="1"/>
              <a:t>modificar</a:t>
            </a:r>
            <a:r>
              <a:rPr lang="en-US" sz="2000" dirty="0"/>
              <a:t> el </a:t>
            </a:r>
            <a:r>
              <a:rPr lang="en-US" sz="2000" dirty="0" err="1"/>
              <a:t>monto</a:t>
            </a:r>
            <a:r>
              <a:rPr lang="en-US" sz="2000" dirty="0"/>
              <a:t> (</a:t>
            </a:r>
            <a:r>
              <a:rPr lang="en-US" sz="2000" dirty="0" err="1"/>
              <a:t>desde</a:t>
            </a:r>
            <a:r>
              <a:rPr lang="en-US" sz="2000" dirty="0"/>
              <a:t> un </a:t>
            </a:r>
            <a:r>
              <a:rPr lang="en-US" sz="2000" dirty="0" err="1"/>
              <a:t>mínimo</a:t>
            </a:r>
            <a:r>
              <a:rPr lang="en-US" sz="2000" dirty="0"/>
              <a:t> que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indiquen</a:t>
            </a:r>
            <a:r>
              <a:rPr lang="en-US" sz="2000" dirty="0"/>
              <a:t>, hasta el </a:t>
            </a:r>
            <a:r>
              <a:rPr lang="en-US" sz="2000" dirty="0" err="1"/>
              <a:t>máximo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 disponible).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El </a:t>
            </a:r>
            <a:r>
              <a:rPr lang="en-US" sz="2000" dirty="0" err="1"/>
              <a:t>plazo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el </a:t>
            </a:r>
            <a:r>
              <a:rPr lang="en-US" sz="2000" dirty="0" err="1"/>
              <a:t>mismo</a:t>
            </a:r>
            <a:r>
              <a:rPr lang="en-US" sz="2000" dirty="0"/>
              <a:t> al </a:t>
            </a:r>
            <a:r>
              <a:rPr lang="en-US" sz="2000" dirty="0" err="1"/>
              <a:t>crédito</a:t>
            </a:r>
            <a:r>
              <a:rPr lang="en-US" sz="2000" dirty="0"/>
              <a:t> </a:t>
            </a:r>
            <a:r>
              <a:rPr lang="en-US" sz="2000" dirty="0" err="1"/>
              <a:t>activo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6754-09B4-4C36-8B6B-149005B3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Teléfono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Solicita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2F4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contenido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1B48EBE-B78D-407D-A585-CD390C07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" y="877824"/>
            <a:ext cx="2359837" cy="5102352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2A4505-9BE4-4BB6-B2F4-88FFB0106291}"/>
              </a:ext>
            </a:extLst>
          </p:cNvPr>
          <p:cNvSpPr txBox="1"/>
          <p:nvPr/>
        </p:nvSpPr>
        <p:spPr>
          <a:xfrm>
            <a:off x="5214581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Al </a:t>
            </a:r>
            <a:r>
              <a:rPr lang="en-US" sz="2000" dirty="0" err="1"/>
              <a:t>dar</a:t>
            </a:r>
            <a:r>
              <a:rPr lang="en-US" sz="2000" dirty="0"/>
              <a:t> click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botón</a:t>
            </a:r>
            <a:r>
              <a:rPr lang="en-US" sz="2000" dirty="0"/>
              <a:t> “</a:t>
            </a:r>
            <a:r>
              <a:rPr lang="en-US" sz="2000" dirty="0" err="1"/>
              <a:t>En</a:t>
            </a:r>
            <a:r>
              <a:rPr lang="en-US" sz="2000" dirty="0"/>
              <a:t> 1 Click”, se </a:t>
            </a:r>
            <a:r>
              <a:rPr lang="en-US" sz="2000" dirty="0" err="1"/>
              <a:t>solicitará</a:t>
            </a:r>
            <a:r>
              <a:rPr lang="en-US" sz="2000" dirty="0"/>
              <a:t> un </a:t>
            </a:r>
            <a:r>
              <a:rPr lang="en-US" sz="2000" dirty="0" err="1"/>
              <a:t>teléfono</a:t>
            </a:r>
            <a:r>
              <a:rPr lang="en-US" sz="2000" dirty="0"/>
              <a:t> al </a:t>
            </a:r>
            <a:r>
              <a:rPr lang="en-US" sz="2000" dirty="0" err="1"/>
              <a:t>cliente</a:t>
            </a:r>
            <a:r>
              <a:rPr lang="en-US" sz="2000" dirty="0"/>
              <a:t> para que </a:t>
            </a:r>
            <a:r>
              <a:rPr lang="en-US" sz="2000" dirty="0" err="1"/>
              <a:t>sucursal</a:t>
            </a:r>
            <a:r>
              <a:rPr lang="en-US" sz="2000" dirty="0"/>
              <a:t> se </a:t>
            </a:r>
            <a:r>
              <a:rPr lang="en-US" sz="2000" dirty="0" err="1"/>
              <a:t>ponga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contacto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633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6754-09B4-4C36-8B6B-149005B3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Confirmación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Solicita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13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C7299CC-0D06-4D14-9201-C8F94AFD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" y="877824"/>
            <a:ext cx="2359837" cy="5102352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2A4505-9BE4-4BB6-B2F4-88FFB0106291}"/>
              </a:ext>
            </a:extLst>
          </p:cNvPr>
          <p:cNvSpPr txBox="1"/>
          <p:nvPr/>
        </p:nvSpPr>
        <p:spPr>
          <a:xfrm>
            <a:off x="5214581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Al </a:t>
            </a:r>
            <a:r>
              <a:rPr lang="en-US" sz="2000" dirty="0" err="1"/>
              <a:t>aceptar</a:t>
            </a:r>
            <a:r>
              <a:rPr lang="en-US" sz="2000" dirty="0"/>
              <a:t> el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teléfono</a:t>
            </a:r>
            <a:r>
              <a:rPr lang="en-US" sz="2000" dirty="0"/>
              <a:t>, se le </a:t>
            </a:r>
            <a:r>
              <a:rPr lang="en-US" sz="2000" dirty="0" err="1"/>
              <a:t>confirma</a:t>
            </a:r>
            <a:r>
              <a:rPr lang="en-US" sz="2000" dirty="0"/>
              <a:t> al </a:t>
            </a:r>
            <a:r>
              <a:rPr lang="en-US" sz="2000" dirty="0" err="1"/>
              <a:t>cliente</a:t>
            </a:r>
            <a:r>
              <a:rPr lang="en-US" sz="2000" dirty="0"/>
              <a:t> que el </a:t>
            </a:r>
            <a:r>
              <a:rPr lang="en-US" sz="2000" dirty="0" err="1"/>
              <a:t>trámite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curso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38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6754-09B4-4C36-8B6B-149005B3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E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965753C-3AE4-4E78-8D7F-248B5B06A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" y="877824"/>
            <a:ext cx="2359837" cy="5102352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2A4505-9BE4-4BB6-B2F4-88FFB0106291}"/>
              </a:ext>
            </a:extLst>
          </p:cNvPr>
          <p:cNvSpPr txBox="1"/>
          <p:nvPr/>
        </p:nvSpPr>
        <p:spPr>
          <a:xfrm>
            <a:off x="5214581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948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6754-09B4-4C36-8B6B-149005B3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Notificaciones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A6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contenido 7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103404AE-4721-4F4F-A65F-2548E77F7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" y="877824"/>
            <a:ext cx="2359837" cy="5102352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2A4505-9BE4-4BB6-B2F4-88FFB0106291}"/>
              </a:ext>
            </a:extLst>
          </p:cNvPr>
          <p:cNvSpPr txBox="1"/>
          <p:nvPr/>
        </p:nvSpPr>
        <p:spPr>
          <a:xfrm>
            <a:off x="5214581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Las solicitudes que </a:t>
            </a:r>
            <a:r>
              <a:rPr lang="en-US" sz="2000" dirty="0" err="1"/>
              <a:t>realice</a:t>
            </a:r>
            <a:r>
              <a:rPr lang="en-US" sz="2000" dirty="0"/>
              <a:t> el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aplicación</a:t>
            </a:r>
            <a:r>
              <a:rPr lang="en-US" sz="2000" dirty="0"/>
              <a:t> </a:t>
            </a:r>
            <a:r>
              <a:rPr lang="en-US" sz="2000" dirty="0" err="1"/>
              <a:t>aparecerán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pantalla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Los </a:t>
            </a:r>
            <a:r>
              <a:rPr lang="en-US" sz="2000" dirty="0" err="1"/>
              <a:t>estatus</a:t>
            </a:r>
            <a:r>
              <a:rPr lang="en-US" sz="2000" dirty="0"/>
              <a:t> los </a:t>
            </a:r>
            <a:r>
              <a:rPr lang="en-US" sz="2000" dirty="0" err="1"/>
              <a:t>estará</a:t>
            </a:r>
            <a:r>
              <a:rPr lang="en-US" sz="2000" dirty="0"/>
              <a:t> </a:t>
            </a:r>
            <a:r>
              <a:rPr lang="en-US" sz="2000" dirty="0" err="1"/>
              <a:t>modificando</a:t>
            </a:r>
            <a:r>
              <a:rPr lang="en-US" sz="2000" dirty="0"/>
              <a:t> la </a:t>
            </a:r>
            <a:r>
              <a:rPr lang="en-US" sz="2000" dirty="0" err="1"/>
              <a:t>sucursal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Ejemplo</a:t>
            </a:r>
            <a:r>
              <a:rPr lang="en-US" sz="2000" dirty="0"/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Pendiente</a:t>
            </a:r>
            <a:r>
              <a:rPr lang="en-US" sz="2000" dirty="0"/>
              <a:t> de </a:t>
            </a:r>
            <a:r>
              <a:rPr lang="en-US" sz="2000" dirty="0" err="1"/>
              <a:t>recibir</a:t>
            </a:r>
            <a:r>
              <a:rPr lang="en-US" sz="2000" dirty="0"/>
              <a:t> </a:t>
            </a:r>
            <a:r>
              <a:rPr lang="en-US" sz="2000" dirty="0" err="1"/>
              <a:t>llamada</a:t>
            </a:r>
            <a:endParaRPr lang="en-U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Llamada</a:t>
            </a:r>
            <a:r>
              <a:rPr lang="en-US" sz="2000" dirty="0"/>
              <a:t> </a:t>
            </a:r>
            <a:r>
              <a:rPr lang="en-US" sz="2000" dirty="0" err="1"/>
              <a:t>recibida</a:t>
            </a:r>
            <a:r>
              <a:rPr lang="en-US" sz="2000" dirty="0"/>
              <a:t>/por </a:t>
            </a:r>
            <a:r>
              <a:rPr lang="en-US" sz="2000" dirty="0" err="1"/>
              <a:t>autorizar</a:t>
            </a:r>
            <a:endParaRPr lang="en-U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Autorizado</a:t>
            </a:r>
            <a:r>
              <a:rPr lang="en-US" sz="2000" dirty="0"/>
              <a:t>/por </a:t>
            </a:r>
            <a:r>
              <a:rPr lang="en-US" sz="2000" dirty="0" err="1"/>
              <a:t>dispersar</a:t>
            </a:r>
            <a:endParaRPr lang="en-U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Dispersado</a:t>
            </a:r>
            <a:r>
              <a:rPr lang="en-US" sz="2000" dirty="0"/>
              <a:t>/</a:t>
            </a:r>
            <a:r>
              <a:rPr lang="en-US" sz="2000" dirty="0" err="1"/>
              <a:t>Cancelado</a:t>
            </a:r>
            <a:r>
              <a:rPr lang="en-US" sz="2000" dirty="0"/>
              <a:t>/</a:t>
            </a:r>
            <a:r>
              <a:rPr lang="en-US" sz="2000" dirty="0" err="1"/>
              <a:t>Rechazado</a:t>
            </a:r>
            <a:r>
              <a:rPr lang="en-US" sz="2000" dirty="0"/>
              <a:t> (que se </a:t>
            </a:r>
            <a:r>
              <a:rPr lang="en-US" sz="2000" dirty="0" err="1"/>
              <a:t>eliminaría</a:t>
            </a:r>
            <a:r>
              <a:rPr lang="en-US" sz="2000" dirty="0"/>
              <a:t> del </a:t>
            </a:r>
            <a:r>
              <a:rPr lang="en-US" sz="2000" dirty="0" err="1"/>
              <a:t>listado</a:t>
            </a:r>
            <a:r>
              <a:rPr lang="en-US" sz="2000" dirty="0"/>
              <a:t> </a:t>
            </a:r>
            <a:r>
              <a:rPr lang="en-US" sz="2000" dirty="0" err="1"/>
              <a:t>después</a:t>
            </a:r>
            <a:r>
              <a:rPr lang="en-US" sz="2000" dirty="0"/>
              <a:t> de 1 o 2 días)</a:t>
            </a:r>
          </a:p>
        </p:txBody>
      </p:sp>
    </p:spTree>
    <p:extLst>
      <p:ext uri="{BB962C8B-B14F-4D97-AF65-F5344CB8AC3E}">
        <p14:creationId xmlns:p14="http://schemas.microsoft.com/office/powerpoint/2010/main" val="225715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6754-09B4-4C36-8B6B-149005B3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Perfil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06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7889A25-278E-488F-964D-51DB5CFC3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" y="877824"/>
            <a:ext cx="2359837" cy="5102352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2A4505-9BE4-4BB6-B2F4-88FFB0106291}"/>
              </a:ext>
            </a:extLst>
          </p:cNvPr>
          <p:cNvSpPr txBox="1"/>
          <p:nvPr/>
        </p:nvSpPr>
        <p:spPr>
          <a:xfrm>
            <a:off x="5214581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9460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259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Dinero en 1 Click</vt:lpstr>
      <vt:lpstr>Inicio de Sesión</vt:lpstr>
      <vt:lpstr>Pestaña Solicita</vt:lpstr>
      <vt:lpstr>Detalle Solicita</vt:lpstr>
      <vt:lpstr>Teléfono Solicita</vt:lpstr>
      <vt:lpstr>Confirmación Solicita</vt:lpstr>
      <vt:lpstr>PIN</vt:lpstr>
      <vt:lpstr>Notificaciones</vt:lpstr>
      <vt:lpstr>Perfil</vt:lpstr>
      <vt:lpstr>Centro de Ayuda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Dinero en 1 Click</dc:title>
  <dc:creator>JOSE ALEJANDRO TREVIÑO LAVIN</dc:creator>
  <cp:lastModifiedBy>JOSE ALEJANDRO TREVIÑO LAVIN</cp:lastModifiedBy>
  <cp:revision>2</cp:revision>
  <dcterms:created xsi:type="dcterms:W3CDTF">2021-01-27T20:20:28Z</dcterms:created>
  <dcterms:modified xsi:type="dcterms:W3CDTF">2021-01-27T20:30:57Z</dcterms:modified>
</cp:coreProperties>
</file>