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72" r:id="rId11"/>
    <p:sldId id="274" r:id="rId12"/>
    <p:sldId id="273" r:id="rId13"/>
    <p:sldId id="270" r:id="rId14"/>
    <p:sldId id="275" r:id="rId15"/>
    <p:sldId id="276" r:id="rId16"/>
    <p:sldId id="266" r:id="rId17"/>
    <p:sldId id="267" r:id="rId18"/>
    <p:sldId id="264" r:id="rId19"/>
    <p:sldId id="268" r:id="rId20"/>
    <p:sldId id="269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" id="{BF8267DC-6A0F-4B4A-AB16-DA52A4559A29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  <p14:section name="Aula 2" id="{074BB09F-4E59-074B-ADB5-93BDA3CA4A3C}">
          <p14:sldIdLst>
            <p14:sldId id="263"/>
            <p14:sldId id="271"/>
            <p14:sldId id="272"/>
            <p14:sldId id="274"/>
            <p14:sldId id="273"/>
          </p14:sldIdLst>
        </p14:section>
        <p14:section name="Aula 3" id="{1E759683-8BDA-6947-BDA4-9C81F08549B8}">
          <p14:sldIdLst>
            <p14:sldId id="270"/>
            <p14:sldId id="275"/>
            <p14:sldId id="276"/>
            <p14:sldId id="266"/>
            <p14:sldId id="267"/>
            <p14:sldId id="264"/>
            <p14:sldId id="268"/>
            <p14:sldId id="26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3326"/>
  </p:normalViewPr>
  <p:slideViewPr>
    <p:cSldViewPr snapToGrid="0">
      <p:cViewPr varScale="1">
        <p:scale>
          <a:sx n="149" d="100"/>
          <a:sy n="149" d="100"/>
        </p:scale>
        <p:origin x="1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01/06/23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30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1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92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jure.org/reference/data_structures" TargetMode="External"/><Relationship Id="rId2" Type="http://schemas.openxmlformats.org/officeDocument/2006/relationships/hyperlink" Target="https://augustl.com/blog/2019/you_have_to_know_about_persistent_data_structu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xt.pro/blog/clojure-ds/" TargetMode="External"/><Relationship Id="rId4" Type="http://schemas.openxmlformats.org/officeDocument/2006/relationships/hyperlink" Target="https://orgpad.com/o/BSZ05PGN1PMbIjmwIT3Vhs?s=clojure-tutorial&amp;token=CJlRL7peFImINGAtZ9Wsc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icad.html" TargetMode="External"/><Relationship Id="rId2" Type="http://schemas.openxmlformats.org/officeDocument/2006/relationships/hyperlink" Target="https://github.com/VictorInacio/NuBootcamp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formal.stanford.edu/jmc/recursive.pdf" TargetMode="External"/><Relationship Id="rId5" Type="http://schemas.openxmlformats.org/officeDocument/2006/relationships/hyperlink" Target="https://clojure.org/reference/lisps" TargetMode="External"/><Relationship Id="rId4" Type="http://schemas.openxmlformats.org/officeDocument/2006/relationships/hyperlink" Target="https://blog.cleancoder.com/uncle-bob/2019/08/22/WhyClojur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Técnicas</a:t>
            </a:r>
            <a:r>
              <a:rPr lang="en-US"/>
              <a:t> de </a:t>
            </a:r>
            <a:r>
              <a:rPr lang="en-US" err="1"/>
              <a:t>Programação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Clojure</a:t>
            </a:r>
            <a:br>
              <a:rPr lang="en-BR"/>
            </a:b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44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97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3 – 31/05/2023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Imutabilidade</a:t>
            </a:r>
          </a:p>
          <a:p>
            <a:r>
              <a:rPr lang="en-BR" dirty="0"/>
              <a:t>Atoms</a:t>
            </a:r>
          </a:p>
          <a:p>
            <a:r>
              <a:rPr lang="en-BR" dirty="0"/>
              <a:t>Async HTTP</a:t>
            </a:r>
          </a:p>
        </p:txBody>
      </p:sp>
    </p:spTree>
    <p:extLst>
      <p:ext uri="{BB962C8B-B14F-4D97-AF65-F5344CB8AC3E}">
        <p14:creationId xmlns:p14="http://schemas.microsoft.com/office/powerpoint/2010/main" val="33228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B37CA-03B2-7A5D-96A0-F8C8AEE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68" y="1637447"/>
            <a:ext cx="30353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90089-1FFF-BF74-DF0D-2A57461E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63" y="1637447"/>
            <a:ext cx="2443831" cy="451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18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</a:t>
            </a:r>
            <a:r>
              <a:rPr lang="en-US" dirty="0" err="1"/>
              <a:t>xs</a:t>
            </a:r>
            <a:r>
              <a:rPr lang="en-US" dirty="0"/>
              <a:t> [0, 1, 2])</a:t>
            </a:r>
          </a:p>
          <a:p>
            <a:r>
              <a:rPr lang="en-US" dirty="0"/>
              <a:t>(def </a:t>
            </a:r>
            <a:r>
              <a:rPr lang="en-US" dirty="0" err="1"/>
              <a:t>ys</a:t>
            </a:r>
            <a:r>
              <a:rPr lang="en-US" dirty="0"/>
              <a:t> [3, 4, 5])</a:t>
            </a:r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85C8-7B3F-79A9-F4A6-AA6EAECBF9A5}"/>
              </a:ext>
            </a:extLst>
          </p:cNvPr>
          <p:cNvSpPr txBox="1"/>
          <p:nvPr/>
        </p:nvSpPr>
        <p:spPr>
          <a:xfrm>
            <a:off x="6584901" y="814642"/>
            <a:ext cx="303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zs (</a:t>
            </a:r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))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680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4609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brown [0 1 2 3 4 5])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blue (pop brown))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green (pop brown))</a:t>
            </a:r>
            <a:endParaRPr lang="en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81DF6-F09F-3DFA-B03C-9A6E8AD5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53" y="1984274"/>
            <a:ext cx="7772400" cy="4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Imutabilidade</a:t>
            </a:r>
          </a:p>
        </p:txBody>
      </p:sp>
      <p:pic>
        <p:nvPicPr>
          <p:cNvPr id="1026" name="Picture 2" descr="Persistent Trees in git, Clojure and CouchDB">
            <a:extLst>
              <a:ext uri="{FF2B5EF4-FFF2-40B4-BE49-F238E27FC236}">
                <a16:creationId xmlns:a16="http://schemas.microsoft.com/office/drawing/2014/main" id="{2E5B1B99-6314-9106-09E7-DD317C3A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21" y="1998496"/>
            <a:ext cx="7823185" cy="4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Atoms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67494-86B0-73A6-D300-5F30692F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447754"/>
            <a:ext cx="7958331" cy="51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097" y="1750423"/>
            <a:ext cx="8541042" cy="42995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https://en.wikipedia.org/wiki/Persistent_data_structure</a:t>
            </a:r>
          </a:p>
          <a:p>
            <a:r>
              <a:rPr lang="en-US" dirty="0">
                <a:hlinkClick r:id="rId2"/>
              </a:rPr>
              <a:t>https://augustl.com/blog/2019/you_have_to_know_about_persistent_data_structures/</a:t>
            </a:r>
            <a:endParaRPr lang="en-US" dirty="0"/>
          </a:p>
          <a:p>
            <a:r>
              <a:rPr lang="en-US" dirty="0">
                <a:hlinkClick r:id="rId3"/>
              </a:rPr>
              <a:t>https://clojure.org/reference/data_structures</a:t>
            </a:r>
            <a:endParaRPr lang="en-US" dirty="0"/>
          </a:p>
          <a:p>
            <a:r>
              <a:rPr lang="en-US" dirty="0">
                <a:hlinkClick r:id="rId4"/>
              </a:rPr>
              <a:t>https://orgpad.com/o/BSZ05PGN1PMbIjmwIT3Vhs?s=clojure-tutorial&amp;token=CJlRL7peFImINGAtZ9WscU</a:t>
            </a:r>
            <a:endParaRPr lang="en-US" dirty="0"/>
          </a:p>
          <a:p>
            <a:r>
              <a:rPr lang="en-US" dirty="0">
                <a:hlinkClick r:id="rId5"/>
              </a:rPr>
              <a:t>https://www.juxt.pro/blog/clojure-ds/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augustl.com</a:t>
            </a:r>
            <a:r>
              <a:rPr lang="en-US" dirty="0"/>
              <a:t>/blog/2019/</a:t>
            </a:r>
            <a:r>
              <a:rPr lang="en-US" dirty="0" err="1"/>
              <a:t>you_have_to_know_about_persistent_data_structures</a:t>
            </a:r>
            <a:r>
              <a:rPr lang="en-US" dirty="0"/>
              <a:t>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4656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5C85-9C2C-F4A4-3838-53A1003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2052116"/>
            <a:ext cx="9211602" cy="39978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1 -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imprime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human readable.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2 -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milissegundos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tic’s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configuráveis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13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1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Introduções</a:t>
            </a:r>
          </a:p>
          <a:p>
            <a:r>
              <a:rPr lang="en-BR" dirty="0"/>
              <a:t>Recapitulação Clojure</a:t>
            </a:r>
          </a:p>
          <a:p>
            <a:r>
              <a:rPr lang="en-BR" dirty="0"/>
              <a:t>Namespaces, Records, Keywords</a:t>
            </a:r>
          </a:p>
          <a:p>
            <a:r>
              <a:rPr lang="en-BR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709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189-9175-BCD9-C159-B670AA4B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Pré-projeto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244D-1CBF-9681-5763-9ABF57A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Sistema de registro de aulas Real Time</a:t>
            </a:r>
          </a:p>
        </p:txBody>
      </p:sp>
    </p:spTree>
    <p:extLst>
      <p:ext uri="{BB962C8B-B14F-4D97-AF65-F5344CB8AC3E}">
        <p14:creationId xmlns:p14="http://schemas.microsoft.com/office/powerpoint/2010/main" val="13835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4 – 01/06/2023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Schema</a:t>
            </a:r>
          </a:p>
          <a:p>
            <a:r>
              <a:rPr lang="en-BR" dirty="0"/>
              <a:t>Modelagem</a:t>
            </a:r>
          </a:p>
          <a:p>
            <a:r>
              <a:rPr lang="en-BR" dirty="0"/>
              <a:t>Validação Request / Response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957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908-1824-703B-728F-487EB55E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22B-7EB5-0944-252A-19A01193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- Criar um schema para entidade turma</a:t>
            </a:r>
          </a:p>
          <a:p>
            <a:r>
              <a:rPr lang="en-BR" dirty="0"/>
              <a:t>- Criar um schema para entidade aluno</a:t>
            </a:r>
          </a:p>
          <a:p>
            <a:r>
              <a:rPr lang="en-BR" dirty="0"/>
              <a:t>- Criar um schema para FN registro-presenca</a:t>
            </a:r>
          </a:p>
        </p:txBody>
      </p:sp>
    </p:spTree>
    <p:extLst>
      <p:ext uri="{BB962C8B-B14F-4D97-AF65-F5344CB8AC3E}">
        <p14:creationId xmlns:p14="http://schemas.microsoft.com/office/powerpoint/2010/main" val="323739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A5B-7C27-EE9E-B9EB-B6EBBDD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1634-8A79-47CB-FBA6-BEBC57D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gist.github.com</a:t>
            </a:r>
            <a:r>
              <a:rPr lang="en-US"/>
              <a:t>/</a:t>
            </a:r>
            <a:r>
              <a:rPr lang="en-US" err="1"/>
              <a:t>xwmx</a:t>
            </a:r>
            <a:r>
              <a:rPr lang="en-US"/>
              <a:t>/5718546</a:t>
            </a:r>
          </a:p>
          <a:p>
            <a:r>
              <a:rPr lang="en-US">
                <a:hlinkClick r:id="rId2"/>
              </a:rPr>
              <a:t>https://github.com/VictorInacio/NuBootcamp2023</a:t>
            </a:r>
            <a:endParaRPr lang="en-US"/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3"/>
              </a:rPr>
              <a:t>http://www.paulgraham.com/icad.html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4"/>
              </a:rPr>
              <a:t>https://blog.cleancoder.com/uncle-bob/2019/08/22/WhyClojure.html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5"/>
              </a:rPr>
              <a:t>https://clojure.org/reference/lisps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6"/>
              </a:rPr>
              <a:t>http://www-formal.stanford.edu/jmc/recursive.pdf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829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58-0F40-CB1F-0F11-ACE6EB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2050" name="Picture 2" descr="CARとCDR - Wikipedia">
            <a:extLst>
              <a:ext uri="{FF2B5EF4-FFF2-40B4-BE49-F238E27FC236}">
                <a16:creationId xmlns:a16="http://schemas.microsoft.com/office/drawing/2014/main" id="{39042BB1-B8CE-FCD2-FF13-B163B9F7D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75" y="2052638"/>
            <a:ext cx="7159388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821-4956-FA37-772C-0A8C0A1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3074" name="Picture 2" descr="Clojure - Learn Clojure - Syntax">
            <a:extLst>
              <a:ext uri="{FF2B5EF4-FFF2-40B4-BE49-F238E27FC236}">
                <a16:creationId xmlns:a16="http://schemas.microsoft.com/office/drawing/2014/main" id="{B178A597-B588-7A40-44A8-48FB98B46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2324100"/>
            <a:ext cx="7772400" cy="345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25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E535-74F5-FC14-16AB-4C37529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4098" name="Picture 2" descr="What is Clojure? Functional Programming in the Java Ecosystem | Rookout">
            <a:extLst>
              <a:ext uri="{FF2B5EF4-FFF2-40B4-BE49-F238E27FC236}">
                <a16:creationId xmlns:a16="http://schemas.microsoft.com/office/drawing/2014/main" id="{56A4AC70-44C7-C97E-1C4F-1F450D326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690905"/>
            <a:ext cx="7796212" cy="27207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0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7" name="Picture 4" descr="Clojure - Learn Clojure - Syntax">
            <a:extLst>
              <a:ext uri="{FF2B5EF4-FFF2-40B4-BE49-F238E27FC236}">
                <a16:creationId xmlns:a16="http://schemas.microsoft.com/office/drawing/2014/main" id="{3E4A8106-8F8F-C391-7937-9F2BF084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18" y="2052638"/>
            <a:ext cx="7149501" cy="3997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1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2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WebSockets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8773</TotalTime>
  <Words>848</Words>
  <Application>Microsoft Macintosh PowerPoint</Application>
  <PresentationFormat>Widescreen</PresentationFormat>
  <Paragraphs>80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Fira Code</vt:lpstr>
      <vt:lpstr>MS Shell Dlg 2</vt:lpstr>
      <vt:lpstr>Source Code Pro</vt:lpstr>
      <vt:lpstr>Wingdings</vt:lpstr>
      <vt:lpstr>Wingdings 3</vt:lpstr>
      <vt:lpstr>Madison</vt:lpstr>
      <vt:lpstr>Técnicas de Programação em Clojure </vt:lpstr>
      <vt:lpstr>Técnicas de programação em Clojure Aula 1 – 23/05/2023 @victorinacio </vt:lpstr>
      <vt:lpstr>Recapitulação Clojure</vt:lpstr>
      <vt:lpstr>Recapitulação Clojure</vt:lpstr>
      <vt:lpstr>Recapitulação Clojure</vt:lpstr>
      <vt:lpstr>Recapitulação Clojure</vt:lpstr>
      <vt:lpstr>Recapitulação Clojure</vt:lpstr>
      <vt:lpstr>Técnicas de programação em Clojure Aula 2 – 23/05/2023 @victorinacio </vt:lpstr>
      <vt:lpstr>Funções</vt:lpstr>
      <vt:lpstr>Refactoring</vt:lpstr>
      <vt:lpstr>WebSockets</vt:lpstr>
      <vt:lpstr>Funções</vt:lpstr>
      <vt:lpstr>Técnicas de programação em Clojure Aula 3 – 31/05/2023 @victorinacio </vt:lpstr>
      <vt:lpstr>PowerPoint Presentation</vt:lpstr>
      <vt:lpstr>PowerPoint Presentation</vt:lpstr>
      <vt:lpstr>Imutabilidade</vt:lpstr>
      <vt:lpstr>Atoms</vt:lpstr>
      <vt:lpstr>Links</vt:lpstr>
      <vt:lpstr>Exercicios</vt:lpstr>
      <vt:lpstr>Pré-projeto</vt:lpstr>
      <vt:lpstr>Técnicas de programação em Clojure Aula 4 – 01/06/2023 @victorinacio </vt:lpstr>
      <vt:lpstr>Exercicios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6</cp:revision>
  <dcterms:created xsi:type="dcterms:W3CDTF">2023-05-23T14:21:05Z</dcterms:created>
  <dcterms:modified xsi:type="dcterms:W3CDTF">2023-06-05T00:02:19Z</dcterms:modified>
</cp:coreProperties>
</file>