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</p14:sldIdLst>
        </p14:section>
        <p14:section name="Aula 4" id="{E50E6124-9B78-E74B-8985-0FE842DE4F20}">
          <p14:sldIdLst>
            <p14:sldId id="277"/>
            <p14:sldId id="278"/>
          </p14:sldIdLst>
        </p14:section>
        <p14:section name="Aula 5" id="{667E806A-F5E7-7245-9BFE-59E218F30F1E}">
          <p14:sldIdLst>
            <p14:sldId id="279"/>
            <p14:sldId id="280"/>
          </p14:sldIdLst>
        </p14:section>
        <p14:section name="Aula 6" id="{A4D5BACF-5B83-0548-A4EA-A43BAEAF772C}">
          <p14:sldIdLst>
            <p14:sldId id="281"/>
            <p14:sldId id="282"/>
          </p14:sldIdLst>
        </p14:section>
        <p14:section name="Aula 7" id="{80ED8B7E-946E-934D-A436-51C4A223908B}">
          <p14:sldIdLst>
            <p14:sldId id="284"/>
            <p14:sldId id="285"/>
            <p14:sldId id="286"/>
            <p14:sldId id="287"/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8"/>
    <p:restoredTop sz="93435"/>
  </p:normalViewPr>
  <p:slideViewPr>
    <p:cSldViewPr snapToGrid="0">
      <p:cViewPr>
        <p:scale>
          <a:sx n="184" d="100"/>
          <a:sy n="184" d="100"/>
        </p:scale>
        <p:origin x="-1264" y="-1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19/06/23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73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81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990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29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04/06/2023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82" y="1341690"/>
            <a:ext cx="9416457" cy="4708254"/>
          </a:xfrm>
        </p:spPr>
        <p:txBody>
          <a:bodyPr>
            <a:normAutofit/>
          </a:bodyPr>
          <a:lstStyle/>
          <a:p>
            <a:r>
              <a:rPr lang="en-BR" dirty="0"/>
              <a:t>- Criar um Record com seu respectivo Schema para as entidades:</a:t>
            </a:r>
          </a:p>
          <a:p>
            <a:pPr lvl="1"/>
            <a:r>
              <a:rPr lang="en-BR" dirty="0"/>
              <a:t>Turma</a:t>
            </a:r>
          </a:p>
          <a:p>
            <a:pPr lvl="1"/>
            <a:r>
              <a:rPr lang="en-BR" dirty="0"/>
              <a:t>Aluno</a:t>
            </a:r>
          </a:p>
          <a:p>
            <a:pPr lvl="1"/>
            <a:r>
              <a:rPr lang="en-BR" dirty="0"/>
              <a:t>Professor</a:t>
            </a:r>
          </a:p>
          <a:p>
            <a:pPr lvl="1"/>
            <a:r>
              <a:rPr lang="en-BR" dirty="0"/>
              <a:t>Presenca</a:t>
            </a:r>
          </a:p>
          <a:p>
            <a:r>
              <a:rPr lang="en-BR" dirty="0"/>
              <a:t>- Criar um Protocol para Registrar Presenca recebendo o id do aluno, id da turma e data</a:t>
            </a:r>
          </a:p>
          <a:p>
            <a:r>
              <a:rPr lang="en-BR" dirty="0"/>
              <a:t>OBS: Para todos os schemas iniciar com o minimo de atributos e compor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5 – 07/06/2023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Concurrency </a:t>
            </a:r>
          </a:p>
          <a:p>
            <a:r>
              <a:rPr lang="en-BR" dirty="0"/>
              <a:t>Futures</a:t>
            </a:r>
          </a:p>
          <a:p>
            <a:r>
              <a:rPr lang="en-BR" dirty="0"/>
              <a:t>Promisses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3681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Usando a  fn memoize2 construir uma versão da fn que calcula o produto de x e y.</a:t>
            </a:r>
          </a:p>
          <a:p>
            <a:r>
              <a:rPr lang="en-BR" dirty="0"/>
              <a:t>Utilizando future, promisses e deliver constuir uma função que imprime o tempo inicial e final de executar uma tarefa.</a:t>
            </a:r>
          </a:p>
        </p:txBody>
      </p:sp>
    </p:spTree>
    <p:extLst>
      <p:ext uri="{BB962C8B-B14F-4D97-AF65-F5344CB8AC3E}">
        <p14:creationId xmlns:p14="http://schemas.microsoft.com/office/powerpoint/2010/main" val="412703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6 – 12/06/2023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Lazy</a:t>
            </a:r>
          </a:p>
          <a:p>
            <a:r>
              <a:rPr lang="en-BR" dirty="0"/>
              <a:t>Seq</a:t>
            </a:r>
          </a:p>
          <a:p>
            <a:r>
              <a:rPr lang="en-BR" dirty="0"/>
              <a:t>Loop</a:t>
            </a:r>
          </a:p>
          <a:p>
            <a:r>
              <a:rPr lang="en-BR" dirty="0"/>
              <a:t>Recur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730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Gerar um map com chaves aleatorias e como valores um range dos numeros -256 até 2048 com step de 64.</a:t>
            </a:r>
          </a:p>
          <a:p>
            <a:r>
              <a:rPr lang="en-BR" dirty="0"/>
              <a:t>Definir uma função que gera uma seq lazy com os multiplos de um determinado numero positivo excluindo o proprio numero da saida. Executar a função para os </a:t>
            </a:r>
          </a:p>
          <a:p>
            <a:r>
              <a:rPr lang="en-BR" dirty="0"/>
              <a:t>Gerar a sequencia de fibonacci de forma ‘stack-overflow safe’ porem permitindo escolher o valor inicial e final da sequencia.</a:t>
            </a:r>
          </a:p>
        </p:txBody>
      </p:sp>
    </p:spTree>
    <p:extLst>
      <p:ext uri="{BB962C8B-B14F-4D97-AF65-F5344CB8AC3E}">
        <p14:creationId xmlns:p14="http://schemas.microsoft.com/office/powerpoint/2010/main" val="88176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7 – 15/06/2023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Destructuring</a:t>
            </a:r>
          </a:p>
          <a:p>
            <a:r>
              <a:rPr lang="en-BR" dirty="0"/>
              <a:t>Map</a:t>
            </a:r>
          </a:p>
          <a:p>
            <a:r>
              <a:rPr lang="en-BR" dirty="0"/>
              <a:t>Reduce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898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8 – 19/06/2023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Google Map Reduce</a:t>
            </a:r>
          </a:p>
          <a:p>
            <a:r>
              <a:rPr lang="en-BR" dirty="0"/>
              <a:t>Middlewares / Interceptors</a:t>
            </a:r>
          </a:p>
          <a:p>
            <a:r>
              <a:rPr lang="en-BR" dirty="0"/>
              <a:t>Exercicios</a:t>
            </a:r>
          </a:p>
        </p:txBody>
      </p:sp>
    </p:spTree>
    <p:extLst>
      <p:ext uri="{BB962C8B-B14F-4D97-AF65-F5344CB8AC3E}">
        <p14:creationId xmlns:p14="http://schemas.microsoft.com/office/powerpoint/2010/main" val="267087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4E643-C45C-5AF6-DAB1-5FAF2128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997" y="1580366"/>
            <a:ext cx="5996374" cy="50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Combine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89CC81-C2E6-627A-2E1C-39BB6D63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30" y="1580366"/>
            <a:ext cx="8351320" cy="44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60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Reduce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75A3-F716-87EC-55CF-B649B1EA5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354" y="1430337"/>
            <a:ext cx="8328963" cy="50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4B19-D3E2-2231-A344-721BDB2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1E5C-1295-5A59-2D36-AB4557ED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/>
              <a:t>Adicione na funcionalidade de contagem de palavras um filtro parametrizavel para ignorar a determinados caracteres.</a:t>
            </a:r>
          </a:p>
          <a:p>
            <a:r>
              <a:rPr lang="en-BR" dirty="0"/>
              <a:t>Aplique no arquivo canto-chars.txt</a:t>
            </a:r>
          </a:p>
          <a:p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replace-map {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\( ""</a:t>
            </a:r>
            <a:b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                  \) ""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})</a:t>
            </a:r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 dirty="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/escape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"(a) (b) (c)" 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replace-map)</a:t>
            </a:r>
          </a:p>
          <a:p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=&gt; "a b c"</a:t>
            </a:r>
            <a:endParaRPr lang="en-BR" dirty="0"/>
          </a:p>
          <a:p>
            <a:r>
              <a:rPr lang="en-BR" dirty="0"/>
              <a:t>Gere uma sequencia de numeros de 0 a 100 e retorne um mapa com o numero n gerado como chave e como valor o retorno do body do endpoint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/par-</a:t>
            </a:r>
            <a:r>
              <a:rPr lang="en-US" sz="1800" dirty="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ou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-impar</a:t>
            </a:r>
            <a:endParaRPr lang="en-US" sz="1800" dirty="0">
              <a:solidFill>
                <a:srgbClr val="CFD2D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20456</TotalTime>
  <Words>1158</Words>
  <Application>Microsoft Macintosh PowerPoint</Application>
  <PresentationFormat>Widescreen</PresentationFormat>
  <Paragraphs>125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04/06/2023 @victorinacio </vt:lpstr>
      <vt:lpstr>Exercicios </vt:lpstr>
      <vt:lpstr>Técnicas de programação em Clojure Aula 5 – 07/06/2023 @victorinacio </vt:lpstr>
      <vt:lpstr>Exercicios</vt:lpstr>
      <vt:lpstr>Técnicas de programação em Clojure Aula 6 – 12/06/2023 @victorinacio </vt:lpstr>
      <vt:lpstr>Exercicios</vt:lpstr>
      <vt:lpstr>Técnicas de programação em Clojure Aula 7 – 15/06/2023 @victorinacio </vt:lpstr>
      <vt:lpstr>Técnicas de programação em Clojure Aula 8 – 19/06/2023 @victorinacio </vt:lpstr>
      <vt:lpstr>Map</vt:lpstr>
      <vt:lpstr>Combine</vt:lpstr>
      <vt:lpstr>Reduce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13</cp:revision>
  <dcterms:created xsi:type="dcterms:W3CDTF">2023-05-23T14:21:05Z</dcterms:created>
  <dcterms:modified xsi:type="dcterms:W3CDTF">2023-06-20T11:21:31Z</dcterms:modified>
</cp:coreProperties>
</file>