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1" r:id="rId10"/>
    <p:sldId id="272" r:id="rId11"/>
    <p:sldId id="274" r:id="rId12"/>
    <p:sldId id="273" r:id="rId13"/>
    <p:sldId id="270" r:id="rId14"/>
    <p:sldId id="275" r:id="rId15"/>
    <p:sldId id="276" r:id="rId16"/>
    <p:sldId id="266" r:id="rId17"/>
    <p:sldId id="267" r:id="rId18"/>
    <p:sldId id="264" r:id="rId19"/>
    <p:sldId id="268" r:id="rId20"/>
    <p:sldId id="269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la 1" id="{BF8267DC-6A0F-4B4A-AB16-DA52A4559A29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  <p14:section name="Aula 2" id="{074BB09F-4E59-074B-ADB5-93BDA3CA4A3C}">
          <p14:sldIdLst>
            <p14:sldId id="263"/>
            <p14:sldId id="271"/>
            <p14:sldId id="272"/>
            <p14:sldId id="274"/>
            <p14:sldId id="273"/>
          </p14:sldIdLst>
        </p14:section>
        <p14:section name="Aula 3" id="{1E759683-8BDA-6947-BDA4-9C81F08549B8}">
          <p14:sldIdLst>
            <p14:sldId id="270"/>
            <p14:sldId id="275"/>
            <p14:sldId id="276"/>
            <p14:sldId id="266"/>
            <p14:sldId id="267"/>
            <p14:sldId id="264"/>
            <p14:sldId id="268"/>
            <p14:sldId id="269"/>
          </p14:sldIdLst>
        </p14:section>
        <p14:section name="Aula 4" id="{E50E6124-9B78-E74B-8985-0FE842DE4F20}">
          <p14:sldIdLst>
            <p14:sldId id="277"/>
            <p14:sldId id="278"/>
          </p14:sldIdLst>
        </p14:section>
        <p14:section name="Aula 5" id="{667E806A-F5E7-7245-9BFE-59E218F30F1E}">
          <p14:sldIdLst>
            <p14:sldId id="279"/>
            <p14:sldId id="280"/>
          </p14:sldIdLst>
        </p14:section>
        <p14:section name="Aula 6" id="{A4D5BACF-5B83-0548-A4EA-A43BAEAF772C}">
          <p14:sldIdLst>
            <p14:sldId id="281"/>
            <p14:sldId id="282"/>
          </p14:sldIdLst>
        </p14:section>
        <p14:section name="Aula 7" id="{80ED8B7E-946E-934D-A436-51C4A223908B}">
          <p14:sldIdLst>
            <p14:sldId id="284"/>
          </p14:sldIdLst>
        </p14:section>
        <p14:section name="Aula 8" id="{E9A1ADAD-B9D2-2D4D-8E64-49DB59305D9C}">
          <p14:sldIdLst>
            <p14:sldId id="285"/>
            <p14:sldId id="286"/>
            <p14:sldId id="287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74"/>
    <p:restoredTop sz="97046"/>
  </p:normalViewPr>
  <p:slideViewPr>
    <p:cSldViewPr snapToGrid="0">
      <p:cViewPr>
        <p:scale>
          <a:sx n="197" d="100"/>
          <a:sy n="197" d="100"/>
        </p:scale>
        <p:origin x="-1136" y="-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20/06/23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1733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30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deref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"valor"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"valor"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@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let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)]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"nova string"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reset-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>
                <a:solidFill>
                  <a:srgbClr val="6897BB"/>
                </a:solidFill>
                <a:effectLst/>
                <a:latin typeface="Fira Code" panose="020B0809050000020004" pitchFamily="49" charset="0"/>
              </a:rPr>
              <a:t>999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swap-</a:t>
            </a:r>
            <a:r>
              <a:rPr lang="en-US" sz="1800" err="1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vals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!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atom-n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atom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#'user/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set-validator!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#(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or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string?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                          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vector? 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%)))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nil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str 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"!"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;; =&gt; "</a:t>
            </a:r>
            <a:r>
              <a:rPr lang="en-US" sz="1800" b="1" err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  <a:t>!"</a:t>
            </a: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br>
              <a:rPr lang="en-US" sz="1800" b="1">
                <a:solidFill>
                  <a:srgbClr val="8FADEF"/>
                </a:solidFill>
                <a:effectLst/>
                <a:latin typeface="Fira Code" panose="020B0809050000020004" pitchFamily="49" charset="0"/>
              </a:rPr>
            </a:b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swap! </a:t>
            </a:r>
            <a:r>
              <a:rPr lang="en-US" sz="1800" err="1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atomo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80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/split #</a:t>
            </a:r>
            <a:r>
              <a:rPr lang="en-US" sz="180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"o"</a:t>
            </a:r>
            <a:r>
              <a:rPr lang="en-US" sz="180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331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920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73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681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9908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8297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6/20/23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6/20/23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jure.org/reference/data_structures" TargetMode="External"/><Relationship Id="rId2" Type="http://schemas.openxmlformats.org/officeDocument/2006/relationships/hyperlink" Target="https://augustl.com/blog/2019/you_have_to_know_about_persistent_data_structur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uxt.pro/blog/clojure-ds/" TargetMode="External"/><Relationship Id="rId4" Type="http://schemas.openxmlformats.org/officeDocument/2006/relationships/hyperlink" Target="https://orgpad.com/o/BSZ05PGN1PMbIjmwIT3Vhs?s=clojure-tutorial&amp;token=CJlRL7peFImINGAtZ9WscU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ulgraham.com/icad.html" TargetMode="External"/><Relationship Id="rId2" Type="http://schemas.openxmlformats.org/officeDocument/2006/relationships/hyperlink" Target="https://github.com/VictorInacio/NuBootcamp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formal.stanford.edu/jmc/recursive.pdf" TargetMode="External"/><Relationship Id="rId5" Type="http://schemas.openxmlformats.org/officeDocument/2006/relationships/hyperlink" Target="https://clojure.org/reference/lisps" TargetMode="External"/><Relationship Id="rId4" Type="http://schemas.openxmlformats.org/officeDocument/2006/relationships/hyperlink" Target="https://blog.cleancoder.com/uncle-bob/2019/08/22/WhyClojure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/>
              <a:t>Técnicas</a:t>
            </a:r>
            <a:r>
              <a:rPr lang="en-US"/>
              <a:t> de </a:t>
            </a:r>
            <a:r>
              <a:rPr lang="en-US" err="1"/>
              <a:t>Programação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Clojure</a:t>
            </a:r>
            <a:br>
              <a:rPr lang="en-BR"/>
            </a:br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446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WebSockets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7C42-80BD-6531-C975-D7DCD150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97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0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3 – 31/05/2023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Imutabilidade</a:t>
            </a:r>
          </a:p>
          <a:p>
            <a:r>
              <a:rPr lang="en-BR" dirty="0"/>
              <a:t>Atoms</a:t>
            </a:r>
          </a:p>
          <a:p>
            <a:r>
              <a:rPr lang="en-BR" dirty="0"/>
              <a:t>Async HTTP</a:t>
            </a:r>
          </a:p>
        </p:txBody>
      </p:sp>
    </p:spTree>
    <p:extLst>
      <p:ext uri="{BB962C8B-B14F-4D97-AF65-F5344CB8AC3E}">
        <p14:creationId xmlns:p14="http://schemas.microsoft.com/office/powerpoint/2010/main" val="332288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2B37CA-03B2-7A5D-96A0-F8C8AEE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68" y="1637447"/>
            <a:ext cx="3035300" cy="416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990089-1FFF-BF74-DF0D-2A57461E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63" y="1637447"/>
            <a:ext cx="2443831" cy="4519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1844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</a:t>
            </a:r>
            <a:r>
              <a:rPr lang="en-US" dirty="0" err="1"/>
              <a:t>xs</a:t>
            </a:r>
            <a:r>
              <a:rPr lang="en-US" dirty="0"/>
              <a:t> [0, 1, 2])</a:t>
            </a:r>
          </a:p>
          <a:p>
            <a:r>
              <a:rPr lang="en-US" dirty="0"/>
              <a:t>(def </a:t>
            </a:r>
            <a:r>
              <a:rPr lang="en-US" dirty="0" err="1"/>
              <a:t>ys</a:t>
            </a:r>
            <a:r>
              <a:rPr lang="en-US" dirty="0"/>
              <a:t> [3, 4, 5])</a:t>
            </a:r>
            <a:endParaRPr lang="en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85C8-7B3F-79A9-F4A6-AA6EAECBF9A5}"/>
              </a:ext>
            </a:extLst>
          </p:cNvPr>
          <p:cNvSpPr txBox="1"/>
          <p:nvPr/>
        </p:nvSpPr>
        <p:spPr>
          <a:xfrm>
            <a:off x="6584901" y="814642"/>
            <a:ext cx="303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(def zs (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))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680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E7CA4D-4EEB-E4ED-1F35-A925178324FD}"/>
              </a:ext>
            </a:extLst>
          </p:cNvPr>
          <p:cNvSpPr txBox="1"/>
          <p:nvPr/>
        </p:nvSpPr>
        <p:spPr>
          <a:xfrm>
            <a:off x="2435268" y="814642"/>
            <a:ext cx="4609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brown [0 1 2 3 4 5])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blue (pop brown)) </a:t>
            </a:r>
          </a:p>
          <a:p>
            <a:r>
              <a:rPr lang="en-US" b="0" i="0" dirty="0">
                <a:effectLst/>
                <a:latin typeface="Source Code Pro" panose="020F0502020204030204" pitchFamily="34" charset="0"/>
              </a:rPr>
              <a:t>(</a:t>
            </a:r>
            <a:r>
              <a:rPr lang="en-US" b="1" i="0" dirty="0">
                <a:effectLst/>
                <a:latin typeface="Source Code Pro" panose="020F0502020204030204" pitchFamily="34" charset="0"/>
              </a:rPr>
              <a:t>def</a:t>
            </a:r>
            <a:r>
              <a:rPr lang="en-US" b="0" i="0" dirty="0">
                <a:effectLst/>
                <a:latin typeface="Source Code Pro" panose="020F0502020204030204" pitchFamily="34" charset="0"/>
              </a:rPr>
              <a:t> green (pop brown))</a:t>
            </a:r>
            <a:endParaRPr lang="en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81DF6-F09F-3DFA-B03C-9A6E8AD5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53" y="1984274"/>
            <a:ext cx="7772400" cy="46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Imutabilidade</a:t>
            </a:r>
          </a:p>
        </p:txBody>
      </p:sp>
      <p:pic>
        <p:nvPicPr>
          <p:cNvPr id="1026" name="Picture 2" descr="Persistent Trees in git, Clojure and CouchDB">
            <a:extLst>
              <a:ext uri="{FF2B5EF4-FFF2-40B4-BE49-F238E27FC236}">
                <a16:creationId xmlns:a16="http://schemas.microsoft.com/office/drawing/2014/main" id="{2E5B1B99-6314-9106-09E7-DD317C3AC3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121" y="1998496"/>
            <a:ext cx="7823185" cy="41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Atoms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67494-86B0-73A6-D300-5F30692F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447754"/>
            <a:ext cx="7958331" cy="51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97" y="1750423"/>
            <a:ext cx="8541042" cy="4299521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https://en.wikipedia.org/wiki/Persistent_data_structure</a:t>
            </a:r>
          </a:p>
          <a:p>
            <a:r>
              <a:rPr lang="en-US" dirty="0">
                <a:hlinkClick r:id="rId2"/>
              </a:rPr>
              <a:t>https://augustl.com/blog/2019/you_have_to_know_about_persistent_data_structures/</a:t>
            </a:r>
            <a:endParaRPr lang="en-US" dirty="0"/>
          </a:p>
          <a:p>
            <a:r>
              <a:rPr lang="en-US" dirty="0">
                <a:hlinkClick r:id="rId3"/>
              </a:rPr>
              <a:t>https://clojure.org/reference/data_structures</a:t>
            </a:r>
            <a:endParaRPr lang="en-US" dirty="0"/>
          </a:p>
          <a:p>
            <a:r>
              <a:rPr lang="en-US" dirty="0">
                <a:hlinkClick r:id="rId4"/>
              </a:rPr>
              <a:t>https://orgpad.com/o/BSZ05PGN1PMbIjmwIT3Vhs?s=clojure-tutorial&amp;token=CJlRL7peFImINGAtZ9WscU</a:t>
            </a:r>
            <a:endParaRPr lang="en-US" dirty="0"/>
          </a:p>
          <a:p>
            <a:r>
              <a:rPr lang="en-US" dirty="0">
                <a:hlinkClick r:id="rId5"/>
              </a:rPr>
              <a:t>https://www.juxt.pro/blog/clojure-ds/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augustl.com</a:t>
            </a:r>
            <a:r>
              <a:rPr lang="en-US" dirty="0"/>
              <a:t>/blog/2019/</a:t>
            </a:r>
            <a:r>
              <a:rPr lang="en-US" dirty="0" err="1"/>
              <a:t>you_have_to_know_about_persistent_data_structures</a:t>
            </a:r>
            <a:r>
              <a:rPr lang="en-US" dirty="0"/>
              <a:t>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4656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B5F4-268B-1396-E173-DF820CB2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F5C85-9C2C-F4A4-3838-53A1003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537" y="2052116"/>
            <a:ext cx="9211602" cy="399782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1 -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imprime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human readable.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2 -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em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ou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milissegundos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Exercício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3 -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Construir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um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relógio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que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permite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tic’s </a:t>
            </a:r>
            <a:r>
              <a:rPr lang="en-US" sz="1800" b="0" i="0" u="none" strike="noStrike" dirty="0" err="1">
                <a:effectLst/>
                <a:latin typeface="Arial" panose="020B0604020202020204" pitchFamily="34" charset="0"/>
              </a:rPr>
              <a:t>configuráveis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5137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1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Introduções</a:t>
            </a:r>
          </a:p>
          <a:p>
            <a:r>
              <a:rPr lang="en-BR" dirty="0"/>
              <a:t>Recapitulação Clojure</a:t>
            </a:r>
          </a:p>
          <a:p>
            <a:r>
              <a:rPr lang="en-BR" dirty="0"/>
              <a:t>Namespaces, Records, Keywords</a:t>
            </a:r>
          </a:p>
          <a:p>
            <a:r>
              <a:rPr lang="en-BR" dirty="0"/>
              <a:t>HTTP API</a:t>
            </a:r>
          </a:p>
        </p:txBody>
      </p:sp>
    </p:spTree>
    <p:extLst>
      <p:ext uri="{BB962C8B-B14F-4D97-AF65-F5344CB8AC3E}">
        <p14:creationId xmlns:p14="http://schemas.microsoft.com/office/powerpoint/2010/main" val="7091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189-9175-BCD9-C159-B670AA4B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Pré-projeto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244D-1CBF-9681-5763-9ABF57AF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Sistema de registro de aulas Real Time</a:t>
            </a:r>
          </a:p>
        </p:txBody>
      </p:sp>
    </p:spTree>
    <p:extLst>
      <p:ext uri="{BB962C8B-B14F-4D97-AF65-F5344CB8AC3E}">
        <p14:creationId xmlns:p14="http://schemas.microsoft.com/office/powerpoint/2010/main" val="13835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4 – 04/06/2023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R" dirty="0"/>
          </a:p>
          <a:p>
            <a:r>
              <a:rPr lang="en-BR" dirty="0"/>
              <a:t>Schema</a:t>
            </a:r>
          </a:p>
          <a:p>
            <a:r>
              <a:rPr lang="en-BR" dirty="0"/>
              <a:t>Modelagem</a:t>
            </a:r>
          </a:p>
          <a:p>
            <a:r>
              <a:rPr lang="en-BR" dirty="0"/>
              <a:t>Validação Request / Response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9572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908-1824-703B-728F-487EB55E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522B-7EB5-0944-252A-19A01193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82" y="1341690"/>
            <a:ext cx="9416457" cy="4708254"/>
          </a:xfrm>
        </p:spPr>
        <p:txBody>
          <a:bodyPr>
            <a:normAutofit/>
          </a:bodyPr>
          <a:lstStyle/>
          <a:p>
            <a:r>
              <a:rPr lang="en-BR" dirty="0"/>
              <a:t>- Criar um Record com seu respectivo Schema para as entidades:</a:t>
            </a:r>
          </a:p>
          <a:p>
            <a:pPr lvl="1"/>
            <a:r>
              <a:rPr lang="en-BR" dirty="0"/>
              <a:t>Turma</a:t>
            </a:r>
          </a:p>
          <a:p>
            <a:pPr lvl="1"/>
            <a:r>
              <a:rPr lang="en-BR" dirty="0"/>
              <a:t>Aluno</a:t>
            </a:r>
          </a:p>
          <a:p>
            <a:pPr lvl="1"/>
            <a:r>
              <a:rPr lang="en-BR" dirty="0"/>
              <a:t>Professor</a:t>
            </a:r>
          </a:p>
          <a:p>
            <a:pPr lvl="1"/>
            <a:r>
              <a:rPr lang="en-BR" dirty="0"/>
              <a:t>Presenca</a:t>
            </a:r>
          </a:p>
          <a:p>
            <a:r>
              <a:rPr lang="en-BR" dirty="0"/>
              <a:t>- Criar um Protocol para Registrar Presenca recebendo o id do aluno, id da turma e data</a:t>
            </a:r>
          </a:p>
          <a:p>
            <a:r>
              <a:rPr lang="en-BR" dirty="0"/>
              <a:t>OBS: Para todos os schemas iniciar com o minimo de atributos e compor posteriormente</a:t>
            </a:r>
          </a:p>
        </p:txBody>
      </p:sp>
    </p:spTree>
    <p:extLst>
      <p:ext uri="{BB962C8B-B14F-4D97-AF65-F5344CB8AC3E}">
        <p14:creationId xmlns:p14="http://schemas.microsoft.com/office/powerpoint/2010/main" val="32373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5 – 07/06/2023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Concurrency </a:t>
            </a:r>
          </a:p>
          <a:p>
            <a:r>
              <a:rPr lang="en-BR" dirty="0"/>
              <a:t>Futures</a:t>
            </a:r>
          </a:p>
          <a:p>
            <a:r>
              <a:rPr lang="en-BR" dirty="0"/>
              <a:t>Promisses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336818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Usando a  fn memoize2 construir uma versão da fn que calcula o produto de x e y.</a:t>
            </a:r>
          </a:p>
          <a:p>
            <a:r>
              <a:rPr lang="en-BR" dirty="0"/>
              <a:t>Utilizando future, promisses e deliver constuir uma função que imprime o tempo inicial e final de executar uma tarefa.</a:t>
            </a:r>
          </a:p>
        </p:txBody>
      </p:sp>
    </p:spTree>
    <p:extLst>
      <p:ext uri="{BB962C8B-B14F-4D97-AF65-F5344CB8AC3E}">
        <p14:creationId xmlns:p14="http://schemas.microsoft.com/office/powerpoint/2010/main" val="412703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6 – 12/06/2023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Lazy</a:t>
            </a:r>
          </a:p>
          <a:p>
            <a:r>
              <a:rPr lang="en-BR" dirty="0"/>
              <a:t>Seq</a:t>
            </a:r>
          </a:p>
          <a:p>
            <a:r>
              <a:rPr lang="en-BR" dirty="0"/>
              <a:t>Loop</a:t>
            </a:r>
          </a:p>
          <a:p>
            <a:r>
              <a:rPr lang="en-BR" dirty="0"/>
              <a:t>Recur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1730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5C0-F4B4-DED6-A91A-E5CA292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2BB-2DC7-2E7C-120D-137CC0F5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Gerar um map com chaves aleatorias e como valores um range dos numeros -256 até 2048 com step de 64.</a:t>
            </a:r>
          </a:p>
          <a:p>
            <a:r>
              <a:rPr lang="en-BR" dirty="0"/>
              <a:t>Definir uma função que gera uma seq lazy com os multiplos de um determinado numero positivo excluindo o proprio numero da saida. Executar a função para os </a:t>
            </a:r>
          </a:p>
          <a:p>
            <a:r>
              <a:rPr lang="en-BR" dirty="0"/>
              <a:t>Gerar a sequencia de fibonacci de forma ‘stack-overflow safe’ porem permitindo escolher o valor inicial e final da sequencia.</a:t>
            </a:r>
          </a:p>
        </p:txBody>
      </p:sp>
    </p:spTree>
    <p:extLst>
      <p:ext uri="{BB962C8B-B14F-4D97-AF65-F5344CB8AC3E}">
        <p14:creationId xmlns:p14="http://schemas.microsoft.com/office/powerpoint/2010/main" val="881768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7 – 15/06/2023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Destructuring</a:t>
            </a:r>
          </a:p>
          <a:p>
            <a:r>
              <a:rPr lang="en-BR" dirty="0"/>
              <a:t>Map</a:t>
            </a:r>
          </a:p>
          <a:p>
            <a:r>
              <a:rPr lang="en-BR" dirty="0"/>
              <a:t>Reduce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3898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8 – 19/06/2023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R" dirty="0"/>
          </a:p>
          <a:p>
            <a:r>
              <a:rPr lang="en-BR" dirty="0"/>
              <a:t>Google Map Reduce</a:t>
            </a:r>
          </a:p>
          <a:p>
            <a:r>
              <a:rPr lang="en-BR" dirty="0"/>
              <a:t>Middlewares / Interceptors</a:t>
            </a:r>
          </a:p>
          <a:p>
            <a:r>
              <a:rPr lang="en-BR" dirty="0"/>
              <a:t>Exercicios</a:t>
            </a:r>
          </a:p>
        </p:txBody>
      </p:sp>
    </p:spTree>
    <p:extLst>
      <p:ext uri="{BB962C8B-B14F-4D97-AF65-F5344CB8AC3E}">
        <p14:creationId xmlns:p14="http://schemas.microsoft.com/office/powerpoint/2010/main" val="267087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F4E643-C45C-5AF6-DAB1-5FAF2128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997" y="1580366"/>
            <a:ext cx="5996374" cy="50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BA5B-7C27-EE9E-B9EB-B6EBBDD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1634-8A79-47CB-FBA6-BEBC57DD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gist.github.com</a:t>
            </a:r>
            <a:r>
              <a:rPr lang="en-US"/>
              <a:t>/</a:t>
            </a:r>
            <a:r>
              <a:rPr lang="en-US" err="1"/>
              <a:t>xwmx</a:t>
            </a:r>
            <a:r>
              <a:rPr lang="en-US"/>
              <a:t>/5718546</a:t>
            </a:r>
          </a:p>
          <a:p>
            <a:r>
              <a:rPr lang="en-US">
                <a:hlinkClick r:id="rId2"/>
              </a:rPr>
              <a:t>https://github.com/VictorInacio/NuBootcamp2023</a:t>
            </a:r>
            <a:endParaRPr lang="en-US"/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3"/>
              </a:rPr>
              <a:t>http://www.paulgraham.com/icad.html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4"/>
              </a:rPr>
              <a:t>https://blog.cleancoder.com/uncle-bob/2019/08/22/WhyClojure.html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5"/>
              </a:rPr>
              <a:t>https://clojure.org/reference/lisps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  <a:p>
            <a:pPr algn="l"/>
            <a:r>
              <a:rPr lang="en-US" b="0" i="0" u="none" strike="noStrike">
                <a:solidFill>
                  <a:srgbClr val="F0F3F6"/>
                </a:solidFill>
                <a:effectLst/>
                <a:latin typeface="-apple-system"/>
                <a:hlinkClick r:id="rId6"/>
              </a:rPr>
              <a:t>http://www-formal.stanford.edu/jmc/recursive.pdf</a:t>
            </a:r>
            <a:endParaRPr lang="en-US" b="0" i="0">
              <a:solidFill>
                <a:srgbClr val="F0F3F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1829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Combine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89CC81-C2E6-627A-2E1C-39BB6D63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30" y="1580366"/>
            <a:ext cx="8351320" cy="44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60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8DA1-CB74-9D00-EBFB-98E3B5FF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C75A3-F716-87EC-55CF-B649B1EA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354" y="1430337"/>
            <a:ext cx="8328963" cy="50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4B19-D3E2-2231-A344-721BDB2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1E5C-1295-5A59-2D36-AB4557ED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/>
              <a:t>Adicione na funcionalidade de contagem de palavras um filtro parametrizavel para ignorar a determinados caracteres.</a:t>
            </a:r>
          </a:p>
          <a:p>
            <a:r>
              <a:rPr lang="en-BR" dirty="0"/>
              <a:t>Aplique no arquivo canto-chars.txt</a:t>
            </a:r>
          </a:p>
          <a:p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def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 {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\( ""</a:t>
            </a:r>
            <a:b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                  \) ""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})</a:t>
            </a: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b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</a:b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DBC2AF"/>
                </a:solidFill>
                <a:effectLst/>
                <a:latin typeface="Fira Code" panose="020B0809050000020004" pitchFamily="49" charset="0"/>
              </a:rPr>
              <a:t>clojure.string</a:t>
            </a:r>
            <a:r>
              <a:rPr lang="en-US" sz="1800" dirty="0">
                <a:solidFill>
                  <a:srgbClr val="CC7832"/>
                </a:solidFill>
                <a:effectLst/>
                <a:latin typeface="Fira Code" panose="020B0809050000020004" pitchFamily="49" charset="0"/>
              </a:rPr>
              <a:t>/escape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"(a) (b) (c)" </a:t>
            </a:r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replace-map)</a:t>
            </a:r>
          </a:p>
          <a:p>
            <a:r>
              <a:rPr lang="en-US" sz="1800" dirty="0">
                <a:solidFill>
                  <a:srgbClr val="CFD2D5"/>
                </a:solidFill>
                <a:effectLst/>
                <a:latin typeface="Fira Code" panose="020B0809050000020004" pitchFamily="49" charset="0"/>
              </a:rPr>
              <a:t>=&gt; "a b c"</a:t>
            </a:r>
            <a:endParaRPr lang="en-BR" dirty="0"/>
          </a:p>
          <a:p>
            <a:r>
              <a:rPr lang="en-BR" dirty="0"/>
              <a:t>Gere uma sequencia de numeros de 0 a 100 e retorne um mapa com o numero n gerado como chave e como valor o retorno do body do endpoint 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/par-</a:t>
            </a:r>
            <a:r>
              <a:rPr lang="en-US" sz="1800" dirty="0" err="1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ou</a:t>
            </a:r>
            <a:r>
              <a:rPr lang="en-US" sz="1800" dirty="0">
                <a:solidFill>
                  <a:srgbClr val="8EA765"/>
                </a:solidFill>
                <a:effectLst/>
                <a:latin typeface="Fira Code" panose="020B0809050000020004" pitchFamily="49" charset="0"/>
              </a:rPr>
              <a:t>-impar</a:t>
            </a:r>
            <a:endParaRPr lang="en-US" sz="1800" dirty="0">
              <a:solidFill>
                <a:srgbClr val="CFD2D5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9858-0F40-CB1F-0F11-ACE6EBB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2050" name="Picture 2" descr="CARとCDR - Wikipedia">
            <a:extLst>
              <a:ext uri="{FF2B5EF4-FFF2-40B4-BE49-F238E27FC236}">
                <a16:creationId xmlns:a16="http://schemas.microsoft.com/office/drawing/2014/main" id="{39042BB1-B8CE-FCD2-FF13-B163B9F7DD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775" y="2052638"/>
            <a:ext cx="7159388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5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9821-4956-FA37-772C-0A8C0A1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3074" name="Picture 2" descr="Clojure - Learn Clojure - Syntax">
            <a:extLst>
              <a:ext uri="{FF2B5EF4-FFF2-40B4-BE49-F238E27FC236}">
                <a16:creationId xmlns:a16="http://schemas.microsoft.com/office/drawing/2014/main" id="{B178A597-B588-7A40-44A8-48FB98B467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69" y="2324100"/>
            <a:ext cx="7772400" cy="3454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254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E535-74F5-FC14-16AB-4C37529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4098" name="Picture 2" descr="What is Clojure? Functional Programming in the Java Ecosystem | Rookout">
            <a:extLst>
              <a:ext uri="{FF2B5EF4-FFF2-40B4-BE49-F238E27FC236}">
                <a16:creationId xmlns:a16="http://schemas.microsoft.com/office/drawing/2014/main" id="{56A4AC70-44C7-C97E-1C4F-1F450D326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2690905"/>
            <a:ext cx="7796212" cy="272079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0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Recapitulação Clojure</a:t>
            </a:r>
          </a:p>
        </p:txBody>
      </p:sp>
      <p:pic>
        <p:nvPicPr>
          <p:cNvPr id="7" name="Picture 4" descr="Clojure - Learn Clojure - Syntax">
            <a:extLst>
              <a:ext uri="{FF2B5EF4-FFF2-40B4-BE49-F238E27FC236}">
                <a16:creationId xmlns:a16="http://schemas.microsoft.com/office/drawing/2014/main" id="{3E4A8106-8F8F-C391-7937-9F2BF0840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718" y="2052638"/>
            <a:ext cx="7149501" cy="399732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531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Clojure</a:t>
            </a:r>
            <a:br>
              <a:rPr lang="en-BR" dirty="0"/>
            </a:br>
            <a:r>
              <a:rPr lang="en-BR" dirty="0"/>
              <a:t>Aula 2 – 23/05/2023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  <a:p>
            <a:r>
              <a:rPr lang="en-BR" dirty="0"/>
              <a:t>Refactoring</a:t>
            </a:r>
          </a:p>
          <a:p>
            <a:r>
              <a:rPr lang="en-BR" dirty="0"/>
              <a:t>WebSockets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F7843-DDFB-50C6-FF7B-85A4DF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6F2CA-CCD2-AA3E-E6B8-AA9AD7D5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  <a:p>
            <a:r>
              <a:rPr lang="en-US" dirty="0"/>
              <a:t>Closures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Avançados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clojuredocs.org</a:t>
            </a:r>
            <a:r>
              <a:rPr lang="en-US" dirty="0"/>
              <a:t>/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defn</a:t>
            </a:r>
            <a:endParaRPr lang="en-US" dirty="0"/>
          </a:p>
          <a:p>
            <a:endParaRPr lang="en-US" dirty="0"/>
          </a:p>
          <a:p>
            <a:endParaRPr lang="en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21833</TotalTime>
  <Words>1158</Words>
  <Application>Microsoft Macintosh PowerPoint</Application>
  <PresentationFormat>Widescreen</PresentationFormat>
  <Paragraphs>125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-apple-system</vt:lpstr>
      <vt:lpstr>Arial</vt:lpstr>
      <vt:lpstr>Calibri</vt:lpstr>
      <vt:lpstr>Fira Code</vt:lpstr>
      <vt:lpstr>MS Shell Dlg 2</vt:lpstr>
      <vt:lpstr>Source Code Pro</vt:lpstr>
      <vt:lpstr>Wingdings</vt:lpstr>
      <vt:lpstr>Wingdings 3</vt:lpstr>
      <vt:lpstr>Madison</vt:lpstr>
      <vt:lpstr>Técnicas de Programação em Clojure </vt:lpstr>
      <vt:lpstr>Técnicas de programação em Clojure Aula 1 – 23/05/2023 @victorinacio </vt:lpstr>
      <vt:lpstr>Recapitulação Clojure</vt:lpstr>
      <vt:lpstr>Recapitulação Clojure</vt:lpstr>
      <vt:lpstr>Recapitulação Clojure</vt:lpstr>
      <vt:lpstr>Recapitulação Clojure</vt:lpstr>
      <vt:lpstr>Recapitulação Clojure</vt:lpstr>
      <vt:lpstr>Técnicas de programação em Clojure Aula 2 – 23/05/2023 @victorinacio </vt:lpstr>
      <vt:lpstr>Funções</vt:lpstr>
      <vt:lpstr>Refactoring</vt:lpstr>
      <vt:lpstr>WebSockets</vt:lpstr>
      <vt:lpstr>Funções</vt:lpstr>
      <vt:lpstr>Técnicas de programação em Clojure Aula 3 – 31/05/2023 @victorinacio </vt:lpstr>
      <vt:lpstr>PowerPoint Presentation</vt:lpstr>
      <vt:lpstr>PowerPoint Presentation</vt:lpstr>
      <vt:lpstr>Imutabilidade</vt:lpstr>
      <vt:lpstr>Atoms</vt:lpstr>
      <vt:lpstr>Links</vt:lpstr>
      <vt:lpstr>Exercicios</vt:lpstr>
      <vt:lpstr>Pré-projeto</vt:lpstr>
      <vt:lpstr>Técnicas de programação em Clojure Aula 4 – 04/06/2023 @victorinacio </vt:lpstr>
      <vt:lpstr>Exercicios </vt:lpstr>
      <vt:lpstr>Técnicas de programação em Clojure Aula 5 – 07/06/2023 @victorinacio </vt:lpstr>
      <vt:lpstr>Exercicios</vt:lpstr>
      <vt:lpstr>Técnicas de programação em Clojure Aula 6 – 12/06/2023 @victorinacio </vt:lpstr>
      <vt:lpstr>Exercicios</vt:lpstr>
      <vt:lpstr>Técnicas de programação em Clojure Aula 7 – 15/06/2023 @victorinacio </vt:lpstr>
      <vt:lpstr>Técnicas de programação em Clojure Aula 8 – 19/06/2023 @victorinacio </vt:lpstr>
      <vt:lpstr>Map</vt:lpstr>
      <vt:lpstr>Combine</vt:lpstr>
      <vt:lpstr>Reduce</vt:lpstr>
      <vt:lpstr>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14</cp:revision>
  <dcterms:created xsi:type="dcterms:W3CDTF">2023-05-23T14:21:05Z</dcterms:created>
  <dcterms:modified xsi:type="dcterms:W3CDTF">2023-06-21T15:31:13Z</dcterms:modified>
</cp:coreProperties>
</file>