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71" r:id="rId10"/>
    <p:sldId id="272" r:id="rId11"/>
    <p:sldId id="274" r:id="rId12"/>
    <p:sldId id="273" r:id="rId13"/>
    <p:sldId id="270" r:id="rId14"/>
    <p:sldId id="264" r:id="rId15"/>
    <p:sldId id="266" r:id="rId16"/>
    <p:sldId id="265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ula 1" id="{BF8267DC-6A0F-4B4A-AB16-DA52A4559A29}">
          <p14:sldIdLst>
            <p14:sldId id="256"/>
            <p14:sldId id="257"/>
            <p14:sldId id="259"/>
            <p14:sldId id="260"/>
            <p14:sldId id="261"/>
            <p14:sldId id="262"/>
            <p14:sldId id="258"/>
          </p14:sldIdLst>
        </p14:section>
        <p14:section name="Aula 2" id="{074BB09F-4E59-074B-ADB5-93BDA3CA4A3C}">
          <p14:sldIdLst>
            <p14:sldId id="263"/>
            <p14:sldId id="271"/>
            <p14:sldId id="272"/>
            <p14:sldId id="274"/>
            <p14:sldId id="273"/>
          </p14:sldIdLst>
        </p14:section>
        <p14:section name="Aula 3" id="{1E759683-8BDA-6947-BDA4-9C81F08549B8}">
          <p14:sldIdLst>
            <p14:sldId id="270"/>
            <p14:sldId id="264"/>
            <p14:sldId id="266"/>
            <p14:sldId id="265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1"/>
    <p:restoredTop sz="93326"/>
  </p:normalViewPr>
  <p:slideViewPr>
    <p:cSldViewPr snapToGrid="0">
      <p:cViewPr varScale="1">
        <p:scale>
          <a:sx n="145" d="100"/>
          <a:sy n="145" d="100"/>
        </p:scale>
        <p:origin x="184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A6CB2-1C58-D84E-B07B-B5770D071A49}" type="datetimeFigureOut">
              <a:rPr lang="en-BR" smtClean="0"/>
              <a:t>29/05/23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5D523-4C5D-3943-A284-67088B5655C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6065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13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17330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(</a:t>
            </a:r>
            <a:r>
              <a:rPr lang="en-US" sz="1800" err="1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deref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"valor"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@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"valor"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str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"!"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@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reset!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"nova string"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atom-n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reset-</a:t>
            </a:r>
            <a:r>
              <a:rPr lang="en-US" sz="1800" err="1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vals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!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atom-n </a:t>
            </a:r>
            <a:r>
              <a:rPr lang="en-US" sz="1800"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999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swap-</a:t>
            </a:r>
            <a:r>
              <a:rPr lang="en-US" sz="1800" err="1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vals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!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atom-n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inc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#'user/</a:t>
            </a:r>
            <a:r>
              <a:rPr lang="en-US" sz="1800" b="1" err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atomo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set-validator!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#(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or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string?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%)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                        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vector?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%)))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nil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str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"!"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"</a:t>
            </a:r>
            <a:r>
              <a:rPr lang="en-US" sz="1800" b="1" err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!"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err="1">
                <a:solidFill>
                  <a:srgbClr val="DBC2AF"/>
                </a:solidFill>
                <a:effectLst/>
                <a:latin typeface="Fira Code" panose="020B0809050000020004" pitchFamily="49" charset="0"/>
              </a:rPr>
              <a:t>clojure.string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/split #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"o"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17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43061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(</a:t>
            </a:r>
            <a:r>
              <a:rPr lang="en-US" sz="1800" err="1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deref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"valor"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@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"valor"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str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"!"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@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reset!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"nova string"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atom-n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reset-</a:t>
            </a:r>
            <a:r>
              <a:rPr lang="en-US" sz="1800" err="1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vals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!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atom-n </a:t>
            </a:r>
            <a:r>
              <a:rPr lang="en-US" sz="1800"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999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swap-</a:t>
            </a:r>
            <a:r>
              <a:rPr lang="en-US" sz="1800" err="1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vals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!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atom-n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inc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#'user/</a:t>
            </a:r>
            <a:r>
              <a:rPr lang="en-US" sz="1800" b="1" err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atomo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set-validator!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#(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or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string?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%)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                        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vector?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%)))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nil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str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"!"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"</a:t>
            </a:r>
            <a:r>
              <a:rPr lang="en-US" sz="1800" b="1" err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!"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err="1">
                <a:solidFill>
                  <a:srgbClr val="DBC2AF"/>
                </a:solidFill>
                <a:effectLst/>
                <a:latin typeface="Fira Code" panose="020B0809050000020004" pitchFamily="49" charset="0"/>
              </a:rPr>
              <a:t>clojure.string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/split #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"o"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18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33138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jure.org/reference/data_structures" TargetMode="External"/><Relationship Id="rId2" Type="http://schemas.openxmlformats.org/officeDocument/2006/relationships/hyperlink" Target="https://augustl.com/blog/2019/you_have_to_know_about_persistent_data_structure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ulgraham.com/icad.html" TargetMode="External"/><Relationship Id="rId2" Type="http://schemas.openxmlformats.org/officeDocument/2006/relationships/hyperlink" Target="https://github.com/VictorInacio/NuBootcamp202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-formal.stanford.edu/jmc/recursive.pdf" TargetMode="External"/><Relationship Id="rId5" Type="http://schemas.openxmlformats.org/officeDocument/2006/relationships/hyperlink" Target="https://clojure.org/reference/lisps" TargetMode="External"/><Relationship Id="rId4" Type="http://schemas.openxmlformats.org/officeDocument/2006/relationships/hyperlink" Target="https://blog.cleancoder.com/uncle-bob/2019/08/22/WhyClojure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635D-69B2-A509-DEF3-58A3FE909C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/>
              <a:t>Técnicas</a:t>
            </a:r>
            <a:r>
              <a:rPr lang="en-US"/>
              <a:t> de </a:t>
            </a:r>
            <a:r>
              <a:rPr lang="en-US" err="1"/>
              <a:t>Programação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Clojure</a:t>
            </a:r>
            <a:br>
              <a:rPr lang="en-BR"/>
            </a:br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1656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B7C42-80BD-6531-C975-D7DCD1504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8446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WebSockets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B7C42-80BD-6531-C975-D7DCD1504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09726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Funções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C6F2CA-CCD2-AA3E-E6B8-AA9AD7D5D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Definição</a:t>
            </a:r>
            <a:endParaRPr lang="en-US" dirty="0"/>
          </a:p>
          <a:p>
            <a:r>
              <a:rPr lang="en-US" dirty="0"/>
              <a:t>Closures</a:t>
            </a:r>
          </a:p>
          <a:p>
            <a:r>
              <a:rPr lang="en-US" dirty="0" err="1"/>
              <a:t>Destructuring</a:t>
            </a:r>
            <a:endParaRPr lang="en-US" dirty="0"/>
          </a:p>
          <a:p>
            <a:r>
              <a:rPr lang="en-US" dirty="0" err="1"/>
              <a:t>Argumentos</a:t>
            </a:r>
            <a:r>
              <a:rPr lang="en-US" dirty="0"/>
              <a:t> </a:t>
            </a:r>
            <a:r>
              <a:rPr lang="en-US" dirty="0" err="1"/>
              <a:t>Avançados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clojuredocs.org</a:t>
            </a:r>
            <a:r>
              <a:rPr lang="en-US" dirty="0"/>
              <a:t>/</a:t>
            </a:r>
            <a:r>
              <a:rPr lang="en-US" dirty="0" err="1"/>
              <a:t>clojure.core</a:t>
            </a:r>
            <a:r>
              <a:rPr lang="en-US" dirty="0"/>
              <a:t>/</a:t>
            </a:r>
            <a:r>
              <a:rPr lang="en-US" dirty="0" err="1"/>
              <a:t>defn</a:t>
            </a:r>
            <a:endParaRPr lang="en-US" dirty="0"/>
          </a:p>
          <a:p>
            <a:endParaRPr lang="en-US" dirty="0"/>
          </a:p>
          <a:p>
            <a:endParaRPr lang="en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05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Clojure</a:t>
            </a:r>
            <a:br>
              <a:rPr lang="en-BR" dirty="0"/>
            </a:br>
            <a:r>
              <a:rPr lang="en-BR" dirty="0"/>
              <a:t>Aula 3 – 29/05/2023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 dirty="0"/>
          </a:p>
          <a:p>
            <a:r>
              <a:rPr lang="en-BR" dirty="0"/>
              <a:t>Imutabilidade</a:t>
            </a:r>
          </a:p>
          <a:p>
            <a:r>
              <a:rPr lang="en-BR" dirty="0"/>
              <a:t>Atoms</a:t>
            </a:r>
          </a:p>
          <a:p>
            <a:r>
              <a:rPr lang="en-BR" dirty="0"/>
              <a:t>Refactoring</a:t>
            </a:r>
          </a:p>
          <a:p>
            <a:r>
              <a:rPr lang="en-BR" dirty="0"/>
              <a:t>Async HTTP</a:t>
            </a:r>
          </a:p>
        </p:txBody>
      </p:sp>
    </p:spTree>
    <p:extLst>
      <p:ext uri="{BB962C8B-B14F-4D97-AF65-F5344CB8AC3E}">
        <p14:creationId xmlns:p14="http://schemas.microsoft.com/office/powerpoint/2010/main" val="3322889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Imutabilidade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C6F2CA-CCD2-AA3E-E6B8-AA9AD7D5D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https://augustl.com/blog/2019/you_have_to_know_about_persistent_data_structures/</a:t>
            </a:r>
            <a:endParaRPr lang="en-US"/>
          </a:p>
          <a:p>
            <a:r>
              <a:rPr lang="en-US">
                <a:hlinkClick r:id="rId3"/>
              </a:rPr>
              <a:t>https://clojure.org/reference/data_structures</a:t>
            </a:r>
            <a:endParaRPr lang="en-US"/>
          </a:p>
          <a:p>
            <a:r>
              <a:rPr lang="en-US"/>
              <a:t>https://</a:t>
            </a:r>
            <a:r>
              <a:rPr lang="en-US" err="1"/>
              <a:t>orgpad.com</a:t>
            </a:r>
            <a:r>
              <a:rPr lang="en-US"/>
              <a:t>/o/BSZ05PGN1PMbIjmwIT3Vhs?s=</a:t>
            </a:r>
            <a:r>
              <a:rPr lang="en-US" err="1"/>
              <a:t>clojure-tutorial&amp;token</a:t>
            </a:r>
            <a:r>
              <a:rPr lang="en-US"/>
              <a:t>=CJlRL7peFImINGAtZ9WscU</a:t>
            </a:r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446563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Imutabilidade</a:t>
            </a:r>
          </a:p>
        </p:txBody>
      </p:sp>
      <p:pic>
        <p:nvPicPr>
          <p:cNvPr id="1026" name="Picture 2" descr="Persistent Trees in git, Clojure and CouchDB">
            <a:extLst>
              <a:ext uri="{FF2B5EF4-FFF2-40B4-BE49-F238E27FC236}">
                <a16:creationId xmlns:a16="http://schemas.microsoft.com/office/drawing/2014/main" id="{2E5B1B99-6314-9106-09E7-DD317C3AC3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521" y="1754891"/>
            <a:ext cx="7823185" cy="414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640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B5F4-268B-1396-E173-DF820CB2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Imutabilidade</a:t>
            </a:r>
          </a:p>
        </p:txBody>
      </p:sp>
      <p:pic>
        <p:nvPicPr>
          <p:cNvPr id="2050" name="Picture 2" descr="Persistent Trees in git, Clojure and CouchDB">
            <a:extLst>
              <a:ext uri="{FF2B5EF4-FFF2-40B4-BE49-F238E27FC236}">
                <a16:creationId xmlns:a16="http://schemas.microsoft.com/office/drawing/2014/main" id="{01F5D8AF-10D3-D65C-550E-826B2D9F63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469" y="2425700"/>
            <a:ext cx="60960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230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B5F4-268B-1396-E173-DF820CB2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Atoms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767494-86B0-73A6-D300-5F30692FE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63871" y="2052638"/>
            <a:ext cx="6215195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22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B5F4-268B-1396-E173-DF820CB2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Exercicios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F5C85-9C2C-F4A4-3838-53A1003CF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Exercício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1 -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Construir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um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relógio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que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imprime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human readable.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Exercício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2 -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Construir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um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relógio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que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permite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tic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em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segundos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ou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milissegundos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."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Exercício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3 -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Construir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um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relógio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que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permite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tic’s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configuráveis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Exercício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4 -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Construir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uma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árvore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onde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as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folhas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sejam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únicas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051377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E189-9175-BCD9-C159-B670AA4BC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Pré-projeto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244D-1CBF-9681-5763-9ABF57AF9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Sistema de registro de aulas Real Time</a:t>
            </a:r>
          </a:p>
        </p:txBody>
      </p:sp>
    </p:spTree>
    <p:extLst>
      <p:ext uri="{BB962C8B-B14F-4D97-AF65-F5344CB8AC3E}">
        <p14:creationId xmlns:p14="http://schemas.microsoft.com/office/powerpoint/2010/main" val="138358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Clojure</a:t>
            </a:r>
            <a:br>
              <a:rPr lang="en-BR" dirty="0"/>
            </a:br>
            <a:r>
              <a:rPr lang="en-BR" dirty="0"/>
              <a:t>Aula 1 – 23/05/2023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Introduções</a:t>
            </a:r>
          </a:p>
          <a:p>
            <a:r>
              <a:rPr lang="en-BR" dirty="0"/>
              <a:t>Recapitulação Clojure</a:t>
            </a:r>
          </a:p>
          <a:p>
            <a:r>
              <a:rPr lang="en-BR" dirty="0"/>
              <a:t>Namespaces, Records, Keywords</a:t>
            </a:r>
          </a:p>
          <a:p>
            <a:r>
              <a:rPr lang="en-BR" dirty="0"/>
              <a:t>HTTP API</a:t>
            </a:r>
          </a:p>
        </p:txBody>
      </p:sp>
    </p:spTree>
    <p:extLst>
      <p:ext uri="{BB962C8B-B14F-4D97-AF65-F5344CB8AC3E}">
        <p14:creationId xmlns:p14="http://schemas.microsoft.com/office/powerpoint/2010/main" val="7091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BA5B-7C27-EE9E-B9EB-B6EBBDD2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Recapitulação Clojure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21634-8A79-47CB-FBA6-BEBC57DD0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</a:t>
            </a:r>
            <a:r>
              <a:rPr lang="en-US" err="1"/>
              <a:t>gist.github.com</a:t>
            </a:r>
            <a:r>
              <a:rPr lang="en-US"/>
              <a:t>/</a:t>
            </a:r>
            <a:r>
              <a:rPr lang="en-US" err="1"/>
              <a:t>xwmx</a:t>
            </a:r>
            <a:r>
              <a:rPr lang="en-US"/>
              <a:t>/5718546</a:t>
            </a:r>
          </a:p>
          <a:p>
            <a:r>
              <a:rPr lang="en-US">
                <a:hlinkClick r:id="rId2"/>
              </a:rPr>
              <a:t>https://github.com/VictorInacio/NuBootcamp2023</a:t>
            </a:r>
            <a:endParaRPr lang="en-US"/>
          </a:p>
          <a:p>
            <a:pPr algn="l"/>
            <a:r>
              <a:rPr lang="en-US" b="0" i="0" u="none" strike="noStrike">
                <a:solidFill>
                  <a:srgbClr val="F0F3F6"/>
                </a:solidFill>
                <a:effectLst/>
                <a:latin typeface="-apple-system"/>
                <a:hlinkClick r:id="rId3"/>
              </a:rPr>
              <a:t>http://www.paulgraham.com/icad.html</a:t>
            </a:r>
            <a:endParaRPr lang="en-US" b="0" i="0">
              <a:solidFill>
                <a:srgbClr val="F0F3F6"/>
              </a:solidFill>
              <a:effectLst/>
              <a:latin typeface="-apple-system"/>
            </a:endParaRPr>
          </a:p>
          <a:p>
            <a:pPr algn="l"/>
            <a:r>
              <a:rPr lang="en-US" b="0" i="0" u="none" strike="noStrike">
                <a:solidFill>
                  <a:srgbClr val="F0F3F6"/>
                </a:solidFill>
                <a:effectLst/>
                <a:latin typeface="-apple-system"/>
                <a:hlinkClick r:id="rId4"/>
              </a:rPr>
              <a:t>https://blog.cleancoder.com/uncle-bob/2019/08/22/WhyClojure.html</a:t>
            </a:r>
            <a:endParaRPr lang="en-US" b="0" i="0">
              <a:solidFill>
                <a:srgbClr val="F0F3F6"/>
              </a:solidFill>
              <a:effectLst/>
              <a:latin typeface="-apple-system"/>
            </a:endParaRPr>
          </a:p>
          <a:p>
            <a:pPr algn="l"/>
            <a:r>
              <a:rPr lang="en-US" b="0" i="0" u="none" strike="noStrike">
                <a:solidFill>
                  <a:srgbClr val="F0F3F6"/>
                </a:solidFill>
                <a:effectLst/>
                <a:latin typeface="-apple-system"/>
                <a:hlinkClick r:id="rId5"/>
              </a:rPr>
              <a:t>https://clojure.org/reference/lisps</a:t>
            </a:r>
            <a:endParaRPr lang="en-US" b="0" i="0">
              <a:solidFill>
                <a:srgbClr val="F0F3F6"/>
              </a:solidFill>
              <a:effectLst/>
              <a:latin typeface="-apple-system"/>
            </a:endParaRPr>
          </a:p>
          <a:p>
            <a:pPr algn="l"/>
            <a:r>
              <a:rPr lang="en-US" b="0" i="0" u="none" strike="noStrike">
                <a:solidFill>
                  <a:srgbClr val="F0F3F6"/>
                </a:solidFill>
                <a:effectLst/>
                <a:latin typeface="-apple-system"/>
                <a:hlinkClick r:id="rId6"/>
              </a:rPr>
              <a:t>http://www-formal.stanford.edu/jmc/recursive.pdf</a:t>
            </a:r>
            <a:endParaRPr lang="en-US" b="0" i="0">
              <a:solidFill>
                <a:srgbClr val="F0F3F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1829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9858-0F40-CB1F-0F11-ACE6EBB0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Recapitulação Clojure</a:t>
            </a:r>
          </a:p>
        </p:txBody>
      </p:sp>
      <p:pic>
        <p:nvPicPr>
          <p:cNvPr id="2050" name="Picture 2" descr="CARとCDR - Wikipedia">
            <a:extLst>
              <a:ext uri="{FF2B5EF4-FFF2-40B4-BE49-F238E27FC236}">
                <a16:creationId xmlns:a16="http://schemas.microsoft.com/office/drawing/2014/main" id="{39042BB1-B8CE-FCD2-FF13-B163B9F7DD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775" y="2052638"/>
            <a:ext cx="7159388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75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19821-4956-FA37-772C-0A8C0A1C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Recapitulação Clojure</a:t>
            </a:r>
          </a:p>
        </p:txBody>
      </p:sp>
      <p:pic>
        <p:nvPicPr>
          <p:cNvPr id="3074" name="Picture 2" descr="Clojure - Learn Clojure - Syntax">
            <a:extLst>
              <a:ext uri="{FF2B5EF4-FFF2-40B4-BE49-F238E27FC236}">
                <a16:creationId xmlns:a16="http://schemas.microsoft.com/office/drawing/2014/main" id="{B178A597-B588-7A40-44A8-48FB98B467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269" y="2324100"/>
            <a:ext cx="7772400" cy="34544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22546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E535-74F5-FC14-16AB-4C37529A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Recapitulação Clojure</a:t>
            </a:r>
          </a:p>
        </p:txBody>
      </p:sp>
      <p:pic>
        <p:nvPicPr>
          <p:cNvPr id="4098" name="Picture 2" descr="What is Clojure? Functional Programming in the Java Ecosystem | Rookout">
            <a:extLst>
              <a:ext uri="{FF2B5EF4-FFF2-40B4-BE49-F238E27FC236}">
                <a16:creationId xmlns:a16="http://schemas.microsoft.com/office/drawing/2014/main" id="{56A4AC70-44C7-C97E-1C4F-1F450D3268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63" y="2690905"/>
            <a:ext cx="7796212" cy="2720791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15708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Recapitulação Clojure</a:t>
            </a:r>
          </a:p>
        </p:txBody>
      </p:sp>
      <p:pic>
        <p:nvPicPr>
          <p:cNvPr id="7" name="Picture 4" descr="Clojure - Learn Clojure - Syntax">
            <a:extLst>
              <a:ext uri="{FF2B5EF4-FFF2-40B4-BE49-F238E27FC236}">
                <a16:creationId xmlns:a16="http://schemas.microsoft.com/office/drawing/2014/main" id="{3E4A8106-8F8F-C391-7937-9F2BF08409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6718" y="2052638"/>
            <a:ext cx="7149501" cy="399732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65313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Clojure</a:t>
            </a:r>
            <a:br>
              <a:rPr lang="en-BR" dirty="0"/>
            </a:br>
            <a:r>
              <a:rPr lang="en-BR" dirty="0"/>
              <a:t>Aula 2 – 23/05/2023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Funções</a:t>
            </a:r>
          </a:p>
          <a:p>
            <a:r>
              <a:rPr lang="en-BR" dirty="0"/>
              <a:t>Refactoring</a:t>
            </a:r>
          </a:p>
          <a:p>
            <a:r>
              <a:rPr lang="en-BR" dirty="0"/>
              <a:t>WebSockets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093513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Funções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C6F2CA-CCD2-AA3E-E6B8-AA9AD7D5D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Definição</a:t>
            </a:r>
            <a:endParaRPr lang="en-US" dirty="0"/>
          </a:p>
          <a:p>
            <a:r>
              <a:rPr lang="en-US" dirty="0"/>
              <a:t>Closures</a:t>
            </a:r>
          </a:p>
          <a:p>
            <a:r>
              <a:rPr lang="en-US" dirty="0" err="1"/>
              <a:t>Destructuring</a:t>
            </a:r>
            <a:endParaRPr lang="en-US" dirty="0"/>
          </a:p>
          <a:p>
            <a:r>
              <a:rPr lang="en-US" dirty="0" err="1"/>
              <a:t>Argumentos</a:t>
            </a:r>
            <a:r>
              <a:rPr lang="en-US" dirty="0"/>
              <a:t> </a:t>
            </a:r>
            <a:r>
              <a:rPr lang="en-US" dirty="0" err="1"/>
              <a:t>Avançados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clojuredocs.org</a:t>
            </a:r>
            <a:r>
              <a:rPr lang="en-US" dirty="0"/>
              <a:t>/</a:t>
            </a:r>
            <a:r>
              <a:rPr lang="en-US" dirty="0" err="1"/>
              <a:t>clojure.core</a:t>
            </a:r>
            <a:r>
              <a:rPr lang="en-US" dirty="0"/>
              <a:t>/</a:t>
            </a:r>
            <a:r>
              <a:rPr lang="en-US" dirty="0" err="1"/>
              <a:t>defn</a:t>
            </a:r>
            <a:endParaRPr lang="en-US" dirty="0"/>
          </a:p>
          <a:p>
            <a:endParaRPr lang="en-US" dirty="0"/>
          </a:p>
          <a:p>
            <a:endParaRPr lang="en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23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3648</TotalTime>
  <Words>712</Words>
  <Application>Microsoft Macintosh PowerPoint</Application>
  <PresentationFormat>Widescreen</PresentationFormat>
  <Paragraphs>64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-apple-system</vt:lpstr>
      <vt:lpstr>Arial</vt:lpstr>
      <vt:lpstr>Calibri</vt:lpstr>
      <vt:lpstr>Fira Code</vt:lpstr>
      <vt:lpstr>MS Shell Dlg 2</vt:lpstr>
      <vt:lpstr>Wingdings</vt:lpstr>
      <vt:lpstr>Wingdings 3</vt:lpstr>
      <vt:lpstr>Madison</vt:lpstr>
      <vt:lpstr>Técnicas de Programação em Clojure </vt:lpstr>
      <vt:lpstr>Técnicas de programação em Clojure Aula 1 – 23/05/2023 @victorinacio </vt:lpstr>
      <vt:lpstr>Recapitulação Clojure</vt:lpstr>
      <vt:lpstr>Recapitulação Clojure</vt:lpstr>
      <vt:lpstr>Recapitulação Clojure</vt:lpstr>
      <vt:lpstr>Recapitulação Clojure</vt:lpstr>
      <vt:lpstr>Recapitulação Clojure</vt:lpstr>
      <vt:lpstr>Técnicas de programação em Clojure Aula 2 – 23/05/2023 @victorinacio </vt:lpstr>
      <vt:lpstr>Funções</vt:lpstr>
      <vt:lpstr>Refactoring</vt:lpstr>
      <vt:lpstr>WebSockets</vt:lpstr>
      <vt:lpstr>Funções</vt:lpstr>
      <vt:lpstr>Técnicas de programação em Clojure Aula 3 – 29/05/2023 @victorinacio </vt:lpstr>
      <vt:lpstr>Imutabilidade</vt:lpstr>
      <vt:lpstr>Imutabilidade</vt:lpstr>
      <vt:lpstr>Imutabilidade</vt:lpstr>
      <vt:lpstr>Atoms</vt:lpstr>
      <vt:lpstr>Exercicios</vt:lpstr>
      <vt:lpstr>Pré-projeto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Inacio</dc:creator>
  <cp:lastModifiedBy>Victor Inacio</cp:lastModifiedBy>
  <cp:revision>4</cp:revision>
  <dcterms:created xsi:type="dcterms:W3CDTF">2023-05-23T14:21:05Z</dcterms:created>
  <dcterms:modified xsi:type="dcterms:W3CDTF">2023-05-30T15:51:41Z</dcterms:modified>
</cp:coreProperties>
</file>