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2" r:id="rId15"/>
    <p:sldId id="281" r:id="rId16"/>
    <p:sldId id="269" r:id="rId17"/>
    <p:sldId id="270" r:id="rId18"/>
    <p:sldId id="277" r:id="rId19"/>
    <p:sldId id="279" r:id="rId20"/>
    <p:sldId id="271" r:id="rId21"/>
    <p:sldId id="278" r:id="rId22"/>
    <p:sldId id="283" r:id="rId23"/>
    <p:sldId id="272" r:id="rId24"/>
    <p:sldId id="273" r:id="rId25"/>
    <p:sldId id="274" r:id="rId26"/>
    <p:sldId id="280" r:id="rId27"/>
    <p:sldId id="275" r:id="rId28"/>
    <p:sldId id="276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85"/>
    <p:restoredTop sz="94639"/>
  </p:normalViewPr>
  <p:slideViewPr>
    <p:cSldViewPr snapToGrid="0" showGuides="1">
      <p:cViewPr varScale="1">
        <p:scale>
          <a:sx n="148" d="100"/>
          <a:sy n="148" d="100"/>
        </p:scale>
        <p:origin x="65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FBCEBD-0759-D445-9820-64F0DFA17F91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7A74B81C-4CAE-9745-B02E-C0B9650D3610}">
      <dgm:prSet phldrT="[Text]"/>
      <dgm:spPr/>
      <dgm:t>
        <a:bodyPr/>
        <a:lstStyle/>
        <a:p>
          <a:r>
            <a:rPr lang="en-US" dirty="0" err="1"/>
            <a:t>Servico</a:t>
          </a:r>
          <a:r>
            <a:rPr lang="en-US" dirty="0"/>
            <a:t> (</a:t>
          </a:r>
          <a:r>
            <a:rPr lang="en-US" dirty="0" err="1"/>
            <a:t>Comunicação</a:t>
          </a:r>
          <a:r>
            <a:rPr lang="en-US" dirty="0"/>
            <a:t> com </a:t>
          </a:r>
          <a:r>
            <a:rPr lang="en-US" dirty="0" err="1"/>
            <a:t>os</a:t>
          </a:r>
          <a:r>
            <a:rPr lang="en-US" dirty="0"/>
            <a:t> </a:t>
          </a:r>
          <a:r>
            <a:rPr lang="en-US" dirty="0" err="1"/>
            <a:t>Clientes</a:t>
          </a:r>
          <a:r>
            <a:rPr lang="en-US" dirty="0"/>
            <a:t>)</a:t>
          </a:r>
        </a:p>
      </dgm:t>
    </dgm:pt>
    <dgm:pt modelId="{429ED99C-0676-6F41-9823-6C3F56200C28}" type="parTrans" cxnId="{763FB01D-CDB1-304C-9CCA-D0EDA27C4A89}">
      <dgm:prSet/>
      <dgm:spPr/>
      <dgm:t>
        <a:bodyPr/>
        <a:lstStyle/>
        <a:p>
          <a:endParaRPr lang="en-US"/>
        </a:p>
      </dgm:t>
    </dgm:pt>
    <dgm:pt modelId="{A82EDF2C-3F5C-D645-85D4-4D33AEB757A9}" type="sibTrans" cxnId="{763FB01D-CDB1-304C-9CCA-D0EDA27C4A89}">
      <dgm:prSet/>
      <dgm:spPr/>
      <dgm:t>
        <a:bodyPr/>
        <a:lstStyle/>
        <a:p>
          <a:endParaRPr lang="en-US"/>
        </a:p>
      </dgm:t>
    </dgm:pt>
    <dgm:pt modelId="{EB225DB1-3334-6A41-858D-9F8A9AF6CF96}">
      <dgm:prSet phldrT="[Text]"/>
      <dgm:spPr/>
      <dgm:t>
        <a:bodyPr/>
        <a:lstStyle/>
        <a:p>
          <a:r>
            <a:rPr lang="en-US" dirty="0" err="1"/>
            <a:t>Processo</a:t>
          </a:r>
          <a:endParaRPr lang="en-US" dirty="0"/>
        </a:p>
      </dgm:t>
    </dgm:pt>
    <dgm:pt modelId="{C66D79FF-74E2-CF4B-BBCA-303C5C409E4F}" type="parTrans" cxnId="{A1570D7B-91B1-4046-A213-5F947AFDAC39}">
      <dgm:prSet/>
      <dgm:spPr/>
      <dgm:t>
        <a:bodyPr/>
        <a:lstStyle/>
        <a:p>
          <a:endParaRPr lang="en-US"/>
        </a:p>
      </dgm:t>
    </dgm:pt>
    <dgm:pt modelId="{578282B1-B7DA-6145-961A-D5502884DDBF}" type="sibTrans" cxnId="{A1570D7B-91B1-4046-A213-5F947AFDAC39}">
      <dgm:prSet/>
      <dgm:spPr/>
      <dgm:t>
        <a:bodyPr/>
        <a:lstStyle/>
        <a:p>
          <a:endParaRPr lang="en-US"/>
        </a:p>
      </dgm:t>
    </dgm:pt>
    <dgm:pt modelId="{72DF5C25-0137-E144-BB9D-0BA03F51CB04}">
      <dgm:prSet phldrT="[Text]"/>
      <dgm:spPr/>
      <dgm:t>
        <a:bodyPr/>
        <a:lstStyle/>
        <a:p>
          <a:r>
            <a:rPr lang="en-US" dirty="0" err="1"/>
            <a:t>Armazenamento</a:t>
          </a:r>
          <a:endParaRPr lang="en-US" dirty="0"/>
        </a:p>
      </dgm:t>
    </dgm:pt>
    <dgm:pt modelId="{214D64CB-04E3-3B4D-A49E-7BF318B4786A}" type="parTrans" cxnId="{CA32ED61-A8A6-2546-B1D3-F4611A7C0F61}">
      <dgm:prSet/>
      <dgm:spPr/>
      <dgm:t>
        <a:bodyPr/>
        <a:lstStyle/>
        <a:p>
          <a:endParaRPr lang="en-US"/>
        </a:p>
      </dgm:t>
    </dgm:pt>
    <dgm:pt modelId="{EF1B63C0-E5E6-5440-871E-15D97A388602}" type="sibTrans" cxnId="{CA32ED61-A8A6-2546-B1D3-F4611A7C0F61}">
      <dgm:prSet/>
      <dgm:spPr/>
      <dgm:t>
        <a:bodyPr/>
        <a:lstStyle/>
        <a:p>
          <a:endParaRPr lang="en-US"/>
        </a:p>
      </dgm:t>
    </dgm:pt>
    <dgm:pt modelId="{B01AA440-4C18-BB42-8169-CB8E6E20F71D}" type="pres">
      <dgm:prSet presAssocID="{F3FBCEBD-0759-D445-9820-64F0DFA17F91}" presName="compositeShape" presStyleCnt="0">
        <dgm:presLayoutVars>
          <dgm:chMax val="7"/>
          <dgm:dir/>
          <dgm:resizeHandles val="exact"/>
        </dgm:presLayoutVars>
      </dgm:prSet>
      <dgm:spPr/>
    </dgm:pt>
    <dgm:pt modelId="{311860BD-57A0-2448-A5F5-B41C6EE5AD4D}" type="pres">
      <dgm:prSet presAssocID="{7A74B81C-4CAE-9745-B02E-C0B9650D3610}" presName="circ1" presStyleLbl="vennNode1" presStyleIdx="0" presStyleCnt="3"/>
      <dgm:spPr/>
    </dgm:pt>
    <dgm:pt modelId="{2648F714-7B6D-054B-905A-B6580C1E7F4A}" type="pres">
      <dgm:prSet presAssocID="{7A74B81C-4CAE-9745-B02E-C0B9650D361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E1A45E8-4FBD-5343-BC55-736749C3E76A}" type="pres">
      <dgm:prSet presAssocID="{72DF5C25-0137-E144-BB9D-0BA03F51CB04}" presName="circ2" presStyleLbl="vennNode1" presStyleIdx="1" presStyleCnt="3"/>
      <dgm:spPr/>
    </dgm:pt>
    <dgm:pt modelId="{876F0E79-8392-2246-9704-0B16353C949B}" type="pres">
      <dgm:prSet presAssocID="{72DF5C25-0137-E144-BB9D-0BA03F51CB0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1C19952-E830-4D46-8520-9672EEAC8855}" type="pres">
      <dgm:prSet presAssocID="{EB225DB1-3334-6A41-858D-9F8A9AF6CF96}" presName="circ3" presStyleLbl="vennNode1" presStyleIdx="2" presStyleCnt="3"/>
      <dgm:spPr/>
    </dgm:pt>
    <dgm:pt modelId="{76140D71-5E77-6245-84C6-3C4D6C962268}" type="pres">
      <dgm:prSet presAssocID="{EB225DB1-3334-6A41-858D-9F8A9AF6CF9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A261111-0E60-C245-959F-543A2CF2E764}" type="presOf" srcId="{7A74B81C-4CAE-9745-B02E-C0B9650D3610}" destId="{2648F714-7B6D-054B-905A-B6580C1E7F4A}" srcOrd="1" destOrd="0" presId="urn:microsoft.com/office/officeart/2005/8/layout/venn1"/>
    <dgm:cxn modelId="{763FB01D-CDB1-304C-9CCA-D0EDA27C4A89}" srcId="{F3FBCEBD-0759-D445-9820-64F0DFA17F91}" destId="{7A74B81C-4CAE-9745-B02E-C0B9650D3610}" srcOrd="0" destOrd="0" parTransId="{429ED99C-0676-6F41-9823-6C3F56200C28}" sibTransId="{A82EDF2C-3F5C-D645-85D4-4D33AEB757A9}"/>
    <dgm:cxn modelId="{9EAA7727-4282-1545-A51E-968D5091B672}" type="presOf" srcId="{F3FBCEBD-0759-D445-9820-64F0DFA17F91}" destId="{B01AA440-4C18-BB42-8169-CB8E6E20F71D}" srcOrd="0" destOrd="0" presId="urn:microsoft.com/office/officeart/2005/8/layout/venn1"/>
    <dgm:cxn modelId="{0B44945D-1992-0242-BE37-A1A07659719F}" type="presOf" srcId="{EB225DB1-3334-6A41-858D-9F8A9AF6CF96}" destId="{76140D71-5E77-6245-84C6-3C4D6C962268}" srcOrd="1" destOrd="0" presId="urn:microsoft.com/office/officeart/2005/8/layout/venn1"/>
    <dgm:cxn modelId="{CA32ED61-A8A6-2546-B1D3-F4611A7C0F61}" srcId="{F3FBCEBD-0759-D445-9820-64F0DFA17F91}" destId="{72DF5C25-0137-E144-BB9D-0BA03F51CB04}" srcOrd="1" destOrd="0" parTransId="{214D64CB-04E3-3B4D-A49E-7BF318B4786A}" sibTransId="{EF1B63C0-E5E6-5440-871E-15D97A388602}"/>
    <dgm:cxn modelId="{8DF5C66A-E536-104B-B7D5-5387AED5542A}" type="presOf" srcId="{EB225DB1-3334-6A41-858D-9F8A9AF6CF96}" destId="{F1C19952-E830-4D46-8520-9672EEAC8855}" srcOrd="0" destOrd="0" presId="urn:microsoft.com/office/officeart/2005/8/layout/venn1"/>
    <dgm:cxn modelId="{2A3E1B77-4B5A-1D44-98B1-BA5FE6B688B0}" type="presOf" srcId="{72DF5C25-0137-E144-BB9D-0BA03F51CB04}" destId="{876F0E79-8392-2246-9704-0B16353C949B}" srcOrd="1" destOrd="0" presId="urn:microsoft.com/office/officeart/2005/8/layout/venn1"/>
    <dgm:cxn modelId="{A1570D7B-91B1-4046-A213-5F947AFDAC39}" srcId="{F3FBCEBD-0759-D445-9820-64F0DFA17F91}" destId="{EB225DB1-3334-6A41-858D-9F8A9AF6CF96}" srcOrd="2" destOrd="0" parTransId="{C66D79FF-74E2-CF4B-BBCA-303C5C409E4F}" sibTransId="{578282B1-B7DA-6145-961A-D5502884DDBF}"/>
    <dgm:cxn modelId="{22C5247B-93FF-FF48-89F5-90152184A112}" type="presOf" srcId="{72DF5C25-0137-E144-BB9D-0BA03F51CB04}" destId="{0E1A45E8-4FBD-5343-BC55-736749C3E76A}" srcOrd="0" destOrd="0" presId="urn:microsoft.com/office/officeart/2005/8/layout/venn1"/>
    <dgm:cxn modelId="{2159A9BC-D0C3-1A4E-92CB-E94201D6DECE}" type="presOf" srcId="{7A74B81C-4CAE-9745-B02E-C0B9650D3610}" destId="{311860BD-57A0-2448-A5F5-B41C6EE5AD4D}" srcOrd="0" destOrd="0" presId="urn:microsoft.com/office/officeart/2005/8/layout/venn1"/>
    <dgm:cxn modelId="{845AF596-10B9-B445-B99A-A25CE034530C}" type="presParOf" srcId="{B01AA440-4C18-BB42-8169-CB8E6E20F71D}" destId="{311860BD-57A0-2448-A5F5-B41C6EE5AD4D}" srcOrd="0" destOrd="0" presId="urn:microsoft.com/office/officeart/2005/8/layout/venn1"/>
    <dgm:cxn modelId="{6DFCDADD-895C-7540-B216-E326B983BEEC}" type="presParOf" srcId="{B01AA440-4C18-BB42-8169-CB8E6E20F71D}" destId="{2648F714-7B6D-054B-905A-B6580C1E7F4A}" srcOrd="1" destOrd="0" presId="urn:microsoft.com/office/officeart/2005/8/layout/venn1"/>
    <dgm:cxn modelId="{336B3359-87E0-8B40-BF22-441FCDAA8461}" type="presParOf" srcId="{B01AA440-4C18-BB42-8169-CB8E6E20F71D}" destId="{0E1A45E8-4FBD-5343-BC55-736749C3E76A}" srcOrd="2" destOrd="0" presId="urn:microsoft.com/office/officeart/2005/8/layout/venn1"/>
    <dgm:cxn modelId="{FBB68CED-41FF-2A40-B92A-5CF1C3E5A214}" type="presParOf" srcId="{B01AA440-4C18-BB42-8169-CB8E6E20F71D}" destId="{876F0E79-8392-2246-9704-0B16353C949B}" srcOrd="3" destOrd="0" presId="urn:microsoft.com/office/officeart/2005/8/layout/venn1"/>
    <dgm:cxn modelId="{7ADC9447-521F-C04F-AC53-FFD79CB62FD6}" type="presParOf" srcId="{B01AA440-4C18-BB42-8169-CB8E6E20F71D}" destId="{F1C19952-E830-4D46-8520-9672EEAC8855}" srcOrd="4" destOrd="0" presId="urn:microsoft.com/office/officeart/2005/8/layout/venn1"/>
    <dgm:cxn modelId="{C5B3C8B5-457B-FB48-B855-CC647E7A608F}" type="presParOf" srcId="{B01AA440-4C18-BB42-8169-CB8E6E20F71D}" destId="{76140D71-5E77-6245-84C6-3C4D6C962268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FBCEBD-0759-D445-9820-64F0DFA17F91}" type="doc">
      <dgm:prSet loTypeId="urn:microsoft.com/office/officeart/2005/8/layout/venn2" loCatId="relationship" qsTypeId="urn:microsoft.com/office/officeart/2005/8/quickstyle/simple1" qsCatId="simple" csTypeId="urn:microsoft.com/office/officeart/2005/8/colors/colorful4" csCatId="colorful" phldr="1"/>
      <dgm:spPr/>
    </dgm:pt>
    <dgm:pt modelId="{7A74B81C-4CAE-9745-B02E-C0B9650D3610}">
      <dgm:prSet phldrT="[Text]"/>
      <dgm:spPr/>
      <dgm:t>
        <a:bodyPr/>
        <a:lstStyle/>
        <a:p>
          <a:r>
            <a:rPr lang="en-US" dirty="0"/>
            <a:t>Schema</a:t>
          </a:r>
        </a:p>
      </dgm:t>
    </dgm:pt>
    <dgm:pt modelId="{429ED99C-0676-6F41-9823-6C3F56200C28}" type="parTrans" cxnId="{763FB01D-CDB1-304C-9CCA-D0EDA27C4A89}">
      <dgm:prSet/>
      <dgm:spPr/>
      <dgm:t>
        <a:bodyPr/>
        <a:lstStyle/>
        <a:p>
          <a:endParaRPr lang="en-US"/>
        </a:p>
      </dgm:t>
    </dgm:pt>
    <dgm:pt modelId="{A82EDF2C-3F5C-D645-85D4-4D33AEB757A9}" type="sibTrans" cxnId="{763FB01D-CDB1-304C-9CCA-D0EDA27C4A89}">
      <dgm:prSet/>
      <dgm:spPr/>
      <dgm:t>
        <a:bodyPr/>
        <a:lstStyle/>
        <a:p>
          <a:endParaRPr lang="en-US"/>
        </a:p>
      </dgm:t>
    </dgm:pt>
    <dgm:pt modelId="{0415F5EA-DBA3-E540-9006-A933C23AE76B}">
      <dgm:prSet phldrT="[Text]"/>
      <dgm:spPr/>
      <dgm:t>
        <a:bodyPr/>
        <a:lstStyle/>
        <a:p>
          <a:r>
            <a:rPr lang="en-US" dirty="0" err="1"/>
            <a:t>Tabelas</a:t>
          </a:r>
          <a:endParaRPr lang="en-US" dirty="0"/>
        </a:p>
      </dgm:t>
    </dgm:pt>
    <dgm:pt modelId="{8B591AD6-9B25-934D-9E4B-23D3B9E3EDB4}" type="parTrans" cxnId="{0C87475B-9914-9A47-970A-961EB21059DA}">
      <dgm:prSet/>
      <dgm:spPr/>
      <dgm:t>
        <a:bodyPr/>
        <a:lstStyle/>
        <a:p>
          <a:endParaRPr lang="en-US"/>
        </a:p>
      </dgm:t>
    </dgm:pt>
    <dgm:pt modelId="{395EDBFE-112B-A24E-BD84-676DD4A722E8}" type="sibTrans" cxnId="{0C87475B-9914-9A47-970A-961EB21059DA}">
      <dgm:prSet/>
      <dgm:spPr/>
      <dgm:t>
        <a:bodyPr/>
        <a:lstStyle/>
        <a:p>
          <a:endParaRPr lang="en-US"/>
        </a:p>
      </dgm:t>
    </dgm:pt>
    <dgm:pt modelId="{052A0157-E121-5B4B-A385-856678CE42DF}">
      <dgm:prSet phldrT="[Text]"/>
      <dgm:spPr/>
      <dgm:t>
        <a:bodyPr/>
        <a:lstStyle/>
        <a:p>
          <a:r>
            <a:rPr lang="en-US" dirty="0" err="1"/>
            <a:t>Colunas</a:t>
          </a:r>
          <a:endParaRPr lang="en-US" dirty="0"/>
        </a:p>
      </dgm:t>
    </dgm:pt>
    <dgm:pt modelId="{50552427-890D-C148-9E64-6F60B0F1D1D0}" type="parTrans" cxnId="{FCB98621-263A-A340-9FE3-EF43D5BD20C0}">
      <dgm:prSet/>
      <dgm:spPr/>
      <dgm:t>
        <a:bodyPr/>
        <a:lstStyle/>
        <a:p>
          <a:endParaRPr lang="en-US"/>
        </a:p>
      </dgm:t>
    </dgm:pt>
    <dgm:pt modelId="{3A8D5167-E43F-084F-8786-7C9A4E4C17DE}" type="sibTrans" cxnId="{FCB98621-263A-A340-9FE3-EF43D5BD20C0}">
      <dgm:prSet/>
      <dgm:spPr/>
      <dgm:t>
        <a:bodyPr/>
        <a:lstStyle/>
        <a:p>
          <a:endParaRPr lang="en-US"/>
        </a:p>
      </dgm:t>
    </dgm:pt>
    <dgm:pt modelId="{78D8753A-EE83-6F46-89EE-4D738530C81C}">
      <dgm:prSet phldrT="[Text]"/>
      <dgm:spPr/>
      <dgm:t>
        <a:bodyPr/>
        <a:lstStyle/>
        <a:p>
          <a:r>
            <a:rPr lang="en-US" dirty="0" err="1"/>
            <a:t>Linhas</a:t>
          </a:r>
          <a:endParaRPr lang="en-US" dirty="0"/>
        </a:p>
      </dgm:t>
    </dgm:pt>
    <dgm:pt modelId="{8AF63BD5-83F7-3B4D-97DA-2C4DAFB914B5}" type="parTrans" cxnId="{D679007E-85F3-9642-AE94-DFF65E7C41BB}">
      <dgm:prSet/>
      <dgm:spPr/>
      <dgm:t>
        <a:bodyPr/>
        <a:lstStyle/>
        <a:p>
          <a:endParaRPr lang="en-US"/>
        </a:p>
      </dgm:t>
    </dgm:pt>
    <dgm:pt modelId="{83E6E4A4-1E99-914C-91B7-F4D923A87014}" type="sibTrans" cxnId="{D679007E-85F3-9642-AE94-DFF65E7C41BB}">
      <dgm:prSet/>
      <dgm:spPr/>
      <dgm:t>
        <a:bodyPr/>
        <a:lstStyle/>
        <a:p>
          <a:endParaRPr lang="en-US"/>
        </a:p>
      </dgm:t>
    </dgm:pt>
    <dgm:pt modelId="{A22B2066-3E1C-D942-8388-3AE0E524FEC0}" type="pres">
      <dgm:prSet presAssocID="{F3FBCEBD-0759-D445-9820-64F0DFA17F91}" presName="Name0" presStyleCnt="0">
        <dgm:presLayoutVars>
          <dgm:chMax val="7"/>
          <dgm:resizeHandles val="exact"/>
        </dgm:presLayoutVars>
      </dgm:prSet>
      <dgm:spPr/>
    </dgm:pt>
    <dgm:pt modelId="{5AE4FBB5-548A-F746-8A68-6755C6982B33}" type="pres">
      <dgm:prSet presAssocID="{F3FBCEBD-0759-D445-9820-64F0DFA17F91}" presName="comp1" presStyleCnt="0"/>
      <dgm:spPr/>
    </dgm:pt>
    <dgm:pt modelId="{CE704160-A2E7-B444-833E-CC9932DDC03D}" type="pres">
      <dgm:prSet presAssocID="{F3FBCEBD-0759-D445-9820-64F0DFA17F91}" presName="circle1" presStyleLbl="node1" presStyleIdx="0" presStyleCnt="4"/>
      <dgm:spPr/>
    </dgm:pt>
    <dgm:pt modelId="{BB38D3A7-D95F-504E-B4CD-B376985B1BB6}" type="pres">
      <dgm:prSet presAssocID="{F3FBCEBD-0759-D445-9820-64F0DFA17F91}" presName="c1text" presStyleLbl="node1" presStyleIdx="0" presStyleCnt="4">
        <dgm:presLayoutVars>
          <dgm:bulletEnabled val="1"/>
        </dgm:presLayoutVars>
      </dgm:prSet>
      <dgm:spPr/>
    </dgm:pt>
    <dgm:pt modelId="{F8543ECD-2A95-6744-AE4F-56D6978288C5}" type="pres">
      <dgm:prSet presAssocID="{F3FBCEBD-0759-D445-9820-64F0DFA17F91}" presName="comp2" presStyleCnt="0"/>
      <dgm:spPr/>
    </dgm:pt>
    <dgm:pt modelId="{79B23975-D46D-2744-A698-5DE291645AEE}" type="pres">
      <dgm:prSet presAssocID="{F3FBCEBD-0759-D445-9820-64F0DFA17F91}" presName="circle2" presStyleLbl="node1" presStyleIdx="1" presStyleCnt="4"/>
      <dgm:spPr/>
    </dgm:pt>
    <dgm:pt modelId="{D9E82B1F-F9FE-6844-B21E-ED97442ED837}" type="pres">
      <dgm:prSet presAssocID="{F3FBCEBD-0759-D445-9820-64F0DFA17F91}" presName="c2text" presStyleLbl="node1" presStyleIdx="1" presStyleCnt="4">
        <dgm:presLayoutVars>
          <dgm:bulletEnabled val="1"/>
        </dgm:presLayoutVars>
      </dgm:prSet>
      <dgm:spPr/>
    </dgm:pt>
    <dgm:pt modelId="{DAAFB072-582F-1B4E-AEBB-7B7F64A5EC83}" type="pres">
      <dgm:prSet presAssocID="{F3FBCEBD-0759-D445-9820-64F0DFA17F91}" presName="comp3" presStyleCnt="0"/>
      <dgm:spPr/>
    </dgm:pt>
    <dgm:pt modelId="{1C8B22E1-3387-3B4E-A726-8FC25D39BCE9}" type="pres">
      <dgm:prSet presAssocID="{F3FBCEBD-0759-D445-9820-64F0DFA17F91}" presName="circle3" presStyleLbl="node1" presStyleIdx="2" presStyleCnt="4"/>
      <dgm:spPr/>
    </dgm:pt>
    <dgm:pt modelId="{DF1E0CD1-5686-8540-A20B-94518620B1BB}" type="pres">
      <dgm:prSet presAssocID="{F3FBCEBD-0759-D445-9820-64F0DFA17F91}" presName="c3text" presStyleLbl="node1" presStyleIdx="2" presStyleCnt="4">
        <dgm:presLayoutVars>
          <dgm:bulletEnabled val="1"/>
        </dgm:presLayoutVars>
      </dgm:prSet>
      <dgm:spPr/>
    </dgm:pt>
    <dgm:pt modelId="{D605D33B-1CBB-034E-BF21-BCE7FD996881}" type="pres">
      <dgm:prSet presAssocID="{F3FBCEBD-0759-D445-9820-64F0DFA17F91}" presName="comp4" presStyleCnt="0"/>
      <dgm:spPr/>
    </dgm:pt>
    <dgm:pt modelId="{0A2AEC10-08E3-ED42-A144-C455B59AF9D3}" type="pres">
      <dgm:prSet presAssocID="{F3FBCEBD-0759-D445-9820-64F0DFA17F91}" presName="circle4" presStyleLbl="node1" presStyleIdx="3" presStyleCnt="4"/>
      <dgm:spPr/>
    </dgm:pt>
    <dgm:pt modelId="{C1701EBF-21B7-1D47-89AD-9398BA424524}" type="pres">
      <dgm:prSet presAssocID="{F3FBCEBD-0759-D445-9820-64F0DFA17F91}" presName="c4text" presStyleLbl="node1" presStyleIdx="3" presStyleCnt="4">
        <dgm:presLayoutVars>
          <dgm:bulletEnabled val="1"/>
        </dgm:presLayoutVars>
      </dgm:prSet>
      <dgm:spPr/>
    </dgm:pt>
  </dgm:ptLst>
  <dgm:cxnLst>
    <dgm:cxn modelId="{B15E010A-5F99-814A-B291-B0ABE76B0B39}" type="presOf" srcId="{052A0157-E121-5B4B-A385-856678CE42DF}" destId="{DF1E0CD1-5686-8540-A20B-94518620B1BB}" srcOrd="1" destOrd="0" presId="urn:microsoft.com/office/officeart/2005/8/layout/venn2"/>
    <dgm:cxn modelId="{A1931E1B-6165-1742-A466-AE8B95B8DE26}" type="presOf" srcId="{7A74B81C-4CAE-9745-B02E-C0B9650D3610}" destId="{BB38D3A7-D95F-504E-B4CD-B376985B1BB6}" srcOrd="1" destOrd="0" presId="urn:microsoft.com/office/officeart/2005/8/layout/venn2"/>
    <dgm:cxn modelId="{763FB01D-CDB1-304C-9CCA-D0EDA27C4A89}" srcId="{F3FBCEBD-0759-D445-9820-64F0DFA17F91}" destId="{7A74B81C-4CAE-9745-B02E-C0B9650D3610}" srcOrd="0" destOrd="0" parTransId="{429ED99C-0676-6F41-9823-6C3F56200C28}" sibTransId="{A82EDF2C-3F5C-D645-85D4-4D33AEB757A9}"/>
    <dgm:cxn modelId="{FCB98621-263A-A340-9FE3-EF43D5BD20C0}" srcId="{F3FBCEBD-0759-D445-9820-64F0DFA17F91}" destId="{052A0157-E121-5B4B-A385-856678CE42DF}" srcOrd="2" destOrd="0" parTransId="{50552427-890D-C148-9E64-6F60B0F1D1D0}" sibTransId="{3A8D5167-E43F-084F-8786-7C9A4E4C17DE}"/>
    <dgm:cxn modelId="{CEB78B35-FD1D-4745-B88A-40A10A932309}" type="presOf" srcId="{7A74B81C-4CAE-9745-B02E-C0B9650D3610}" destId="{CE704160-A2E7-B444-833E-CC9932DDC03D}" srcOrd="0" destOrd="0" presId="urn:microsoft.com/office/officeart/2005/8/layout/venn2"/>
    <dgm:cxn modelId="{0C87475B-9914-9A47-970A-961EB21059DA}" srcId="{F3FBCEBD-0759-D445-9820-64F0DFA17F91}" destId="{0415F5EA-DBA3-E540-9006-A933C23AE76B}" srcOrd="1" destOrd="0" parTransId="{8B591AD6-9B25-934D-9E4B-23D3B9E3EDB4}" sibTransId="{395EDBFE-112B-A24E-BD84-676DD4A722E8}"/>
    <dgm:cxn modelId="{93957A68-3405-8D4D-AF7B-45D1EBDBC2FD}" type="presOf" srcId="{0415F5EA-DBA3-E540-9006-A933C23AE76B}" destId="{79B23975-D46D-2744-A698-5DE291645AEE}" srcOrd="0" destOrd="0" presId="urn:microsoft.com/office/officeart/2005/8/layout/venn2"/>
    <dgm:cxn modelId="{446C0D6F-6A42-3A40-BE22-71664CD80CBA}" type="presOf" srcId="{F3FBCEBD-0759-D445-9820-64F0DFA17F91}" destId="{A22B2066-3E1C-D942-8388-3AE0E524FEC0}" srcOrd="0" destOrd="0" presId="urn:microsoft.com/office/officeart/2005/8/layout/venn2"/>
    <dgm:cxn modelId="{01A21770-12EB-2147-9304-E263ECABD636}" type="presOf" srcId="{78D8753A-EE83-6F46-89EE-4D738530C81C}" destId="{0A2AEC10-08E3-ED42-A144-C455B59AF9D3}" srcOrd="0" destOrd="0" presId="urn:microsoft.com/office/officeart/2005/8/layout/venn2"/>
    <dgm:cxn modelId="{D679007E-85F3-9642-AE94-DFF65E7C41BB}" srcId="{F3FBCEBD-0759-D445-9820-64F0DFA17F91}" destId="{78D8753A-EE83-6F46-89EE-4D738530C81C}" srcOrd="3" destOrd="0" parTransId="{8AF63BD5-83F7-3B4D-97DA-2C4DAFB914B5}" sibTransId="{83E6E4A4-1E99-914C-91B7-F4D923A87014}"/>
    <dgm:cxn modelId="{2ACD2F80-D142-994F-899C-9D18CEA0F945}" type="presOf" srcId="{052A0157-E121-5B4B-A385-856678CE42DF}" destId="{1C8B22E1-3387-3B4E-A726-8FC25D39BCE9}" srcOrd="0" destOrd="0" presId="urn:microsoft.com/office/officeart/2005/8/layout/venn2"/>
    <dgm:cxn modelId="{B8BDA1DF-6C9D-5F49-8670-4CC16FC493D2}" type="presOf" srcId="{0415F5EA-DBA3-E540-9006-A933C23AE76B}" destId="{D9E82B1F-F9FE-6844-B21E-ED97442ED837}" srcOrd="1" destOrd="0" presId="urn:microsoft.com/office/officeart/2005/8/layout/venn2"/>
    <dgm:cxn modelId="{BFD589FB-5F41-974A-8DC7-B4206236441F}" type="presOf" srcId="{78D8753A-EE83-6F46-89EE-4D738530C81C}" destId="{C1701EBF-21B7-1D47-89AD-9398BA424524}" srcOrd="1" destOrd="0" presId="urn:microsoft.com/office/officeart/2005/8/layout/venn2"/>
    <dgm:cxn modelId="{425FCA49-03BF-4044-9BC0-E5FC0A9F1941}" type="presParOf" srcId="{A22B2066-3E1C-D942-8388-3AE0E524FEC0}" destId="{5AE4FBB5-548A-F746-8A68-6755C6982B33}" srcOrd="0" destOrd="0" presId="urn:microsoft.com/office/officeart/2005/8/layout/venn2"/>
    <dgm:cxn modelId="{5FF4B1ED-8798-2443-8465-5D78EEE54C84}" type="presParOf" srcId="{5AE4FBB5-548A-F746-8A68-6755C6982B33}" destId="{CE704160-A2E7-B444-833E-CC9932DDC03D}" srcOrd="0" destOrd="0" presId="urn:microsoft.com/office/officeart/2005/8/layout/venn2"/>
    <dgm:cxn modelId="{BA0BB045-E4B4-A441-9292-8324D4CB5143}" type="presParOf" srcId="{5AE4FBB5-548A-F746-8A68-6755C6982B33}" destId="{BB38D3A7-D95F-504E-B4CD-B376985B1BB6}" srcOrd="1" destOrd="0" presId="urn:microsoft.com/office/officeart/2005/8/layout/venn2"/>
    <dgm:cxn modelId="{A3A68951-1B78-8B4E-A285-86D5DDCA265C}" type="presParOf" srcId="{A22B2066-3E1C-D942-8388-3AE0E524FEC0}" destId="{F8543ECD-2A95-6744-AE4F-56D6978288C5}" srcOrd="1" destOrd="0" presId="urn:microsoft.com/office/officeart/2005/8/layout/venn2"/>
    <dgm:cxn modelId="{728C0607-FDAC-9943-815A-2F7E5C3537F0}" type="presParOf" srcId="{F8543ECD-2A95-6744-AE4F-56D6978288C5}" destId="{79B23975-D46D-2744-A698-5DE291645AEE}" srcOrd="0" destOrd="0" presId="urn:microsoft.com/office/officeart/2005/8/layout/venn2"/>
    <dgm:cxn modelId="{04CA7B57-13BD-7E4E-965A-1289F263CF78}" type="presParOf" srcId="{F8543ECD-2A95-6744-AE4F-56D6978288C5}" destId="{D9E82B1F-F9FE-6844-B21E-ED97442ED837}" srcOrd="1" destOrd="0" presId="urn:microsoft.com/office/officeart/2005/8/layout/venn2"/>
    <dgm:cxn modelId="{2465F1D4-C4EE-0A42-A94E-03F5E790CCF1}" type="presParOf" srcId="{A22B2066-3E1C-D942-8388-3AE0E524FEC0}" destId="{DAAFB072-582F-1B4E-AEBB-7B7F64A5EC83}" srcOrd="2" destOrd="0" presId="urn:microsoft.com/office/officeart/2005/8/layout/venn2"/>
    <dgm:cxn modelId="{E9010376-F178-0E4E-A3AA-56F42F3DE5FC}" type="presParOf" srcId="{DAAFB072-582F-1B4E-AEBB-7B7F64A5EC83}" destId="{1C8B22E1-3387-3B4E-A726-8FC25D39BCE9}" srcOrd="0" destOrd="0" presId="urn:microsoft.com/office/officeart/2005/8/layout/venn2"/>
    <dgm:cxn modelId="{EF15FD1C-13EE-6547-9792-C4E2890DF0D8}" type="presParOf" srcId="{DAAFB072-582F-1B4E-AEBB-7B7F64A5EC83}" destId="{DF1E0CD1-5686-8540-A20B-94518620B1BB}" srcOrd="1" destOrd="0" presId="urn:microsoft.com/office/officeart/2005/8/layout/venn2"/>
    <dgm:cxn modelId="{F522B744-195F-7149-81D3-2620D04EAD89}" type="presParOf" srcId="{A22B2066-3E1C-D942-8388-3AE0E524FEC0}" destId="{D605D33B-1CBB-034E-BF21-BCE7FD996881}" srcOrd="3" destOrd="0" presId="urn:microsoft.com/office/officeart/2005/8/layout/venn2"/>
    <dgm:cxn modelId="{6840F798-BC70-8D46-A5F8-1979DFEA5D80}" type="presParOf" srcId="{D605D33B-1CBB-034E-BF21-BCE7FD996881}" destId="{0A2AEC10-08E3-ED42-A144-C455B59AF9D3}" srcOrd="0" destOrd="0" presId="urn:microsoft.com/office/officeart/2005/8/layout/venn2"/>
    <dgm:cxn modelId="{96DD0C91-3DED-0544-AB89-529F62C04A18}" type="presParOf" srcId="{D605D33B-1CBB-034E-BF21-BCE7FD996881}" destId="{C1701EBF-21B7-1D47-89AD-9398BA424524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3A5D64-0F1F-B24D-BD43-B53189D891C9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035D8650-B37F-1B49-97AA-29B60FA2DEF4}">
      <dgm:prSet phldrT="[Text]"/>
      <dgm:spPr/>
      <dgm:t>
        <a:bodyPr/>
        <a:lstStyle/>
        <a:p>
          <a:r>
            <a:rPr lang="en-US" dirty="0" err="1"/>
            <a:t>Produtos</a:t>
          </a:r>
          <a:r>
            <a:rPr lang="en-US" dirty="0"/>
            <a:t> A</a:t>
          </a:r>
        </a:p>
      </dgm:t>
    </dgm:pt>
    <dgm:pt modelId="{C413DE27-4AB1-794B-9F1A-3E30649D9821}" type="parTrans" cxnId="{E6DA8411-08F7-7B49-9FCF-2167072E9CC7}">
      <dgm:prSet/>
      <dgm:spPr/>
      <dgm:t>
        <a:bodyPr/>
        <a:lstStyle/>
        <a:p>
          <a:endParaRPr lang="en-US"/>
        </a:p>
      </dgm:t>
    </dgm:pt>
    <dgm:pt modelId="{471474E9-9FDB-DE48-9A6F-0CCE81A95777}" type="sibTrans" cxnId="{E6DA8411-08F7-7B49-9FCF-2167072E9CC7}">
      <dgm:prSet/>
      <dgm:spPr/>
      <dgm:t>
        <a:bodyPr/>
        <a:lstStyle/>
        <a:p>
          <a:endParaRPr lang="en-US"/>
        </a:p>
      </dgm:t>
    </dgm:pt>
    <dgm:pt modelId="{143D7347-2B4A-5D42-92C5-E5888A2A4E02}">
      <dgm:prSet phldrT="[Text]"/>
      <dgm:spPr/>
      <dgm:t>
        <a:bodyPr/>
        <a:lstStyle/>
        <a:p>
          <a:r>
            <a:rPr lang="en-US" dirty="0" err="1"/>
            <a:t>Produtos</a:t>
          </a:r>
          <a:r>
            <a:rPr lang="en-US" dirty="0"/>
            <a:t> B</a:t>
          </a:r>
        </a:p>
      </dgm:t>
    </dgm:pt>
    <dgm:pt modelId="{BA7E2316-39DF-A445-9095-D5AE3AE45D77}" type="parTrans" cxnId="{0ECD9C60-598D-BA4A-B96E-0BDE077AC7CC}">
      <dgm:prSet/>
      <dgm:spPr/>
      <dgm:t>
        <a:bodyPr/>
        <a:lstStyle/>
        <a:p>
          <a:endParaRPr lang="en-US"/>
        </a:p>
      </dgm:t>
    </dgm:pt>
    <dgm:pt modelId="{0B283CA0-6B30-1344-8B1C-3487910DE81E}" type="sibTrans" cxnId="{0ECD9C60-598D-BA4A-B96E-0BDE077AC7CC}">
      <dgm:prSet/>
      <dgm:spPr/>
      <dgm:t>
        <a:bodyPr/>
        <a:lstStyle/>
        <a:p>
          <a:endParaRPr lang="en-US"/>
        </a:p>
      </dgm:t>
    </dgm:pt>
    <dgm:pt modelId="{5D59C9D3-9937-FC4F-A2DB-2DDFC24EBED1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AA392969-C0F2-174A-A560-BC684A6D20F4}" type="parTrans" cxnId="{F1F41F88-D721-0145-8CA9-7E04E9970780}">
      <dgm:prSet/>
      <dgm:spPr/>
      <dgm:t>
        <a:bodyPr/>
        <a:lstStyle/>
        <a:p>
          <a:endParaRPr lang="en-US"/>
        </a:p>
      </dgm:t>
    </dgm:pt>
    <dgm:pt modelId="{7149D569-904F-824A-AEB5-EFFF1F328D43}" type="sibTrans" cxnId="{F1F41F88-D721-0145-8CA9-7E04E9970780}">
      <dgm:prSet/>
      <dgm:spPr/>
      <dgm:t>
        <a:bodyPr/>
        <a:lstStyle/>
        <a:p>
          <a:endParaRPr lang="en-US"/>
        </a:p>
      </dgm:t>
    </dgm:pt>
    <dgm:pt modelId="{AF5FA19E-2F8B-444D-8CF0-45DEE19190D4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69BDD40D-6D6B-0D4A-8E8F-41435FFA92D2}" type="parTrans" cxnId="{73EDD293-0546-9B4B-BDFF-7C3294C9A671}">
      <dgm:prSet/>
      <dgm:spPr/>
      <dgm:t>
        <a:bodyPr/>
        <a:lstStyle/>
        <a:p>
          <a:endParaRPr lang="en-US"/>
        </a:p>
      </dgm:t>
    </dgm:pt>
    <dgm:pt modelId="{A4C073FA-99AC-384A-956C-BBEDDF738265}" type="sibTrans" cxnId="{73EDD293-0546-9B4B-BDFF-7C3294C9A671}">
      <dgm:prSet/>
      <dgm:spPr/>
      <dgm:t>
        <a:bodyPr/>
        <a:lstStyle/>
        <a:p>
          <a:endParaRPr lang="en-US"/>
        </a:p>
      </dgm:t>
    </dgm:pt>
    <dgm:pt modelId="{9A649042-CF63-9C47-86B1-DE22C033588A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F1E62921-1CD7-4B49-81AF-2ED69DAAE8B1}" type="parTrans" cxnId="{4535C7E0-12D6-784C-878B-65E2012ECD06}">
      <dgm:prSet/>
      <dgm:spPr/>
      <dgm:t>
        <a:bodyPr/>
        <a:lstStyle/>
        <a:p>
          <a:endParaRPr lang="en-US"/>
        </a:p>
      </dgm:t>
    </dgm:pt>
    <dgm:pt modelId="{29441CA9-000D-1741-90FE-07D5AD5643B4}" type="sibTrans" cxnId="{4535C7E0-12D6-784C-878B-65E2012ECD06}">
      <dgm:prSet/>
      <dgm:spPr/>
      <dgm:t>
        <a:bodyPr/>
        <a:lstStyle/>
        <a:p>
          <a:endParaRPr lang="en-US"/>
        </a:p>
      </dgm:t>
    </dgm:pt>
    <dgm:pt modelId="{85AAF5AA-0B34-284F-A823-F04E8E1F9D4C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1B3624E5-98A2-A34C-8124-F8A7BAEAD536}" type="parTrans" cxnId="{A9E7DAA9-8452-C24C-8F28-FBCA420ED95A}">
      <dgm:prSet/>
      <dgm:spPr/>
      <dgm:t>
        <a:bodyPr/>
        <a:lstStyle/>
        <a:p>
          <a:endParaRPr lang="en-US"/>
        </a:p>
      </dgm:t>
    </dgm:pt>
    <dgm:pt modelId="{D9FA57B6-810D-7B4F-A2F3-5E191E8BEA03}" type="sibTrans" cxnId="{A9E7DAA9-8452-C24C-8F28-FBCA420ED95A}">
      <dgm:prSet/>
      <dgm:spPr/>
      <dgm:t>
        <a:bodyPr/>
        <a:lstStyle/>
        <a:p>
          <a:endParaRPr lang="en-US"/>
        </a:p>
      </dgm:t>
    </dgm:pt>
    <dgm:pt modelId="{47613195-8B7C-4B40-9F78-B79CE9D0BE25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DB44F6C4-1F93-8142-8F64-CDBE1E1CB4C3}" type="parTrans" cxnId="{68A3A0FA-3ED9-B745-8A9F-19618D8C1F27}">
      <dgm:prSet/>
      <dgm:spPr/>
      <dgm:t>
        <a:bodyPr/>
        <a:lstStyle/>
        <a:p>
          <a:endParaRPr lang="en-US"/>
        </a:p>
      </dgm:t>
    </dgm:pt>
    <dgm:pt modelId="{8AA4E52F-EAAF-A046-A48F-63ABEE07706A}" type="sibTrans" cxnId="{68A3A0FA-3ED9-B745-8A9F-19618D8C1F27}">
      <dgm:prSet/>
      <dgm:spPr/>
      <dgm:t>
        <a:bodyPr/>
        <a:lstStyle/>
        <a:p>
          <a:endParaRPr lang="en-US"/>
        </a:p>
      </dgm:t>
    </dgm:pt>
    <dgm:pt modelId="{3C094DD4-93D7-A041-BB94-566D6CDFCD14}" type="pres">
      <dgm:prSet presAssocID="{943A5D64-0F1F-B24D-BD43-B53189D891C9}" presName="compositeShape" presStyleCnt="0">
        <dgm:presLayoutVars>
          <dgm:chMax val="7"/>
          <dgm:dir/>
          <dgm:resizeHandles val="exact"/>
        </dgm:presLayoutVars>
      </dgm:prSet>
      <dgm:spPr/>
    </dgm:pt>
    <dgm:pt modelId="{12554F67-75C9-8647-B3CF-F6EF36FC0956}" type="pres">
      <dgm:prSet presAssocID="{035D8650-B37F-1B49-97AA-29B60FA2DEF4}" presName="circ1" presStyleLbl="vennNode1" presStyleIdx="0" presStyleCnt="2"/>
      <dgm:spPr/>
    </dgm:pt>
    <dgm:pt modelId="{FD3B13A0-DF53-3A41-A283-39A80321D57F}" type="pres">
      <dgm:prSet presAssocID="{035D8650-B37F-1B49-97AA-29B60FA2DEF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B2693DD-4A46-754A-97F6-2BA5C14CBD07}" type="pres">
      <dgm:prSet presAssocID="{143D7347-2B4A-5D42-92C5-E5888A2A4E02}" presName="circ2" presStyleLbl="vennNode1" presStyleIdx="1" presStyleCnt="2"/>
      <dgm:spPr/>
    </dgm:pt>
    <dgm:pt modelId="{72AFA11E-DFFB-D142-BAD0-5EC188382AC3}" type="pres">
      <dgm:prSet presAssocID="{143D7347-2B4A-5D42-92C5-E5888A2A4E0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6180207-7740-9149-9900-B597F6333D04}" type="presOf" srcId="{85AAF5AA-0B34-284F-A823-F04E8E1F9D4C}" destId="{72AFA11E-DFFB-D142-BAD0-5EC188382AC3}" srcOrd="1" destOrd="2" presId="urn:microsoft.com/office/officeart/2005/8/layout/venn1"/>
    <dgm:cxn modelId="{E6DA8411-08F7-7B49-9FCF-2167072E9CC7}" srcId="{943A5D64-0F1F-B24D-BD43-B53189D891C9}" destId="{035D8650-B37F-1B49-97AA-29B60FA2DEF4}" srcOrd="0" destOrd="0" parTransId="{C413DE27-4AB1-794B-9F1A-3E30649D9821}" sibTransId="{471474E9-9FDB-DE48-9A6F-0CCE81A95777}"/>
    <dgm:cxn modelId="{1FC2DA48-381A-664C-BD0C-3FBA657234F5}" type="presOf" srcId="{035D8650-B37F-1B49-97AA-29B60FA2DEF4}" destId="{FD3B13A0-DF53-3A41-A283-39A80321D57F}" srcOrd="1" destOrd="0" presId="urn:microsoft.com/office/officeart/2005/8/layout/venn1"/>
    <dgm:cxn modelId="{FFEC4653-BC70-6348-93C1-8AF925F123DD}" type="presOf" srcId="{5D59C9D3-9937-FC4F-A2DB-2DDFC24EBED1}" destId="{12554F67-75C9-8647-B3CF-F6EF36FC0956}" srcOrd="0" destOrd="1" presId="urn:microsoft.com/office/officeart/2005/8/layout/venn1"/>
    <dgm:cxn modelId="{0ECD9C60-598D-BA4A-B96E-0BDE077AC7CC}" srcId="{943A5D64-0F1F-B24D-BD43-B53189D891C9}" destId="{143D7347-2B4A-5D42-92C5-E5888A2A4E02}" srcOrd="1" destOrd="0" parTransId="{BA7E2316-39DF-A445-9095-D5AE3AE45D77}" sibTransId="{0B283CA0-6B30-1344-8B1C-3487910DE81E}"/>
    <dgm:cxn modelId="{D88FDD74-90D9-1647-AD80-02C1E2C5AC08}" type="presOf" srcId="{AF5FA19E-2F8B-444D-8CF0-45DEE19190D4}" destId="{12554F67-75C9-8647-B3CF-F6EF36FC0956}" srcOrd="0" destOrd="2" presId="urn:microsoft.com/office/officeart/2005/8/layout/venn1"/>
    <dgm:cxn modelId="{30D0A37E-552B-0645-A0B8-C903BDBE7134}" type="presOf" srcId="{143D7347-2B4A-5D42-92C5-E5888A2A4E02}" destId="{0B2693DD-4A46-754A-97F6-2BA5C14CBD07}" srcOrd="0" destOrd="0" presId="urn:microsoft.com/office/officeart/2005/8/layout/venn1"/>
    <dgm:cxn modelId="{F1F41F88-D721-0145-8CA9-7E04E9970780}" srcId="{035D8650-B37F-1B49-97AA-29B60FA2DEF4}" destId="{5D59C9D3-9937-FC4F-A2DB-2DDFC24EBED1}" srcOrd="0" destOrd="0" parTransId="{AA392969-C0F2-174A-A560-BC684A6D20F4}" sibTransId="{7149D569-904F-824A-AEB5-EFFF1F328D43}"/>
    <dgm:cxn modelId="{A98C9A90-5B3D-D142-8E85-994DA3C9AF91}" type="presOf" srcId="{9A649042-CF63-9C47-86B1-DE22C033588A}" destId="{72AFA11E-DFFB-D142-BAD0-5EC188382AC3}" srcOrd="1" destOrd="1" presId="urn:microsoft.com/office/officeart/2005/8/layout/venn1"/>
    <dgm:cxn modelId="{73EDD293-0546-9B4B-BDFF-7C3294C9A671}" srcId="{035D8650-B37F-1B49-97AA-29B60FA2DEF4}" destId="{AF5FA19E-2F8B-444D-8CF0-45DEE19190D4}" srcOrd="1" destOrd="0" parTransId="{69BDD40D-6D6B-0D4A-8E8F-41435FFA92D2}" sibTransId="{A4C073FA-99AC-384A-956C-BBEDDF738265}"/>
    <dgm:cxn modelId="{EE4DA3A8-5F02-8D4C-8CCA-753B8BFD1CAD}" type="presOf" srcId="{035D8650-B37F-1B49-97AA-29B60FA2DEF4}" destId="{12554F67-75C9-8647-B3CF-F6EF36FC0956}" srcOrd="0" destOrd="0" presId="urn:microsoft.com/office/officeart/2005/8/layout/venn1"/>
    <dgm:cxn modelId="{A9E7DAA9-8452-C24C-8F28-FBCA420ED95A}" srcId="{143D7347-2B4A-5D42-92C5-E5888A2A4E02}" destId="{85AAF5AA-0B34-284F-A823-F04E8E1F9D4C}" srcOrd="1" destOrd="0" parTransId="{1B3624E5-98A2-A34C-8124-F8A7BAEAD536}" sibTransId="{D9FA57B6-810D-7B4F-A2F3-5E191E8BEA03}"/>
    <dgm:cxn modelId="{EC77CCB5-DCC2-564B-BDE3-FCC501FCBB17}" type="presOf" srcId="{AF5FA19E-2F8B-444D-8CF0-45DEE19190D4}" destId="{FD3B13A0-DF53-3A41-A283-39A80321D57F}" srcOrd="1" destOrd="2" presId="urn:microsoft.com/office/officeart/2005/8/layout/venn1"/>
    <dgm:cxn modelId="{2170EADE-68AA-7C46-8300-44335234246A}" type="presOf" srcId="{943A5D64-0F1F-B24D-BD43-B53189D891C9}" destId="{3C094DD4-93D7-A041-BB94-566D6CDFCD14}" srcOrd="0" destOrd="0" presId="urn:microsoft.com/office/officeart/2005/8/layout/venn1"/>
    <dgm:cxn modelId="{4535C7E0-12D6-784C-878B-65E2012ECD06}" srcId="{143D7347-2B4A-5D42-92C5-E5888A2A4E02}" destId="{9A649042-CF63-9C47-86B1-DE22C033588A}" srcOrd="0" destOrd="0" parTransId="{F1E62921-1CD7-4B49-81AF-2ED69DAAE8B1}" sibTransId="{29441CA9-000D-1741-90FE-07D5AD5643B4}"/>
    <dgm:cxn modelId="{4ED000E3-100B-324F-A9A2-7DE84A309609}" type="presOf" srcId="{47613195-8B7C-4B40-9F78-B79CE9D0BE25}" destId="{72AFA11E-DFFB-D142-BAD0-5EC188382AC3}" srcOrd="1" destOrd="3" presId="urn:microsoft.com/office/officeart/2005/8/layout/venn1"/>
    <dgm:cxn modelId="{B34346E6-FD1F-9D4B-B065-E39EBEAD26A1}" type="presOf" srcId="{47613195-8B7C-4B40-9F78-B79CE9D0BE25}" destId="{0B2693DD-4A46-754A-97F6-2BA5C14CBD07}" srcOrd="0" destOrd="3" presId="urn:microsoft.com/office/officeart/2005/8/layout/venn1"/>
    <dgm:cxn modelId="{8BD079E9-193D-A54E-A651-B5E8401A6AAC}" type="presOf" srcId="{85AAF5AA-0B34-284F-A823-F04E8E1F9D4C}" destId="{0B2693DD-4A46-754A-97F6-2BA5C14CBD07}" srcOrd="0" destOrd="2" presId="urn:microsoft.com/office/officeart/2005/8/layout/venn1"/>
    <dgm:cxn modelId="{78E121EE-802F-2D49-98D4-3DC35D773EF3}" type="presOf" srcId="{5D59C9D3-9937-FC4F-A2DB-2DDFC24EBED1}" destId="{FD3B13A0-DF53-3A41-A283-39A80321D57F}" srcOrd="1" destOrd="1" presId="urn:microsoft.com/office/officeart/2005/8/layout/venn1"/>
    <dgm:cxn modelId="{FFD6E3F7-6420-3441-B99F-D8E82E34C28D}" type="presOf" srcId="{143D7347-2B4A-5D42-92C5-E5888A2A4E02}" destId="{72AFA11E-DFFB-D142-BAD0-5EC188382AC3}" srcOrd="1" destOrd="0" presId="urn:microsoft.com/office/officeart/2005/8/layout/venn1"/>
    <dgm:cxn modelId="{68A3A0FA-3ED9-B745-8A9F-19618D8C1F27}" srcId="{143D7347-2B4A-5D42-92C5-E5888A2A4E02}" destId="{47613195-8B7C-4B40-9F78-B79CE9D0BE25}" srcOrd="2" destOrd="0" parTransId="{DB44F6C4-1F93-8142-8F64-CDBE1E1CB4C3}" sibTransId="{8AA4E52F-EAAF-A046-A48F-63ABEE07706A}"/>
    <dgm:cxn modelId="{619418FB-E504-4941-A38E-C1CADAAE9716}" type="presOf" srcId="{9A649042-CF63-9C47-86B1-DE22C033588A}" destId="{0B2693DD-4A46-754A-97F6-2BA5C14CBD07}" srcOrd="0" destOrd="1" presId="urn:microsoft.com/office/officeart/2005/8/layout/venn1"/>
    <dgm:cxn modelId="{EE2EC01E-1522-134C-A22A-203F728FC49D}" type="presParOf" srcId="{3C094DD4-93D7-A041-BB94-566D6CDFCD14}" destId="{12554F67-75C9-8647-B3CF-F6EF36FC0956}" srcOrd="0" destOrd="0" presId="urn:microsoft.com/office/officeart/2005/8/layout/venn1"/>
    <dgm:cxn modelId="{17BD3561-EE4D-ED43-9C25-ECBDF5ECBD6E}" type="presParOf" srcId="{3C094DD4-93D7-A041-BB94-566D6CDFCD14}" destId="{FD3B13A0-DF53-3A41-A283-39A80321D57F}" srcOrd="1" destOrd="0" presId="urn:microsoft.com/office/officeart/2005/8/layout/venn1"/>
    <dgm:cxn modelId="{54B1A770-EEAC-7847-AB14-12896E70EE88}" type="presParOf" srcId="{3C094DD4-93D7-A041-BB94-566D6CDFCD14}" destId="{0B2693DD-4A46-754A-97F6-2BA5C14CBD07}" srcOrd="2" destOrd="0" presId="urn:microsoft.com/office/officeart/2005/8/layout/venn1"/>
    <dgm:cxn modelId="{53C7B1B7-3D17-DC4D-A6E4-41F1B5C37865}" type="presParOf" srcId="{3C094DD4-93D7-A041-BB94-566D6CDFCD14}" destId="{72AFA11E-DFFB-D142-BAD0-5EC188382AC3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3A5D64-0F1F-B24D-BD43-B53189D891C9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035D8650-B37F-1B49-97AA-29B60FA2DEF4}">
      <dgm:prSet phldrT="[Text]"/>
      <dgm:spPr/>
      <dgm:t>
        <a:bodyPr/>
        <a:lstStyle/>
        <a:p>
          <a:r>
            <a:rPr lang="en-US" dirty="0"/>
            <a:t>Excel</a:t>
          </a:r>
        </a:p>
      </dgm:t>
    </dgm:pt>
    <dgm:pt modelId="{C413DE27-4AB1-794B-9F1A-3E30649D9821}" type="parTrans" cxnId="{E6DA8411-08F7-7B49-9FCF-2167072E9CC7}">
      <dgm:prSet/>
      <dgm:spPr/>
      <dgm:t>
        <a:bodyPr/>
        <a:lstStyle/>
        <a:p>
          <a:endParaRPr lang="en-US"/>
        </a:p>
      </dgm:t>
    </dgm:pt>
    <dgm:pt modelId="{471474E9-9FDB-DE48-9A6F-0CCE81A95777}" type="sibTrans" cxnId="{E6DA8411-08F7-7B49-9FCF-2167072E9CC7}">
      <dgm:prSet/>
      <dgm:spPr/>
      <dgm:t>
        <a:bodyPr/>
        <a:lstStyle/>
        <a:p>
          <a:endParaRPr lang="en-US"/>
        </a:p>
      </dgm:t>
    </dgm:pt>
    <dgm:pt modelId="{143D7347-2B4A-5D42-92C5-E5888A2A4E02}">
      <dgm:prSet phldrT="[Text]"/>
      <dgm:spPr/>
      <dgm:t>
        <a:bodyPr/>
        <a:lstStyle/>
        <a:p>
          <a:r>
            <a:rPr lang="en-US" dirty="0"/>
            <a:t>DB</a:t>
          </a:r>
        </a:p>
      </dgm:t>
    </dgm:pt>
    <dgm:pt modelId="{BA7E2316-39DF-A445-9095-D5AE3AE45D77}" type="parTrans" cxnId="{0ECD9C60-598D-BA4A-B96E-0BDE077AC7CC}">
      <dgm:prSet/>
      <dgm:spPr/>
      <dgm:t>
        <a:bodyPr/>
        <a:lstStyle/>
        <a:p>
          <a:endParaRPr lang="en-US"/>
        </a:p>
      </dgm:t>
    </dgm:pt>
    <dgm:pt modelId="{0B283CA0-6B30-1344-8B1C-3487910DE81E}" type="sibTrans" cxnId="{0ECD9C60-598D-BA4A-B96E-0BDE077AC7CC}">
      <dgm:prSet/>
      <dgm:spPr/>
      <dgm:t>
        <a:bodyPr/>
        <a:lstStyle/>
        <a:p>
          <a:endParaRPr lang="en-US"/>
        </a:p>
      </dgm:t>
    </dgm:pt>
    <dgm:pt modelId="{5D59C9D3-9937-FC4F-A2DB-2DDFC24EBED1}">
      <dgm:prSet phldrT="[Text]"/>
      <dgm:spPr/>
      <dgm:t>
        <a:bodyPr/>
        <a:lstStyle/>
        <a:p>
          <a:r>
            <a:rPr lang="en-US" dirty="0" err="1"/>
            <a:t>Colunas</a:t>
          </a:r>
          <a:endParaRPr lang="en-US" dirty="0"/>
        </a:p>
      </dgm:t>
    </dgm:pt>
    <dgm:pt modelId="{AA392969-C0F2-174A-A560-BC684A6D20F4}" type="parTrans" cxnId="{F1F41F88-D721-0145-8CA9-7E04E9970780}">
      <dgm:prSet/>
      <dgm:spPr/>
      <dgm:t>
        <a:bodyPr/>
        <a:lstStyle/>
        <a:p>
          <a:endParaRPr lang="en-US"/>
        </a:p>
      </dgm:t>
    </dgm:pt>
    <dgm:pt modelId="{7149D569-904F-824A-AEB5-EFFF1F328D43}" type="sibTrans" cxnId="{F1F41F88-D721-0145-8CA9-7E04E9970780}">
      <dgm:prSet/>
      <dgm:spPr/>
      <dgm:t>
        <a:bodyPr/>
        <a:lstStyle/>
        <a:p>
          <a:endParaRPr lang="en-US"/>
        </a:p>
      </dgm:t>
    </dgm:pt>
    <dgm:pt modelId="{AF5FA19E-2F8B-444D-8CF0-45DEE19190D4}">
      <dgm:prSet phldrT="[Text]"/>
      <dgm:spPr/>
      <dgm:t>
        <a:bodyPr/>
        <a:lstStyle/>
        <a:p>
          <a:r>
            <a:rPr lang="en-US" dirty="0" err="1"/>
            <a:t>Linhas</a:t>
          </a:r>
          <a:endParaRPr lang="en-US" dirty="0"/>
        </a:p>
      </dgm:t>
    </dgm:pt>
    <dgm:pt modelId="{69BDD40D-6D6B-0D4A-8E8F-41435FFA92D2}" type="parTrans" cxnId="{73EDD293-0546-9B4B-BDFF-7C3294C9A671}">
      <dgm:prSet/>
      <dgm:spPr/>
      <dgm:t>
        <a:bodyPr/>
        <a:lstStyle/>
        <a:p>
          <a:endParaRPr lang="en-US"/>
        </a:p>
      </dgm:t>
    </dgm:pt>
    <dgm:pt modelId="{A4C073FA-99AC-384A-956C-BBEDDF738265}" type="sibTrans" cxnId="{73EDD293-0546-9B4B-BDFF-7C3294C9A671}">
      <dgm:prSet/>
      <dgm:spPr/>
      <dgm:t>
        <a:bodyPr/>
        <a:lstStyle/>
        <a:p>
          <a:endParaRPr lang="en-US"/>
        </a:p>
      </dgm:t>
    </dgm:pt>
    <dgm:pt modelId="{9A649042-CF63-9C47-86B1-DE22C033588A}">
      <dgm:prSet phldrT="[Text]"/>
      <dgm:spPr/>
      <dgm:t>
        <a:bodyPr/>
        <a:lstStyle/>
        <a:p>
          <a:r>
            <a:rPr lang="en-US" dirty="0" err="1"/>
            <a:t>Colunas</a:t>
          </a:r>
          <a:endParaRPr lang="en-US" dirty="0"/>
        </a:p>
      </dgm:t>
    </dgm:pt>
    <dgm:pt modelId="{F1E62921-1CD7-4B49-81AF-2ED69DAAE8B1}" type="parTrans" cxnId="{4535C7E0-12D6-784C-878B-65E2012ECD06}">
      <dgm:prSet/>
      <dgm:spPr/>
      <dgm:t>
        <a:bodyPr/>
        <a:lstStyle/>
        <a:p>
          <a:endParaRPr lang="en-US"/>
        </a:p>
      </dgm:t>
    </dgm:pt>
    <dgm:pt modelId="{29441CA9-000D-1741-90FE-07D5AD5643B4}" type="sibTrans" cxnId="{4535C7E0-12D6-784C-878B-65E2012ECD06}">
      <dgm:prSet/>
      <dgm:spPr/>
      <dgm:t>
        <a:bodyPr/>
        <a:lstStyle/>
        <a:p>
          <a:endParaRPr lang="en-US"/>
        </a:p>
      </dgm:t>
    </dgm:pt>
    <dgm:pt modelId="{85AAF5AA-0B34-284F-A823-F04E8E1F9D4C}">
      <dgm:prSet phldrT="[Text]"/>
      <dgm:spPr/>
      <dgm:t>
        <a:bodyPr/>
        <a:lstStyle/>
        <a:p>
          <a:r>
            <a:rPr lang="en-US" dirty="0" err="1"/>
            <a:t>Linhas</a:t>
          </a:r>
          <a:endParaRPr lang="en-US" dirty="0"/>
        </a:p>
      </dgm:t>
    </dgm:pt>
    <dgm:pt modelId="{1B3624E5-98A2-A34C-8124-F8A7BAEAD536}" type="parTrans" cxnId="{A9E7DAA9-8452-C24C-8F28-FBCA420ED95A}">
      <dgm:prSet/>
      <dgm:spPr/>
      <dgm:t>
        <a:bodyPr/>
        <a:lstStyle/>
        <a:p>
          <a:endParaRPr lang="en-US"/>
        </a:p>
      </dgm:t>
    </dgm:pt>
    <dgm:pt modelId="{D9FA57B6-810D-7B4F-A2F3-5E191E8BEA03}" type="sibTrans" cxnId="{A9E7DAA9-8452-C24C-8F28-FBCA420ED95A}">
      <dgm:prSet/>
      <dgm:spPr/>
      <dgm:t>
        <a:bodyPr/>
        <a:lstStyle/>
        <a:p>
          <a:endParaRPr lang="en-US"/>
        </a:p>
      </dgm:t>
    </dgm:pt>
    <dgm:pt modelId="{47613195-8B7C-4B40-9F78-B79CE9D0BE25}">
      <dgm:prSet phldrT="[Text]"/>
      <dgm:spPr/>
      <dgm:t>
        <a:bodyPr/>
        <a:lstStyle/>
        <a:p>
          <a:r>
            <a:rPr lang="en-US" dirty="0"/>
            <a:t>Transact</a:t>
          </a:r>
        </a:p>
      </dgm:t>
    </dgm:pt>
    <dgm:pt modelId="{DB44F6C4-1F93-8142-8F64-CDBE1E1CB4C3}" type="parTrans" cxnId="{68A3A0FA-3ED9-B745-8A9F-19618D8C1F27}">
      <dgm:prSet/>
      <dgm:spPr/>
      <dgm:t>
        <a:bodyPr/>
        <a:lstStyle/>
        <a:p>
          <a:endParaRPr lang="en-US"/>
        </a:p>
      </dgm:t>
    </dgm:pt>
    <dgm:pt modelId="{8AA4E52F-EAAF-A046-A48F-63ABEE07706A}" type="sibTrans" cxnId="{68A3A0FA-3ED9-B745-8A9F-19618D8C1F27}">
      <dgm:prSet/>
      <dgm:spPr/>
      <dgm:t>
        <a:bodyPr/>
        <a:lstStyle/>
        <a:p>
          <a:endParaRPr lang="en-US"/>
        </a:p>
      </dgm:t>
    </dgm:pt>
    <dgm:pt modelId="{3C094DD4-93D7-A041-BB94-566D6CDFCD14}" type="pres">
      <dgm:prSet presAssocID="{943A5D64-0F1F-B24D-BD43-B53189D891C9}" presName="compositeShape" presStyleCnt="0">
        <dgm:presLayoutVars>
          <dgm:chMax val="7"/>
          <dgm:dir/>
          <dgm:resizeHandles val="exact"/>
        </dgm:presLayoutVars>
      </dgm:prSet>
      <dgm:spPr/>
    </dgm:pt>
    <dgm:pt modelId="{12554F67-75C9-8647-B3CF-F6EF36FC0956}" type="pres">
      <dgm:prSet presAssocID="{035D8650-B37F-1B49-97AA-29B60FA2DEF4}" presName="circ1" presStyleLbl="vennNode1" presStyleIdx="0" presStyleCnt="2"/>
      <dgm:spPr/>
    </dgm:pt>
    <dgm:pt modelId="{FD3B13A0-DF53-3A41-A283-39A80321D57F}" type="pres">
      <dgm:prSet presAssocID="{035D8650-B37F-1B49-97AA-29B60FA2DEF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B2693DD-4A46-754A-97F6-2BA5C14CBD07}" type="pres">
      <dgm:prSet presAssocID="{143D7347-2B4A-5D42-92C5-E5888A2A4E02}" presName="circ2" presStyleLbl="vennNode1" presStyleIdx="1" presStyleCnt="2"/>
      <dgm:spPr/>
    </dgm:pt>
    <dgm:pt modelId="{72AFA11E-DFFB-D142-BAD0-5EC188382AC3}" type="pres">
      <dgm:prSet presAssocID="{143D7347-2B4A-5D42-92C5-E5888A2A4E0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6180207-7740-9149-9900-B597F6333D04}" type="presOf" srcId="{85AAF5AA-0B34-284F-A823-F04E8E1F9D4C}" destId="{72AFA11E-DFFB-D142-BAD0-5EC188382AC3}" srcOrd="1" destOrd="2" presId="urn:microsoft.com/office/officeart/2005/8/layout/venn1"/>
    <dgm:cxn modelId="{E6DA8411-08F7-7B49-9FCF-2167072E9CC7}" srcId="{943A5D64-0F1F-B24D-BD43-B53189D891C9}" destId="{035D8650-B37F-1B49-97AA-29B60FA2DEF4}" srcOrd="0" destOrd="0" parTransId="{C413DE27-4AB1-794B-9F1A-3E30649D9821}" sibTransId="{471474E9-9FDB-DE48-9A6F-0CCE81A95777}"/>
    <dgm:cxn modelId="{1FC2DA48-381A-664C-BD0C-3FBA657234F5}" type="presOf" srcId="{035D8650-B37F-1B49-97AA-29B60FA2DEF4}" destId="{FD3B13A0-DF53-3A41-A283-39A80321D57F}" srcOrd="1" destOrd="0" presId="urn:microsoft.com/office/officeart/2005/8/layout/venn1"/>
    <dgm:cxn modelId="{FFEC4653-BC70-6348-93C1-8AF925F123DD}" type="presOf" srcId="{5D59C9D3-9937-FC4F-A2DB-2DDFC24EBED1}" destId="{12554F67-75C9-8647-B3CF-F6EF36FC0956}" srcOrd="0" destOrd="1" presId="urn:microsoft.com/office/officeart/2005/8/layout/venn1"/>
    <dgm:cxn modelId="{0ECD9C60-598D-BA4A-B96E-0BDE077AC7CC}" srcId="{943A5D64-0F1F-B24D-BD43-B53189D891C9}" destId="{143D7347-2B4A-5D42-92C5-E5888A2A4E02}" srcOrd="1" destOrd="0" parTransId="{BA7E2316-39DF-A445-9095-D5AE3AE45D77}" sibTransId="{0B283CA0-6B30-1344-8B1C-3487910DE81E}"/>
    <dgm:cxn modelId="{D88FDD74-90D9-1647-AD80-02C1E2C5AC08}" type="presOf" srcId="{AF5FA19E-2F8B-444D-8CF0-45DEE19190D4}" destId="{12554F67-75C9-8647-B3CF-F6EF36FC0956}" srcOrd="0" destOrd="2" presId="urn:microsoft.com/office/officeart/2005/8/layout/venn1"/>
    <dgm:cxn modelId="{30D0A37E-552B-0645-A0B8-C903BDBE7134}" type="presOf" srcId="{143D7347-2B4A-5D42-92C5-E5888A2A4E02}" destId="{0B2693DD-4A46-754A-97F6-2BA5C14CBD07}" srcOrd="0" destOrd="0" presId="urn:microsoft.com/office/officeart/2005/8/layout/venn1"/>
    <dgm:cxn modelId="{F1F41F88-D721-0145-8CA9-7E04E9970780}" srcId="{035D8650-B37F-1B49-97AA-29B60FA2DEF4}" destId="{5D59C9D3-9937-FC4F-A2DB-2DDFC24EBED1}" srcOrd="0" destOrd="0" parTransId="{AA392969-C0F2-174A-A560-BC684A6D20F4}" sibTransId="{7149D569-904F-824A-AEB5-EFFF1F328D43}"/>
    <dgm:cxn modelId="{A98C9A90-5B3D-D142-8E85-994DA3C9AF91}" type="presOf" srcId="{9A649042-CF63-9C47-86B1-DE22C033588A}" destId="{72AFA11E-DFFB-D142-BAD0-5EC188382AC3}" srcOrd="1" destOrd="1" presId="urn:microsoft.com/office/officeart/2005/8/layout/venn1"/>
    <dgm:cxn modelId="{73EDD293-0546-9B4B-BDFF-7C3294C9A671}" srcId="{035D8650-B37F-1B49-97AA-29B60FA2DEF4}" destId="{AF5FA19E-2F8B-444D-8CF0-45DEE19190D4}" srcOrd="1" destOrd="0" parTransId="{69BDD40D-6D6B-0D4A-8E8F-41435FFA92D2}" sibTransId="{A4C073FA-99AC-384A-956C-BBEDDF738265}"/>
    <dgm:cxn modelId="{EE4DA3A8-5F02-8D4C-8CCA-753B8BFD1CAD}" type="presOf" srcId="{035D8650-B37F-1B49-97AA-29B60FA2DEF4}" destId="{12554F67-75C9-8647-B3CF-F6EF36FC0956}" srcOrd="0" destOrd="0" presId="urn:microsoft.com/office/officeart/2005/8/layout/venn1"/>
    <dgm:cxn modelId="{A9E7DAA9-8452-C24C-8F28-FBCA420ED95A}" srcId="{143D7347-2B4A-5D42-92C5-E5888A2A4E02}" destId="{85AAF5AA-0B34-284F-A823-F04E8E1F9D4C}" srcOrd="1" destOrd="0" parTransId="{1B3624E5-98A2-A34C-8124-F8A7BAEAD536}" sibTransId="{D9FA57B6-810D-7B4F-A2F3-5E191E8BEA03}"/>
    <dgm:cxn modelId="{EC77CCB5-DCC2-564B-BDE3-FCC501FCBB17}" type="presOf" srcId="{AF5FA19E-2F8B-444D-8CF0-45DEE19190D4}" destId="{FD3B13A0-DF53-3A41-A283-39A80321D57F}" srcOrd="1" destOrd="2" presId="urn:microsoft.com/office/officeart/2005/8/layout/venn1"/>
    <dgm:cxn modelId="{2170EADE-68AA-7C46-8300-44335234246A}" type="presOf" srcId="{943A5D64-0F1F-B24D-BD43-B53189D891C9}" destId="{3C094DD4-93D7-A041-BB94-566D6CDFCD14}" srcOrd="0" destOrd="0" presId="urn:microsoft.com/office/officeart/2005/8/layout/venn1"/>
    <dgm:cxn modelId="{4535C7E0-12D6-784C-878B-65E2012ECD06}" srcId="{143D7347-2B4A-5D42-92C5-E5888A2A4E02}" destId="{9A649042-CF63-9C47-86B1-DE22C033588A}" srcOrd="0" destOrd="0" parTransId="{F1E62921-1CD7-4B49-81AF-2ED69DAAE8B1}" sibTransId="{29441CA9-000D-1741-90FE-07D5AD5643B4}"/>
    <dgm:cxn modelId="{4ED000E3-100B-324F-A9A2-7DE84A309609}" type="presOf" srcId="{47613195-8B7C-4B40-9F78-B79CE9D0BE25}" destId="{72AFA11E-DFFB-D142-BAD0-5EC188382AC3}" srcOrd="1" destOrd="3" presId="urn:microsoft.com/office/officeart/2005/8/layout/venn1"/>
    <dgm:cxn modelId="{B34346E6-FD1F-9D4B-B065-E39EBEAD26A1}" type="presOf" srcId="{47613195-8B7C-4B40-9F78-B79CE9D0BE25}" destId="{0B2693DD-4A46-754A-97F6-2BA5C14CBD07}" srcOrd="0" destOrd="3" presId="urn:microsoft.com/office/officeart/2005/8/layout/venn1"/>
    <dgm:cxn modelId="{8BD079E9-193D-A54E-A651-B5E8401A6AAC}" type="presOf" srcId="{85AAF5AA-0B34-284F-A823-F04E8E1F9D4C}" destId="{0B2693DD-4A46-754A-97F6-2BA5C14CBD07}" srcOrd="0" destOrd="2" presId="urn:microsoft.com/office/officeart/2005/8/layout/venn1"/>
    <dgm:cxn modelId="{78E121EE-802F-2D49-98D4-3DC35D773EF3}" type="presOf" srcId="{5D59C9D3-9937-FC4F-A2DB-2DDFC24EBED1}" destId="{FD3B13A0-DF53-3A41-A283-39A80321D57F}" srcOrd="1" destOrd="1" presId="urn:microsoft.com/office/officeart/2005/8/layout/venn1"/>
    <dgm:cxn modelId="{FFD6E3F7-6420-3441-B99F-D8E82E34C28D}" type="presOf" srcId="{143D7347-2B4A-5D42-92C5-E5888A2A4E02}" destId="{72AFA11E-DFFB-D142-BAD0-5EC188382AC3}" srcOrd="1" destOrd="0" presId="urn:microsoft.com/office/officeart/2005/8/layout/venn1"/>
    <dgm:cxn modelId="{68A3A0FA-3ED9-B745-8A9F-19618D8C1F27}" srcId="{143D7347-2B4A-5D42-92C5-E5888A2A4E02}" destId="{47613195-8B7C-4B40-9F78-B79CE9D0BE25}" srcOrd="2" destOrd="0" parTransId="{DB44F6C4-1F93-8142-8F64-CDBE1E1CB4C3}" sibTransId="{8AA4E52F-EAAF-A046-A48F-63ABEE07706A}"/>
    <dgm:cxn modelId="{619418FB-E504-4941-A38E-C1CADAAE9716}" type="presOf" srcId="{9A649042-CF63-9C47-86B1-DE22C033588A}" destId="{0B2693DD-4A46-754A-97F6-2BA5C14CBD07}" srcOrd="0" destOrd="1" presId="urn:microsoft.com/office/officeart/2005/8/layout/venn1"/>
    <dgm:cxn modelId="{EE2EC01E-1522-134C-A22A-203F728FC49D}" type="presParOf" srcId="{3C094DD4-93D7-A041-BB94-566D6CDFCD14}" destId="{12554F67-75C9-8647-B3CF-F6EF36FC0956}" srcOrd="0" destOrd="0" presId="urn:microsoft.com/office/officeart/2005/8/layout/venn1"/>
    <dgm:cxn modelId="{17BD3561-EE4D-ED43-9C25-ECBDF5ECBD6E}" type="presParOf" srcId="{3C094DD4-93D7-A041-BB94-566D6CDFCD14}" destId="{FD3B13A0-DF53-3A41-A283-39A80321D57F}" srcOrd="1" destOrd="0" presId="urn:microsoft.com/office/officeart/2005/8/layout/venn1"/>
    <dgm:cxn modelId="{54B1A770-EEAC-7847-AB14-12896E70EE88}" type="presParOf" srcId="{3C094DD4-93D7-A041-BB94-566D6CDFCD14}" destId="{0B2693DD-4A46-754A-97F6-2BA5C14CBD07}" srcOrd="2" destOrd="0" presId="urn:microsoft.com/office/officeart/2005/8/layout/venn1"/>
    <dgm:cxn modelId="{53C7B1B7-3D17-DC4D-A6E4-41F1B5C37865}" type="presParOf" srcId="{3C094DD4-93D7-A041-BB94-566D6CDFCD14}" destId="{72AFA11E-DFFB-D142-BAD0-5EC188382AC3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860BD-57A0-2448-A5F5-B41C6EE5AD4D}">
      <dsp:nvSpPr>
        <dsp:cNvPr id="0" name=""/>
        <dsp:cNvSpPr/>
      </dsp:nvSpPr>
      <dsp:spPr>
        <a:xfrm>
          <a:off x="3952398" y="54391"/>
          <a:ext cx="2610802" cy="261080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Servico</a:t>
          </a:r>
          <a:r>
            <a:rPr lang="en-US" sz="1800" kern="1200" dirty="0"/>
            <a:t> (</a:t>
          </a:r>
          <a:r>
            <a:rPr lang="en-US" sz="1800" kern="1200" dirty="0" err="1"/>
            <a:t>Comunicação</a:t>
          </a:r>
          <a:r>
            <a:rPr lang="en-US" sz="1800" kern="1200" dirty="0"/>
            <a:t> com </a:t>
          </a:r>
          <a:r>
            <a:rPr lang="en-US" sz="1800" kern="1200" dirty="0" err="1"/>
            <a:t>os</a:t>
          </a:r>
          <a:r>
            <a:rPr lang="en-US" sz="1800" kern="1200" dirty="0"/>
            <a:t> </a:t>
          </a:r>
          <a:r>
            <a:rPr lang="en-US" sz="1800" kern="1200" dirty="0" err="1"/>
            <a:t>Clientes</a:t>
          </a:r>
          <a:r>
            <a:rPr lang="en-US" sz="1800" kern="1200" dirty="0"/>
            <a:t>)</a:t>
          </a:r>
        </a:p>
      </dsp:txBody>
      <dsp:txXfrm>
        <a:off x="4300505" y="511282"/>
        <a:ext cx="1914588" cy="1174861"/>
      </dsp:txXfrm>
    </dsp:sp>
    <dsp:sp modelId="{0E1A45E8-4FBD-5343-BC55-736749C3E76A}">
      <dsp:nvSpPr>
        <dsp:cNvPr id="0" name=""/>
        <dsp:cNvSpPr/>
      </dsp:nvSpPr>
      <dsp:spPr>
        <a:xfrm>
          <a:off x="4894463" y="1686143"/>
          <a:ext cx="2610802" cy="2610802"/>
        </a:xfrm>
        <a:prstGeom prst="ellipse">
          <a:avLst/>
        </a:prstGeom>
        <a:solidFill>
          <a:schemeClr val="accent4">
            <a:alpha val="50000"/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Armazenamento</a:t>
          </a:r>
          <a:endParaRPr lang="en-US" sz="1800" kern="1200" dirty="0"/>
        </a:p>
      </dsp:txBody>
      <dsp:txXfrm>
        <a:off x="5692933" y="2360600"/>
        <a:ext cx="1566481" cy="1435941"/>
      </dsp:txXfrm>
    </dsp:sp>
    <dsp:sp modelId="{F1C19952-E830-4D46-8520-9672EEAC8855}">
      <dsp:nvSpPr>
        <dsp:cNvPr id="0" name=""/>
        <dsp:cNvSpPr/>
      </dsp:nvSpPr>
      <dsp:spPr>
        <a:xfrm>
          <a:off x="3010333" y="1686143"/>
          <a:ext cx="2610802" cy="2610802"/>
        </a:xfrm>
        <a:prstGeom prst="ellipse">
          <a:avLst/>
        </a:prstGeom>
        <a:solidFill>
          <a:schemeClr val="accent4">
            <a:alpha val="50000"/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Processo</a:t>
          </a:r>
          <a:endParaRPr lang="en-US" sz="1800" kern="1200" dirty="0"/>
        </a:p>
      </dsp:txBody>
      <dsp:txXfrm>
        <a:off x="3256184" y="2360600"/>
        <a:ext cx="1566481" cy="14359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04160-A2E7-B444-833E-CC9932DDC03D}">
      <dsp:nvSpPr>
        <dsp:cNvPr id="0" name=""/>
        <dsp:cNvSpPr/>
      </dsp:nvSpPr>
      <dsp:spPr>
        <a:xfrm>
          <a:off x="3082131" y="0"/>
          <a:ext cx="4351338" cy="435133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Schema</a:t>
          </a:r>
        </a:p>
      </dsp:txBody>
      <dsp:txXfrm>
        <a:off x="4649482" y="217566"/>
        <a:ext cx="1216634" cy="652700"/>
      </dsp:txXfrm>
    </dsp:sp>
    <dsp:sp modelId="{79B23975-D46D-2744-A698-5DE291645AEE}">
      <dsp:nvSpPr>
        <dsp:cNvPr id="0" name=""/>
        <dsp:cNvSpPr/>
      </dsp:nvSpPr>
      <dsp:spPr>
        <a:xfrm>
          <a:off x="3517264" y="870267"/>
          <a:ext cx="3481070" cy="3481070"/>
        </a:xfrm>
        <a:prstGeom prst="ellipse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Tabelas</a:t>
          </a:r>
          <a:endParaRPr lang="en-US" sz="2000" kern="1200" dirty="0"/>
        </a:p>
      </dsp:txBody>
      <dsp:txXfrm>
        <a:off x="4649482" y="1079131"/>
        <a:ext cx="1216634" cy="626592"/>
      </dsp:txXfrm>
    </dsp:sp>
    <dsp:sp modelId="{1C8B22E1-3387-3B4E-A726-8FC25D39BCE9}">
      <dsp:nvSpPr>
        <dsp:cNvPr id="0" name=""/>
        <dsp:cNvSpPr/>
      </dsp:nvSpPr>
      <dsp:spPr>
        <a:xfrm>
          <a:off x="3952398" y="1740535"/>
          <a:ext cx="2610802" cy="2610802"/>
        </a:xfrm>
        <a:prstGeom prst="ellipse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Colunas</a:t>
          </a:r>
          <a:endParaRPr lang="en-US" sz="2000" kern="1200" dirty="0"/>
        </a:p>
      </dsp:txBody>
      <dsp:txXfrm>
        <a:off x="4649482" y="1936345"/>
        <a:ext cx="1216634" cy="587430"/>
      </dsp:txXfrm>
    </dsp:sp>
    <dsp:sp modelId="{0A2AEC10-08E3-ED42-A144-C455B59AF9D3}">
      <dsp:nvSpPr>
        <dsp:cNvPr id="0" name=""/>
        <dsp:cNvSpPr/>
      </dsp:nvSpPr>
      <dsp:spPr>
        <a:xfrm>
          <a:off x="4387532" y="2610802"/>
          <a:ext cx="1740535" cy="1740535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Linhas</a:t>
          </a:r>
          <a:endParaRPr lang="en-US" sz="2000" kern="1200" dirty="0"/>
        </a:p>
      </dsp:txBody>
      <dsp:txXfrm>
        <a:off x="4642427" y="3045936"/>
        <a:ext cx="1230744" cy="8702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54F67-75C9-8647-B3CF-F6EF36FC0956}">
      <dsp:nvSpPr>
        <dsp:cNvPr id="0" name=""/>
        <dsp:cNvSpPr/>
      </dsp:nvSpPr>
      <dsp:spPr>
        <a:xfrm>
          <a:off x="1534447" y="11835"/>
          <a:ext cx="4327666" cy="4327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 err="1"/>
            <a:t>Produtos</a:t>
          </a:r>
          <a:r>
            <a:rPr lang="en-US" sz="4700" kern="1200" dirty="0"/>
            <a:t> A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1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3</a:t>
          </a:r>
        </a:p>
      </dsp:txBody>
      <dsp:txXfrm>
        <a:off x="2138760" y="522160"/>
        <a:ext cx="2495231" cy="3307016"/>
      </dsp:txXfrm>
    </dsp:sp>
    <dsp:sp modelId="{0B2693DD-4A46-754A-97F6-2BA5C14CBD07}">
      <dsp:nvSpPr>
        <dsp:cNvPr id="0" name=""/>
        <dsp:cNvSpPr/>
      </dsp:nvSpPr>
      <dsp:spPr>
        <a:xfrm>
          <a:off x="4653486" y="11835"/>
          <a:ext cx="4327666" cy="4327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 err="1"/>
            <a:t>Produtos</a:t>
          </a:r>
          <a:r>
            <a:rPr lang="en-US" sz="4700" kern="1200" dirty="0"/>
            <a:t> B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1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3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4</a:t>
          </a:r>
        </a:p>
      </dsp:txBody>
      <dsp:txXfrm>
        <a:off x="5881607" y="522160"/>
        <a:ext cx="2495231" cy="33070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54F67-75C9-8647-B3CF-F6EF36FC0956}">
      <dsp:nvSpPr>
        <dsp:cNvPr id="0" name=""/>
        <dsp:cNvSpPr/>
      </dsp:nvSpPr>
      <dsp:spPr>
        <a:xfrm>
          <a:off x="1534447" y="11835"/>
          <a:ext cx="4327666" cy="4327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Excel</a:t>
          </a:r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 err="1"/>
            <a:t>Colunas</a:t>
          </a:r>
          <a:endParaRPr lang="en-US" sz="4600" kern="1200" dirty="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 err="1"/>
            <a:t>Linhas</a:t>
          </a:r>
          <a:endParaRPr lang="en-US" sz="4600" kern="1200" dirty="0"/>
        </a:p>
      </dsp:txBody>
      <dsp:txXfrm>
        <a:off x="2138760" y="522160"/>
        <a:ext cx="2495231" cy="3307016"/>
      </dsp:txXfrm>
    </dsp:sp>
    <dsp:sp modelId="{0B2693DD-4A46-754A-97F6-2BA5C14CBD07}">
      <dsp:nvSpPr>
        <dsp:cNvPr id="0" name=""/>
        <dsp:cNvSpPr/>
      </dsp:nvSpPr>
      <dsp:spPr>
        <a:xfrm>
          <a:off x="4653486" y="11835"/>
          <a:ext cx="4327666" cy="4327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DB</a:t>
          </a:r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 err="1"/>
            <a:t>Colunas</a:t>
          </a:r>
          <a:endParaRPr lang="en-US" sz="4600" kern="1200" dirty="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 err="1"/>
            <a:t>Linhas</a:t>
          </a:r>
          <a:endParaRPr lang="en-US" sz="4600" kern="1200" dirty="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/>
            <a:t>Transact</a:t>
          </a:r>
        </a:p>
      </dsp:txBody>
      <dsp:txXfrm>
        <a:off x="5881607" y="522160"/>
        <a:ext cx="2495231" cy="3307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F37E-CFE3-2B95-7585-43036D403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08821-DFE6-3F0C-54FD-3960C04C4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5342F-757D-462B-7BC9-D89B5C621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04/03/24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DBF8B-4226-628A-528A-CAB7076D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9D87E-ED0D-39AE-51FF-30CEC194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3884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95C6-7FCE-B48F-354B-4F786C09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363D1-7969-96D5-A72A-18E7F3F04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C1EFD-FA68-D5A6-9E20-0AD1E5F1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04/03/24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49910-3AE8-72AA-D103-2ED03E0D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74926-7342-3E4A-B4B7-A47F1F6D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70488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020C91-3D38-88F3-4D1B-627BD5285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4C2F2-4BF9-D4AE-DFDB-0BB74D969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F7C9D-8F31-A001-33F8-B39AD799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04/03/24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687DB-4406-DB3C-64F3-5AB67D99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AA47D-F90D-AB51-EF64-B0301F39B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8667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C986-85A8-5D6D-BA31-EA1CB919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54806-516F-1884-B3B2-D7752022B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9EA25-1E81-89E6-9306-8B33272E5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04/03/24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05B24-F0C3-D18A-C938-5816B543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1264D-B91E-337A-3E5E-988648CC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7149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8F0D-4B81-BD98-46D2-1A014FAD3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EF19A-EE67-C5F3-9229-2A6AFF78F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E3AE9-F076-7531-64DD-146DA942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04/03/24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9A354-26BF-1B05-A988-56292F12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4139E-5B85-E50A-B869-A28D80E3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0300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E79ED-B077-8DAC-2E6E-C9DA15F0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2A259-9F22-9168-374C-F44FC585E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18B61-FF43-F8E4-93CA-C4D7EE723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5CED2-0B8A-7C96-C758-7D629C94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04/03/24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0FA57-CC96-7FA5-C46C-E80F1E98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15055-EB4D-15A8-3850-B2B806E3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0993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3CFC-A566-44CD-3595-E94F3BE3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B6B24-53BA-2212-3117-4A3A4ADD6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50A35-20DB-D15A-C760-531287A19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26677-0520-A296-1DAC-19840E6B9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7EBB1-1A9B-5723-7EFA-B0374D9A6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3E6C8-D163-8107-5C04-0BFEC554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04/03/24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D50A9-A166-7E90-9B1B-1DB1AA52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8CA70-FCCB-DD31-333E-F7AA26CE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5389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FC72-B239-CB70-FC14-892BBC78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00847B-B1C8-ED7E-AAFB-BD7C2757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04/03/24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2417F-19E7-2364-4C75-E8BC5A7D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35F8B-9AB0-46C0-3A10-34A226C0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69953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BED41-8EC6-9861-47A5-8ECE8643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04/03/24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F97DF-B9FB-267C-1F24-EBCD4914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ACB34-D4B7-4C67-700F-F157AADF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7658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3DF0-F70C-3E8F-B509-B486E7AFD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2A5AF-CAD3-487D-EFDD-EC0337BE0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5AA25-DAF4-3367-CE0B-77FD71552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1CC7B-4405-0623-C5C5-D76A58EC9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04/03/24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EE587-015A-C309-978B-8FF4F95A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2D5F1-1ED2-2858-E05D-44E19FC3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0974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10D7-CE9A-172A-85AB-FF0C553BD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8385B-7379-20A9-57C3-B0F8BFB0F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EC867-1009-FFE3-BFF8-EB8C6639D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047E5-6A3C-AD42-8B06-3B0AE303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04/03/24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254A9-6434-A7A8-0D95-36280A86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3532C-B70D-9260-159B-B272B16B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9868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10D3A-CEE0-5CB4-D54F-6D2325F2D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1EDDB-FFB8-210F-0070-5865BE607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B567-B965-69E7-04F3-49BF95A65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1F540-1515-FA4E-9305-4EED9344E7D2}" type="datetimeFigureOut">
              <a:rPr lang="en-BR" smtClean="0"/>
              <a:t>04/03/24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45588-8E1E-5C84-6469-3DE9952C5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7C7E9-6057-26E1-07C0-D21418D61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1281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F4D3-A42E-AEC4-B23B-90AA70EFA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Curso Banco de Dados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89CF2-0006-6409-80F5-836F414C6E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R" dirty="0"/>
              <a:t>Usando Postgress, SQL e Python</a:t>
            </a:r>
          </a:p>
        </p:txBody>
      </p:sp>
    </p:spTree>
    <p:extLst>
      <p:ext uri="{BB962C8B-B14F-4D97-AF65-F5344CB8AC3E}">
        <p14:creationId xmlns:p14="http://schemas.microsoft.com/office/powerpoint/2010/main" val="93942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D12C-2881-6A6E-17DE-AFCF127B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F5F5A-79F3-C6BF-BA8F-8E68F5B11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Coleções de linhas definidas por um conjunto bem determinado de colunas.</a:t>
            </a:r>
          </a:p>
          <a:p>
            <a:r>
              <a:rPr lang="pt-BR" dirty="0"/>
              <a:t>Em aplicações de algum </a:t>
            </a:r>
            <a:r>
              <a:rPr lang="pt-BR" b="1" dirty="0"/>
              <a:t>domínio</a:t>
            </a:r>
            <a:r>
              <a:rPr lang="pt-BR" dirty="0"/>
              <a:t> especifico representam entidades do mundo real, pessoas, endereços, pedidos, produtos, pagamentos, usuários.</a:t>
            </a:r>
          </a:p>
          <a:p>
            <a:r>
              <a:rPr lang="pt-BR" dirty="0"/>
              <a:t>Internamente podem armazenar logs, dados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493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7E12-1148-8FD4-4177-BBA498EE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Colunas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70BC-F2F5-CB7B-0D46-096238181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Representam valores que unidos formam as linhas.</a:t>
            </a:r>
          </a:p>
          <a:p>
            <a:r>
              <a:rPr lang="pt-BR" dirty="0"/>
              <a:t>Colunas tem um tipo definido e atributos adicionais (CONSTRAINT) como chave primária, chave estrangeira, unicidade, NOT NULL.</a:t>
            </a:r>
          </a:p>
          <a:p>
            <a:r>
              <a:rPr lang="pt-BR" dirty="0"/>
              <a:t>Algumas conversões de tipo podem acontecer mas restritas as regras de cada situação. (ALTER TABLE)</a:t>
            </a:r>
          </a:p>
          <a:p>
            <a:r>
              <a:rPr lang="pt-BR" dirty="0"/>
              <a:t>Os tipos de dados são dos mais diversos, texto, números, datas, dinheiro, binário, JSON, </a:t>
            </a:r>
            <a:r>
              <a:rPr lang="pt-BR" dirty="0" err="1"/>
              <a:t>geo</a:t>
            </a:r>
            <a:r>
              <a:rPr lang="pt-BR" dirty="0"/>
              <a:t> localização (</a:t>
            </a:r>
            <a:r>
              <a:rPr lang="pt-BR" dirty="0" err="1"/>
              <a:t>lat-long</a:t>
            </a:r>
            <a:r>
              <a:rPr lang="pt-BR" dirty="0"/>
              <a:t>) entre outros.</a:t>
            </a:r>
          </a:p>
        </p:txBody>
      </p:sp>
    </p:spTree>
    <p:extLst>
      <p:ext uri="{BB962C8B-B14F-4D97-AF65-F5344CB8AC3E}">
        <p14:creationId xmlns:p14="http://schemas.microsoft.com/office/powerpoint/2010/main" val="824953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7E12-1148-8FD4-4177-BBA498EE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70BC-F2F5-CB7B-0D46-096238181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efetivamente os dados que armazenamos.</a:t>
            </a:r>
          </a:p>
          <a:p>
            <a:r>
              <a:rPr lang="pt-BR" dirty="0"/>
              <a:t>São construídas sempre para uma tabela especifica e devem respeitar os tipos de dados e restrições.</a:t>
            </a:r>
          </a:p>
          <a:p>
            <a:r>
              <a:rPr lang="pt-BR" dirty="0"/>
              <a:t>Ao fazer consultas nos bancos trabalhamos navegando nas linhas das diversas tabelas.</a:t>
            </a:r>
          </a:p>
          <a:p>
            <a:r>
              <a:rPr lang="pt-BR" dirty="0"/>
              <a:t>Podem ser INSERIDAS, ATUALIZADAS e DELETADAS.</a:t>
            </a:r>
          </a:p>
          <a:p>
            <a:r>
              <a:rPr lang="pt-BR" dirty="0"/>
              <a:t>Tem uma ordem física no banco porém podem lidas de forma reordenada durante consultas.</a:t>
            </a:r>
          </a:p>
        </p:txBody>
      </p:sp>
    </p:spTree>
    <p:extLst>
      <p:ext uri="{BB962C8B-B14F-4D97-AF65-F5344CB8AC3E}">
        <p14:creationId xmlns:p14="http://schemas.microsoft.com/office/powerpoint/2010/main" val="252902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B5B6-DD0F-BA61-F056-59C22EBD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CEE66-A1FD-5D90-64DD-C5D39FD91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https://www.w3schools.com/</a:t>
            </a:r>
            <a:r>
              <a:rPr lang="pt-BR" dirty="0" err="1"/>
              <a:t>postgresql</a:t>
            </a:r>
            <a:r>
              <a:rPr lang="pt-BR" dirty="0"/>
              <a:t>/</a:t>
            </a:r>
            <a:r>
              <a:rPr lang="pt-BR" dirty="0" err="1"/>
              <a:t>exercise.php?filename</a:t>
            </a:r>
            <a:r>
              <a:rPr lang="pt-BR" dirty="0"/>
              <a:t>=exercise_create_table1</a:t>
            </a:r>
          </a:p>
        </p:txBody>
      </p:sp>
    </p:spTree>
    <p:extLst>
      <p:ext uri="{BB962C8B-B14F-4D97-AF65-F5344CB8AC3E}">
        <p14:creationId xmlns:p14="http://schemas.microsoft.com/office/powerpoint/2010/main" val="210199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17EE0-4BE7-FA67-B9E8-7A396F1D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CC059-BC01-0BBD-7356-F1052325A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614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D7F3-4B78-E918-D11B-9E8AC8D0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Grupos Aula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861B0-AB74-398B-78E4-504D14C75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Anderson</a:t>
            </a:r>
            <a:r>
              <a:rPr lang="pt-BR" dirty="0"/>
              <a:t> Anderson Bruno (a a </a:t>
            </a:r>
            <a:r>
              <a:rPr lang="pt-BR" dirty="0" err="1"/>
              <a:t>b</a:t>
            </a:r>
            <a:r>
              <a:rPr lang="pt-BR" dirty="0"/>
              <a:t>)</a:t>
            </a:r>
          </a:p>
          <a:p>
            <a:r>
              <a:rPr lang="pt-BR" b="1" dirty="0"/>
              <a:t>Willian</a:t>
            </a:r>
            <a:r>
              <a:rPr lang="pt-BR" dirty="0"/>
              <a:t> Willian Victor (</a:t>
            </a:r>
            <a:r>
              <a:rPr lang="pt-BR" dirty="0" err="1"/>
              <a:t>w</a:t>
            </a:r>
            <a:r>
              <a:rPr lang="pt-BR" dirty="0"/>
              <a:t> </a:t>
            </a:r>
            <a:r>
              <a:rPr lang="pt-BR" dirty="0" err="1"/>
              <a:t>w</a:t>
            </a:r>
            <a:r>
              <a:rPr lang="pt-BR" dirty="0"/>
              <a:t> </a:t>
            </a:r>
            <a:r>
              <a:rPr lang="pt-BR" dirty="0" err="1"/>
              <a:t>v</a:t>
            </a:r>
            <a:r>
              <a:rPr lang="pt-BR" dirty="0"/>
              <a:t>)</a:t>
            </a:r>
          </a:p>
          <a:p>
            <a:r>
              <a:rPr lang="pt-BR" dirty="0"/>
              <a:t>Edu, </a:t>
            </a:r>
            <a:r>
              <a:rPr lang="pt-BR" b="1" dirty="0"/>
              <a:t>Pedro</a:t>
            </a:r>
            <a:r>
              <a:rPr lang="pt-BR" dirty="0"/>
              <a:t>, Rodrigo (e </a:t>
            </a:r>
            <a:r>
              <a:rPr lang="pt-BR" dirty="0" err="1"/>
              <a:t>p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)</a:t>
            </a:r>
          </a:p>
          <a:p>
            <a:r>
              <a:rPr lang="pt-BR" dirty="0"/>
              <a:t>Joao, </a:t>
            </a:r>
            <a:r>
              <a:rPr lang="pt-BR" b="1" dirty="0"/>
              <a:t>Fran</a:t>
            </a:r>
            <a:r>
              <a:rPr lang="pt-BR" dirty="0"/>
              <a:t>, Lucas (</a:t>
            </a:r>
            <a:r>
              <a:rPr lang="pt-BR" dirty="0" err="1"/>
              <a:t>j</a:t>
            </a:r>
            <a:r>
              <a:rPr lang="pt-BR" dirty="0"/>
              <a:t> </a:t>
            </a:r>
            <a:r>
              <a:rPr lang="pt-BR" dirty="0" err="1"/>
              <a:t>f</a:t>
            </a:r>
            <a:r>
              <a:rPr lang="pt-BR" dirty="0"/>
              <a:t> l)</a:t>
            </a:r>
          </a:p>
          <a:p>
            <a:r>
              <a:rPr lang="pt-BR" dirty="0"/>
              <a:t>Guilherme, </a:t>
            </a:r>
            <a:r>
              <a:rPr lang="pt-BR" b="1" dirty="0"/>
              <a:t>Renan</a:t>
            </a:r>
            <a:r>
              <a:rPr lang="pt-BR" dirty="0"/>
              <a:t>, </a:t>
            </a:r>
            <a:r>
              <a:rPr lang="pt-BR" dirty="0" err="1"/>
              <a:t>Joalison</a:t>
            </a:r>
            <a:r>
              <a:rPr lang="pt-BR" dirty="0"/>
              <a:t> (</a:t>
            </a:r>
            <a:r>
              <a:rPr lang="pt-BR" dirty="0" err="1"/>
              <a:t>g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</a:t>
            </a:r>
            <a:r>
              <a:rPr lang="pt-BR" dirty="0" err="1"/>
              <a:t>j</a:t>
            </a:r>
            <a:r>
              <a:rPr lang="pt-BR" dirty="0"/>
              <a:t>) - OK</a:t>
            </a:r>
          </a:p>
        </p:txBody>
      </p:sp>
    </p:spTree>
    <p:extLst>
      <p:ext uri="{BB962C8B-B14F-4D97-AF65-F5344CB8AC3E}">
        <p14:creationId xmlns:p14="http://schemas.microsoft.com/office/powerpoint/2010/main" val="401651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ADCE-6D2A-4B73-6F41-23C825CF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B594D-4081-0CA1-AFC5-59D8D38E0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913"/>
            <a:ext cx="10515600" cy="4351338"/>
          </a:xfrm>
        </p:spPr>
        <p:txBody>
          <a:bodyPr/>
          <a:lstStyle/>
          <a:p>
            <a:r>
              <a:rPr lang="pt-BR" dirty="0"/>
              <a:t>Criar tabela pessoa, com campo id e nome</a:t>
            </a:r>
          </a:p>
          <a:p>
            <a:r>
              <a:rPr lang="pt-BR" dirty="0"/>
              <a:t>Inserir algumas pessoas</a:t>
            </a:r>
          </a:p>
          <a:p>
            <a:r>
              <a:rPr lang="pt-BR" dirty="0"/>
              <a:t>Selecionar todas as pessoas</a:t>
            </a:r>
          </a:p>
          <a:p>
            <a:r>
              <a:rPr lang="pt-BR" dirty="0"/>
              <a:t>Inserir mais algumas pessoas</a:t>
            </a:r>
          </a:p>
          <a:p>
            <a:r>
              <a:rPr lang="pt-BR" dirty="0"/>
              <a:t>Selecionar todas as pessoas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274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7F783-FB02-D0EE-6156-DAE43758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E7B07-4E69-2730-D6D8-5AE95EFB2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Revisar instalações -&gt; </a:t>
            </a:r>
            <a:r>
              <a:rPr lang="pt-BR" dirty="0" err="1"/>
              <a:t>Colab</a:t>
            </a:r>
            <a:endParaRPr lang="pt-BR" dirty="0"/>
          </a:p>
          <a:p>
            <a:r>
              <a:rPr lang="pt-BR" dirty="0"/>
              <a:t>Conceitos de abstrato/concreto.</a:t>
            </a:r>
          </a:p>
          <a:p>
            <a:r>
              <a:rPr lang="pt-BR" dirty="0"/>
              <a:t>Exercício SQL</a:t>
            </a:r>
          </a:p>
          <a:p>
            <a:r>
              <a:rPr lang="pt-BR" dirty="0"/>
              <a:t>Projeto</a:t>
            </a:r>
          </a:p>
        </p:txBody>
      </p:sp>
    </p:spTree>
    <p:extLst>
      <p:ext uri="{BB962C8B-B14F-4D97-AF65-F5344CB8AC3E}">
        <p14:creationId xmlns:p14="http://schemas.microsoft.com/office/powerpoint/2010/main" val="127695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9089-F383-0348-B24C-D33D6034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Revisar Instalações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1099-7085-BE59-9AE0-64C3B081A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Servidor</a:t>
            </a:r>
          </a:p>
          <a:p>
            <a:r>
              <a:rPr lang="pt-BR" dirty="0"/>
              <a:t>Cliente</a:t>
            </a:r>
          </a:p>
        </p:txBody>
      </p:sp>
    </p:spTree>
    <p:extLst>
      <p:ext uri="{BB962C8B-B14F-4D97-AF65-F5344CB8AC3E}">
        <p14:creationId xmlns:p14="http://schemas.microsoft.com/office/powerpoint/2010/main" val="2376718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B8F1A3D-32FF-35C6-8C23-E9A8D61FC1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128" y="0"/>
            <a:ext cx="9159498" cy="686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70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EDB3-521A-DA4A-B4F5-ED3EC5C7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Aula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4C0D1-35C3-5CC8-1790-10C2CFF28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Apresentações</a:t>
            </a:r>
          </a:p>
          <a:p>
            <a:r>
              <a:rPr lang="en-BR" dirty="0"/>
              <a:t>Instalação Postgres</a:t>
            </a:r>
          </a:p>
          <a:p>
            <a:r>
              <a:rPr lang="en-BR" dirty="0"/>
              <a:t>Terminal psql / Client dbeaver</a:t>
            </a:r>
          </a:p>
          <a:p>
            <a:r>
              <a:rPr lang="en-BR" dirty="0"/>
              <a:t>Modelagem Relacional</a:t>
            </a:r>
          </a:p>
          <a:p>
            <a:r>
              <a:rPr lang="en-BR" dirty="0"/>
              <a:t>CREATE TABLE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58085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6D36-57CB-A5F9-2204-CD68C07D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abstrato concreto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4BF9-5CA2-4D74-CE49-4591DC3A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Conceito Abstrato: Abstração é o processo de capturar apenas as </a:t>
            </a:r>
            <a:r>
              <a:rPr lang="pt-BR" b="1" dirty="0"/>
              <a:t>características</a:t>
            </a:r>
            <a:r>
              <a:rPr lang="pt-BR" dirty="0"/>
              <a:t> essenciais de um objeto do mundo real e representá-las em um modelo. No contexto de um banco de dados, isso significa definir estruturas de dados (como tabelas) que representam conceitos do mundo real.</a:t>
            </a:r>
          </a:p>
          <a:p>
            <a:r>
              <a:rPr lang="pt-BR" dirty="0"/>
              <a:t>Exemplo Abstrato em um Banco de Dados: Considere uma tabela Produtos em um banco de dados. Esta tabela é uma abstração. Ela não contém produtos físicos, mas sim registros que representam produtos. Cada registro pode ter campos como </a:t>
            </a:r>
            <a:r>
              <a:rPr lang="pt-BR" dirty="0" err="1"/>
              <a:t>ID_Produto</a:t>
            </a:r>
            <a:r>
              <a:rPr lang="pt-BR" dirty="0"/>
              <a:t>, Nome, Preço, e </a:t>
            </a:r>
            <a:r>
              <a:rPr lang="pt-BR" dirty="0" err="1"/>
              <a:t>QuantidadeEmEstoque</a:t>
            </a:r>
            <a:r>
              <a:rPr lang="pt-BR" dirty="0"/>
              <a:t>. Esses campos são abstrações das propriedades dos produtos reais que a loja vende.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9130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115A-6B76-A4C4-0DA6-3D6AE736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B1AD3F-0A7D-4F32-4765-A68DC5AEF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1747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CE32DC9-B49B-2645-3DFA-A1132A49D58A}"/>
              </a:ext>
            </a:extLst>
          </p:cNvPr>
          <p:cNvSpPr txBox="1"/>
          <p:nvPr/>
        </p:nvSpPr>
        <p:spPr>
          <a:xfrm flipH="1">
            <a:off x="5934456" y="3429000"/>
            <a:ext cx="25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0DE7-9386-2DE7-6BAB-70A6C412C6B4}"/>
              </a:ext>
            </a:extLst>
          </p:cNvPr>
          <p:cNvSpPr txBox="1"/>
          <p:nvPr/>
        </p:nvSpPr>
        <p:spPr>
          <a:xfrm flipH="1">
            <a:off x="5934453" y="4188746"/>
            <a:ext cx="25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A971C-F651-2D20-FD20-47D72632AF18}"/>
              </a:ext>
            </a:extLst>
          </p:cNvPr>
          <p:cNvSpPr txBox="1"/>
          <p:nvPr/>
        </p:nvSpPr>
        <p:spPr>
          <a:xfrm flipH="1">
            <a:off x="5756146" y="1435211"/>
            <a:ext cx="25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12219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115A-6B76-A4C4-0DA6-3D6AE736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B1AD3F-0A7D-4F32-4765-A68DC5AEF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9044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CE32DC9-B49B-2645-3DFA-A1132A49D58A}"/>
              </a:ext>
            </a:extLst>
          </p:cNvPr>
          <p:cNvSpPr txBox="1"/>
          <p:nvPr/>
        </p:nvSpPr>
        <p:spPr>
          <a:xfrm flipH="1">
            <a:off x="5934456" y="3429000"/>
            <a:ext cx="25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0DE7-9386-2DE7-6BAB-70A6C412C6B4}"/>
              </a:ext>
            </a:extLst>
          </p:cNvPr>
          <p:cNvSpPr txBox="1"/>
          <p:nvPr/>
        </p:nvSpPr>
        <p:spPr>
          <a:xfrm flipH="1">
            <a:off x="5934453" y="4188746"/>
            <a:ext cx="25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A971C-F651-2D20-FD20-47D72632AF18}"/>
              </a:ext>
            </a:extLst>
          </p:cNvPr>
          <p:cNvSpPr txBox="1"/>
          <p:nvPr/>
        </p:nvSpPr>
        <p:spPr>
          <a:xfrm flipH="1">
            <a:off x="5756146" y="1435211"/>
            <a:ext cx="25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20613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6D36-57CB-A5F9-2204-CD68C07D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abstrato concreto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4BF9-5CA2-4D74-CE49-4591DC3A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Conceito Concreto: O concreto, por outro lado, refere-se a instâncias reais e específicas no mundo real.</a:t>
            </a:r>
          </a:p>
          <a:p>
            <a:endParaRPr lang="pt-BR" dirty="0"/>
          </a:p>
          <a:p>
            <a:r>
              <a:rPr lang="pt-BR" dirty="0"/>
              <a:t>Exemplo Concreto no Mundo Real: Um produto específico em uma prateleira da loja, como uma garrafa de água, é concreto. Ela tem características físicas como peso, sabor, volume, e uma etiqueta de preço. Essa garrafa específica representa um item concreto que a loja vende.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2566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6D36-57CB-A5F9-2204-CD68C07D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abstrato concreto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4BF9-5CA2-4D74-CE49-4591DC3A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Quando um sistema de banco de dados é usado para gerenciar uma loja, há uma ponte entre o abstrato (estruturas de dados no banco de dados) e o concreto (produtos físicos e transações reais na loja):</a:t>
            </a:r>
          </a:p>
          <a:p>
            <a:r>
              <a:rPr lang="pt-BR" dirty="0"/>
              <a:t>A tabela Produtos (abstrata) representa todos os tipos de produtos que a loja pode vender.</a:t>
            </a:r>
          </a:p>
          <a:p>
            <a:r>
              <a:rPr lang="pt-BR" dirty="0"/>
              <a:t>Cada linha na tabela Produtos corresponde a um tipo de produto (ainda abstrato).</a:t>
            </a:r>
          </a:p>
          <a:p>
            <a:r>
              <a:rPr lang="pt-BR" dirty="0"/>
              <a:t>Uma garrafa de água real na prateleira da loja é uma instância concreta de um registro na tabela Produtos.</a:t>
            </a:r>
          </a:p>
          <a:p>
            <a:r>
              <a:rPr lang="pt-BR" dirty="0"/>
              <a:t>Transações de venda são registradas em outra tabela, por exemplo, Vendas, que relaciona produtos vendidos (abstrato) com detalhes como quantidade vendida, preço de venda, e data da venda (dados concretos de transações específicas).</a:t>
            </a: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8302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6D36-57CB-A5F9-2204-CD68C07D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abstrato concreto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4BF9-5CA2-4D74-CE49-4591DC3A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/>
              <a:t>Assim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um banco de dados, </a:t>
            </a:r>
            <a:r>
              <a:rPr lang="en-US" dirty="0" err="1"/>
              <a:t>utilizamos</a:t>
            </a:r>
            <a:r>
              <a:rPr lang="en-US" dirty="0"/>
              <a:t> a </a:t>
            </a:r>
            <a:r>
              <a:rPr lang="en-US" dirty="0" err="1"/>
              <a:t>abstração</a:t>
            </a:r>
            <a:r>
              <a:rPr lang="en-US" dirty="0"/>
              <a:t> para </a:t>
            </a:r>
            <a:r>
              <a:rPr lang="en-US" dirty="0" err="1"/>
              <a:t>modelar</a:t>
            </a:r>
            <a:r>
              <a:rPr lang="en-US" dirty="0"/>
              <a:t> e </a:t>
            </a:r>
            <a:r>
              <a:rPr lang="en-US" dirty="0" err="1"/>
              <a:t>gerenciar</a:t>
            </a:r>
            <a:r>
              <a:rPr lang="en-US" dirty="0"/>
              <a:t> dados que </a:t>
            </a:r>
            <a:r>
              <a:rPr lang="en-US" dirty="0" err="1"/>
              <a:t>representam</a:t>
            </a:r>
            <a:r>
              <a:rPr lang="en-US" dirty="0"/>
              <a:t> </a:t>
            </a:r>
            <a:r>
              <a:rPr lang="en-US" dirty="0" err="1"/>
              <a:t>entidades</a:t>
            </a:r>
            <a:r>
              <a:rPr lang="en-US" dirty="0"/>
              <a:t> e </a:t>
            </a:r>
            <a:r>
              <a:rPr lang="en-US" dirty="0" err="1"/>
              <a:t>atividades</a:t>
            </a:r>
            <a:r>
              <a:rPr lang="en-US" dirty="0"/>
              <a:t> </a:t>
            </a:r>
            <a:r>
              <a:rPr lang="en-US" dirty="0" err="1"/>
              <a:t>concretas</a:t>
            </a:r>
            <a:r>
              <a:rPr lang="en-US" dirty="0"/>
              <a:t> no </a:t>
            </a:r>
            <a:r>
              <a:rPr lang="en-US" dirty="0" err="1"/>
              <a:t>mundo</a:t>
            </a:r>
            <a:r>
              <a:rPr lang="en-US" dirty="0"/>
              <a:t> real. A </a:t>
            </a:r>
            <a:r>
              <a:rPr lang="en-US" dirty="0" err="1"/>
              <a:t>eficácia</a:t>
            </a:r>
            <a:r>
              <a:rPr lang="en-US" dirty="0"/>
              <a:t> dessa </a:t>
            </a:r>
            <a:r>
              <a:rPr lang="en-US" dirty="0" err="1"/>
              <a:t>abstração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que </a:t>
            </a:r>
            <a:r>
              <a:rPr lang="en-US" dirty="0" err="1"/>
              <a:t>sistemas</a:t>
            </a:r>
            <a:r>
              <a:rPr lang="en-US" dirty="0"/>
              <a:t> de banco de dados </a:t>
            </a:r>
            <a:r>
              <a:rPr lang="en-US" dirty="0" err="1"/>
              <a:t>sejam</a:t>
            </a:r>
            <a:r>
              <a:rPr lang="en-US" dirty="0"/>
              <a:t> ferramentas </a:t>
            </a:r>
            <a:r>
              <a:rPr lang="en-US" dirty="0" err="1"/>
              <a:t>poderosas</a:t>
            </a:r>
            <a:r>
              <a:rPr lang="en-US" dirty="0"/>
              <a:t> para </a:t>
            </a:r>
            <a:r>
              <a:rPr lang="en-US" dirty="0" err="1"/>
              <a:t>negócios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gerenciamento</a:t>
            </a:r>
            <a:r>
              <a:rPr lang="en-US" dirty="0"/>
              <a:t> de </a:t>
            </a:r>
            <a:r>
              <a:rPr lang="en-US" dirty="0" err="1"/>
              <a:t>inventário</a:t>
            </a:r>
            <a:r>
              <a:rPr lang="en-US" dirty="0"/>
              <a:t> e </a:t>
            </a:r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vendas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loja</a:t>
            </a:r>
            <a:r>
              <a:rPr lang="en-US" dirty="0"/>
              <a:t>.</a:t>
            </a:r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342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6D36-57CB-A5F9-2204-CD68C07D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abstrato concreto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4BF9-5CA2-4D74-CE49-4591DC3A6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085"/>
            <a:ext cx="10515600" cy="4805763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dirty="0"/>
              <a:t>C R U D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Input / Output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 err="1"/>
              <a:t>Relacional</a:t>
            </a:r>
            <a:r>
              <a:rPr lang="en-US" dirty="0"/>
              <a:t> (</a:t>
            </a:r>
            <a:r>
              <a:rPr lang="en-US" dirty="0" err="1"/>
              <a:t>Tabelas</a:t>
            </a:r>
            <a:r>
              <a:rPr lang="en-US" dirty="0"/>
              <a:t>, Chaves, </a:t>
            </a:r>
            <a:r>
              <a:rPr lang="en-US" dirty="0" err="1"/>
              <a:t>Relacionamentos</a:t>
            </a:r>
            <a:r>
              <a:rPr lang="en-US" dirty="0"/>
              <a:t>) </a:t>
            </a:r>
            <a:r>
              <a:rPr lang="en-US" b="1" dirty="0" err="1"/>
              <a:t>Quadrados</a:t>
            </a:r>
            <a:endParaRPr lang="en-US" b="1" dirty="0"/>
          </a:p>
          <a:p>
            <a:pPr algn="l">
              <a:buFontTx/>
              <a:buChar char="-"/>
            </a:pPr>
            <a:r>
              <a:rPr lang="en-US" dirty="0"/>
              <a:t>Document (</a:t>
            </a:r>
            <a:r>
              <a:rPr lang="en-US" dirty="0" err="1"/>
              <a:t>Arvore</a:t>
            </a:r>
            <a:r>
              <a:rPr lang="en-US" dirty="0"/>
              <a:t> de Dados)</a:t>
            </a:r>
          </a:p>
          <a:p>
            <a:pPr algn="l">
              <a:buFontTx/>
              <a:buChar char="-"/>
            </a:pPr>
            <a:r>
              <a:rPr lang="en-US" dirty="0" err="1"/>
              <a:t>Colunar</a:t>
            </a:r>
            <a:r>
              <a:rPr lang="en-US" dirty="0"/>
              <a:t> (Cassandra)</a:t>
            </a:r>
          </a:p>
          <a:p>
            <a:pPr algn="l">
              <a:buFontTx/>
              <a:buChar char="-"/>
            </a:pPr>
            <a:r>
              <a:rPr lang="en-US" dirty="0"/>
              <a:t>Key Value (Dynamo, </a:t>
            </a:r>
            <a:r>
              <a:rPr lang="en-US" dirty="0" err="1"/>
              <a:t>redis</a:t>
            </a:r>
            <a:r>
              <a:rPr lang="en-US" dirty="0"/>
              <a:t>)</a:t>
            </a:r>
          </a:p>
          <a:p>
            <a:pPr algn="l">
              <a:buFontTx/>
              <a:buChar char="-"/>
            </a:pPr>
            <a:r>
              <a:rPr lang="en-US" dirty="0"/>
              <a:t>Graph (Nodes, edges)</a:t>
            </a:r>
          </a:p>
          <a:p>
            <a:pPr algn="l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001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5B11-04EB-24D5-3882-78015053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FAAB-C2D6-63B2-9B52-E79993D01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https://</a:t>
            </a:r>
            <a:r>
              <a:rPr lang="pt-BR" dirty="0" err="1"/>
              <a:t>pgexercises.com</a:t>
            </a:r>
            <a:r>
              <a:rPr lang="pt-B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24049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34A0-5D9A-5E02-75C5-C1528B16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4447B-F2F4-E9F5-F98A-E7918C27F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Qual </a:t>
            </a:r>
            <a:r>
              <a:rPr lang="pt-BR" b="1" dirty="0"/>
              <a:t>domínio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Risk Management / </a:t>
            </a:r>
            <a:r>
              <a:rPr lang="pt-BR" dirty="0" err="1"/>
              <a:t>Credit</a:t>
            </a:r>
            <a:r>
              <a:rPr lang="pt-BR" dirty="0"/>
              <a:t> Score / </a:t>
            </a:r>
            <a:r>
              <a:rPr lang="pt-BR" dirty="0" err="1"/>
              <a:t>Finance</a:t>
            </a:r>
            <a:endParaRPr lang="pt-BR" dirty="0"/>
          </a:p>
          <a:p>
            <a:r>
              <a:rPr lang="pt-BR" dirty="0"/>
              <a:t>Transações</a:t>
            </a:r>
          </a:p>
          <a:p>
            <a:pPr lvl="1"/>
            <a:r>
              <a:rPr lang="pt-BR" dirty="0"/>
              <a:t>Aprovar Credito</a:t>
            </a:r>
          </a:p>
          <a:p>
            <a:pPr lvl="1"/>
            <a:r>
              <a:rPr lang="pt-BR" dirty="0"/>
              <a:t>Registrar Pagamento</a:t>
            </a:r>
          </a:p>
          <a:p>
            <a:pPr lvl="1"/>
            <a:r>
              <a:rPr lang="pt-BR" dirty="0"/>
              <a:t>Registrar Atrasos</a:t>
            </a:r>
          </a:p>
          <a:p>
            <a:r>
              <a:rPr lang="pt-BR" dirty="0"/>
              <a:t>Modelo</a:t>
            </a:r>
          </a:p>
          <a:p>
            <a:pPr lvl="1"/>
            <a:r>
              <a:rPr lang="pt-BR" dirty="0"/>
              <a:t>Dados </a:t>
            </a:r>
            <a:r>
              <a:rPr lang="pt-BR" dirty="0" err="1"/>
              <a:t>Demograficos</a:t>
            </a:r>
            <a:r>
              <a:rPr lang="pt-BR" dirty="0"/>
              <a:t> (Idade, Sexo, </a:t>
            </a:r>
            <a:r>
              <a:rPr lang="pt-BR" dirty="0" err="1"/>
              <a:t>Region</a:t>
            </a:r>
            <a:r>
              <a:rPr lang="pt-BR" dirty="0"/>
              <a:t>, )</a:t>
            </a:r>
          </a:p>
          <a:p>
            <a:pPr lvl="1"/>
            <a:r>
              <a:rPr lang="pt-BR" dirty="0"/>
              <a:t>Performance Financeira (Contrato, Valor, </a:t>
            </a:r>
            <a:r>
              <a:rPr lang="pt-BR" dirty="0" err="1"/>
              <a:t>Inadimplencia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Risco (AAA, A, </a:t>
            </a:r>
            <a:r>
              <a:rPr lang="pt-BR" dirty="0" err="1"/>
              <a:t>B</a:t>
            </a:r>
            <a:r>
              <a:rPr lang="pt-BR" dirty="0"/>
              <a:t>, C, </a:t>
            </a:r>
            <a:r>
              <a:rPr lang="pt-BR" dirty="0" err="1"/>
              <a:t>D</a:t>
            </a:r>
            <a:r>
              <a:rPr lang="pt-BR" dirty="0"/>
              <a:t>, </a:t>
            </a:r>
            <a:r>
              <a:rPr lang="pt-BR" b="1" dirty="0"/>
              <a:t>E</a:t>
            </a:r>
            <a:r>
              <a:rPr lang="pt-BR" dirty="0"/>
              <a:t>) </a:t>
            </a:r>
          </a:p>
          <a:p>
            <a:r>
              <a:rPr lang="pt-BR" dirty="0"/>
              <a:t>OLTP / OLAP</a:t>
            </a:r>
          </a:p>
        </p:txBody>
      </p:sp>
    </p:spTree>
    <p:extLst>
      <p:ext uri="{BB962C8B-B14F-4D97-AF65-F5344CB8AC3E}">
        <p14:creationId xmlns:p14="http://schemas.microsoft.com/office/powerpoint/2010/main" val="3783133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EDB3-521A-DA4A-B4F5-ED3EC5C7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Aula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4C0D1-35C3-5CC8-1790-10C2CFF28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SQL na Pratica</a:t>
            </a:r>
          </a:p>
          <a:p>
            <a:pPr lvl="1"/>
            <a:r>
              <a:rPr lang="en-BR" dirty="0"/>
              <a:t>DDL – Data Definition Language</a:t>
            </a:r>
          </a:p>
          <a:p>
            <a:pPr lvl="2"/>
            <a:r>
              <a:rPr lang="en-BR" dirty="0"/>
              <a:t>CREATE/DROP DATABASE</a:t>
            </a:r>
          </a:p>
          <a:p>
            <a:pPr lvl="2"/>
            <a:r>
              <a:rPr lang="en-BR" dirty="0"/>
              <a:t>CREATE /DROP TABLE</a:t>
            </a:r>
          </a:p>
          <a:p>
            <a:pPr lvl="2"/>
            <a:r>
              <a:rPr lang="en-BR" dirty="0"/>
              <a:t>TIPOS DE DADOS</a:t>
            </a:r>
          </a:p>
          <a:p>
            <a:pPr lvl="1"/>
            <a:r>
              <a:rPr lang="en-BR" dirty="0"/>
              <a:t>DML – Data Manipulation Language</a:t>
            </a:r>
          </a:p>
          <a:p>
            <a:pPr lvl="2"/>
            <a:r>
              <a:rPr lang="en-BR" dirty="0"/>
              <a:t>INSERT</a:t>
            </a:r>
          </a:p>
          <a:p>
            <a:pPr lvl="2"/>
            <a:r>
              <a:rPr lang="en-BR" dirty="0"/>
              <a:t>SELECT</a:t>
            </a:r>
          </a:p>
          <a:p>
            <a:pPr lvl="2"/>
            <a:r>
              <a:rPr lang="en-BR" dirty="0"/>
              <a:t>UPDATE</a:t>
            </a:r>
          </a:p>
          <a:p>
            <a:pPr lvl="2"/>
            <a:r>
              <a:rPr lang="en-BR" dirty="0"/>
              <a:t>DELETE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83332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D495-80BE-7147-E116-08B89EC7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Apresentações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C2BF6-FC9C-FE86-C39F-930711CAA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Objetivo – permitir que os alunos tenham conhecimento da tecnologia de forma a ser capaz de modelar dados a partir de problemas do mundo real. </a:t>
            </a:r>
          </a:p>
          <a:p>
            <a:r>
              <a:rPr lang="en-BR" dirty="0"/>
              <a:t>Entendendo as possibilidades existentes a fim de encontrar um conjunto util de traduções do mundo real para programas computacionais.</a:t>
            </a:r>
          </a:p>
        </p:txBody>
      </p:sp>
    </p:spTree>
    <p:extLst>
      <p:ext uri="{BB962C8B-B14F-4D97-AF65-F5344CB8AC3E}">
        <p14:creationId xmlns:p14="http://schemas.microsoft.com/office/powerpoint/2010/main" val="2008662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EF2F-B655-D6A1-C60F-A6B7D745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Livro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F5AD6-ACB6-171A-0125-C2127385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</a:t>
            </a:r>
            <a:r>
              <a:rPr lang="pt-BR" dirty="0" err="1"/>
              <a:t>github.com</a:t>
            </a:r>
            <a:r>
              <a:rPr lang="pt-BR" dirty="0"/>
              <a:t>/brunocampos01/banco-de-dados/</a:t>
            </a:r>
            <a:r>
              <a:rPr lang="pt-BR" dirty="0" err="1"/>
              <a:t>blob</a:t>
            </a:r>
            <a:r>
              <a:rPr lang="pt-BR" dirty="0"/>
              <a:t>/master/livros/Use%20a%20Cabeca%20-%20SQL.pdf</a:t>
            </a:r>
          </a:p>
        </p:txBody>
      </p:sp>
    </p:spTree>
    <p:extLst>
      <p:ext uri="{BB962C8B-B14F-4D97-AF65-F5344CB8AC3E}">
        <p14:creationId xmlns:p14="http://schemas.microsoft.com/office/powerpoint/2010/main" val="3738707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F6CA-7BB3-A2BF-C755-5AF992D9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DBDB9-C420-8BEB-07AC-CC012606B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  <a:p>
            <a:r>
              <a:rPr lang="pt-BR" dirty="0"/>
              <a:t>Modelagem</a:t>
            </a:r>
          </a:p>
          <a:p>
            <a:pPr lvl="1"/>
            <a:r>
              <a:rPr lang="pt-BR" dirty="0"/>
              <a:t>Entidades</a:t>
            </a:r>
          </a:p>
          <a:p>
            <a:pPr lvl="1"/>
            <a:r>
              <a:rPr lang="pt-BR" dirty="0"/>
              <a:t>Relacionamentos</a:t>
            </a:r>
          </a:p>
          <a:p>
            <a:pPr lvl="1"/>
            <a:r>
              <a:rPr lang="pt-BR" dirty="0" err="1"/>
              <a:t>Schema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Read</a:t>
            </a:r>
            <a:r>
              <a:rPr lang="pt-BR" dirty="0"/>
              <a:t> </a:t>
            </a:r>
            <a:r>
              <a:rPr lang="pt-BR" dirty="0" err="1"/>
              <a:t>X</a:t>
            </a:r>
            <a:r>
              <a:rPr lang="pt-BR" dirty="0"/>
              <a:t> </a:t>
            </a:r>
            <a:r>
              <a:rPr lang="pt-BR" dirty="0" err="1"/>
              <a:t>Schema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Write</a:t>
            </a:r>
          </a:p>
        </p:txBody>
      </p:sp>
    </p:spTree>
    <p:extLst>
      <p:ext uri="{BB962C8B-B14F-4D97-AF65-F5344CB8AC3E}">
        <p14:creationId xmlns:p14="http://schemas.microsoft.com/office/powerpoint/2010/main" val="1904814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6FCD1-6439-2AA9-84E2-625EA3DA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Cardinalidades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78FA9F-C8B3-78F6-3F31-01DEB4CB82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61" y="1690688"/>
            <a:ext cx="4058112" cy="463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56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D495-80BE-7147-E116-08B89EC7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Instalação Postgres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C2BF6-FC9C-FE86-C39F-930711CAA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educacionalAda</a:t>
            </a:r>
            <a:r>
              <a:rPr lang="en-US" dirty="0"/>
              <a:t>/</a:t>
            </a:r>
            <a:r>
              <a:rPr lang="en-US" dirty="0" err="1"/>
              <a:t>Modulos</a:t>
            </a:r>
            <a:r>
              <a:rPr lang="en-US" dirty="0"/>
              <a:t>/blob/main/BD-Banco-de-Dados/BD-PO-001%20BANCO%20DE%20DADOS%20(POSTGRES)/Material%20do%20aluno/2%20-%20Instala%C3%A7%C3%A3o.md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43737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51A7-18BB-D3D8-D3F8-87E8DFB2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Terminal psql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52214-C992-DA3B-EB0F-173787D57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7573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4F95-C00A-1D36-25ED-A106CBC8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Modelagem Relacional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5377-2645-DDD0-03E3-29BE769D4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b="1" dirty="0"/>
              <a:t>Instancia (Servidor)</a:t>
            </a:r>
          </a:p>
          <a:p>
            <a:r>
              <a:rPr lang="en-BR" b="1" dirty="0"/>
              <a:t>Banco de Dados</a:t>
            </a:r>
          </a:p>
          <a:p>
            <a:r>
              <a:rPr lang="en-BR" b="1" dirty="0"/>
              <a:t>Schema</a:t>
            </a:r>
          </a:p>
          <a:p>
            <a:r>
              <a:rPr lang="en-BR" dirty="0"/>
              <a:t>Tabelas</a:t>
            </a:r>
          </a:p>
          <a:p>
            <a:r>
              <a:rPr lang="en-BR" dirty="0"/>
              <a:t>Colunas</a:t>
            </a:r>
          </a:p>
          <a:p>
            <a:r>
              <a:rPr lang="en-BR" dirty="0"/>
              <a:t>Linhas</a:t>
            </a:r>
          </a:p>
        </p:txBody>
      </p:sp>
    </p:spTree>
    <p:extLst>
      <p:ext uri="{BB962C8B-B14F-4D97-AF65-F5344CB8AC3E}">
        <p14:creationId xmlns:p14="http://schemas.microsoft.com/office/powerpoint/2010/main" val="277392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3702-C2D1-6272-DD48-34CA9B44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Instancia (Servidor)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F1A26E-4648-B0E1-28B1-317B304544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8275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n 4">
            <a:extLst>
              <a:ext uri="{FF2B5EF4-FFF2-40B4-BE49-F238E27FC236}">
                <a16:creationId xmlns:a16="http://schemas.microsoft.com/office/drawing/2014/main" id="{DD740591-9AE3-3191-1622-911FC73600AF}"/>
              </a:ext>
            </a:extLst>
          </p:cNvPr>
          <p:cNvSpPr/>
          <p:nvPr/>
        </p:nvSpPr>
        <p:spPr>
          <a:xfrm>
            <a:off x="8670044" y="4279967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Disco</a:t>
            </a:r>
          </a:p>
        </p:txBody>
      </p:sp>
    </p:spTree>
    <p:extLst>
      <p:ext uri="{BB962C8B-B14F-4D97-AF65-F5344CB8AC3E}">
        <p14:creationId xmlns:p14="http://schemas.microsoft.com/office/powerpoint/2010/main" val="244703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3702-C2D1-6272-DD48-34CA9B44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Banco de Dados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F1A26E-4648-B0E1-28B1-317B304544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1831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n 4">
            <a:extLst>
              <a:ext uri="{FF2B5EF4-FFF2-40B4-BE49-F238E27FC236}">
                <a16:creationId xmlns:a16="http://schemas.microsoft.com/office/drawing/2014/main" id="{DD740591-9AE3-3191-1622-911FC73600AF}"/>
              </a:ext>
            </a:extLst>
          </p:cNvPr>
          <p:cNvSpPr/>
          <p:nvPr/>
        </p:nvSpPr>
        <p:spPr>
          <a:xfrm>
            <a:off x="8670044" y="4279967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Disco</a:t>
            </a:r>
          </a:p>
        </p:txBody>
      </p:sp>
    </p:spTree>
    <p:extLst>
      <p:ext uri="{BB962C8B-B14F-4D97-AF65-F5344CB8AC3E}">
        <p14:creationId xmlns:p14="http://schemas.microsoft.com/office/powerpoint/2010/main" val="54147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D12C-2881-6A6E-17DE-AFCF127B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Schema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F5F5A-79F3-C6BF-BA8F-8E68F5B11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padrão é criado o </a:t>
            </a:r>
            <a:r>
              <a:rPr lang="pt-BR" dirty="0" err="1"/>
              <a:t>schema</a:t>
            </a:r>
            <a:r>
              <a:rPr lang="pt-BR" dirty="0"/>
              <a:t> </a:t>
            </a:r>
            <a:r>
              <a:rPr lang="pt-BR" b="1" dirty="0" err="1"/>
              <a:t>public</a:t>
            </a:r>
            <a:r>
              <a:rPr lang="pt-BR" dirty="0"/>
              <a:t> em cada novo banco.</a:t>
            </a:r>
          </a:p>
          <a:p>
            <a:r>
              <a:rPr lang="pt-BR" dirty="0"/>
              <a:t>O </a:t>
            </a:r>
            <a:r>
              <a:rPr lang="pt-BR" dirty="0" err="1"/>
              <a:t>schema</a:t>
            </a:r>
            <a:r>
              <a:rPr lang="pt-BR" dirty="0"/>
              <a:t> é a unidade de organização do servidor, cada </a:t>
            </a:r>
            <a:r>
              <a:rPr lang="pt-BR" dirty="0" err="1"/>
              <a:t>schema</a:t>
            </a:r>
            <a:r>
              <a:rPr lang="pt-BR" dirty="0"/>
              <a:t> pode ser de um sistema diferente ou conter módulos de um mesmo sistema.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551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4919</TotalTime>
  <Words>1093</Words>
  <Application>Microsoft Macintosh PowerPoint</Application>
  <PresentationFormat>Widescreen</PresentationFormat>
  <Paragraphs>158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Curso Banco de Dados</vt:lpstr>
      <vt:lpstr>Aula 1</vt:lpstr>
      <vt:lpstr>Apresentações</vt:lpstr>
      <vt:lpstr>Instalação Postgres</vt:lpstr>
      <vt:lpstr>Terminal psql</vt:lpstr>
      <vt:lpstr>Modelagem Relacional</vt:lpstr>
      <vt:lpstr>Instancia (Servidor)</vt:lpstr>
      <vt:lpstr>Banco de Dados</vt:lpstr>
      <vt:lpstr>Schema</vt:lpstr>
      <vt:lpstr>Tabelas</vt:lpstr>
      <vt:lpstr>Colunas</vt:lpstr>
      <vt:lpstr>Linhas</vt:lpstr>
      <vt:lpstr>SQL</vt:lpstr>
      <vt:lpstr>PowerPoint Presentation</vt:lpstr>
      <vt:lpstr>Grupos Aula 2</vt:lpstr>
      <vt:lpstr>Exercício</vt:lpstr>
      <vt:lpstr>Aula 2</vt:lpstr>
      <vt:lpstr>Revisar Instalações</vt:lpstr>
      <vt:lpstr>PowerPoint Presentation</vt:lpstr>
      <vt:lpstr>Conceitos abstrato concreto</vt:lpstr>
      <vt:lpstr>Conjuntos</vt:lpstr>
      <vt:lpstr>Conjuntos</vt:lpstr>
      <vt:lpstr>Conceitos abstrato concreto</vt:lpstr>
      <vt:lpstr>Conceitos abstrato concreto</vt:lpstr>
      <vt:lpstr>Conceitos abstrato concreto</vt:lpstr>
      <vt:lpstr>Conceitos abstrato concreto</vt:lpstr>
      <vt:lpstr>Exercício SQL</vt:lpstr>
      <vt:lpstr>Projeto</vt:lpstr>
      <vt:lpstr>Aula 3</vt:lpstr>
      <vt:lpstr>Livro SQL</vt:lpstr>
      <vt:lpstr>Aula 4</vt:lpstr>
      <vt:lpstr>Cardinalidades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Banco de Dados</dc:title>
  <dc:creator>Victor Inacio</dc:creator>
  <cp:lastModifiedBy>Victor Inacio</cp:lastModifiedBy>
  <cp:revision>6</cp:revision>
  <dcterms:created xsi:type="dcterms:W3CDTF">2024-02-26T13:48:16Z</dcterms:created>
  <dcterms:modified xsi:type="dcterms:W3CDTF">2024-03-05T12:52:48Z</dcterms:modified>
</cp:coreProperties>
</file>