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Slab-bold.fntdata"/><Relationship Id="rId6" Type="http://schemas.openxmlformats.org/officeDocument/2006/relationships/slide" Target="slides/slide2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8c655b5b6_0_2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8c655b5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dee91279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8dee9127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8c655b5b6_0_3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8c655b5b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d3990ce8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8d3990c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8c655b5b6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8c655b5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8c655b5b6_0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8c655b5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dee91279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8dee9127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8dee91279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8dee912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8c9f9bd7b_0_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8c9f9bd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65759db8_0_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865759db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65759db8_0_1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865759db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c655b5b6_0_3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8c655b5b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896808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44572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88303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2125367"/>
            <a:ext cx="28080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TryToMeet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4931067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Víctor Iranzo Jiménez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Adrián Martínez Carreres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Adrián Munera Sanchez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Jordi Revert Enguix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negocio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/>
              <a:t>Freemium</a:t>
            </a:r>
            <a:r>
              <a:rPr lang="es"/>
              <a:t>: ofrecemos funcionalidades básicas y si el usuario desea ciertas características adicionales ha de pagar por ellas.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Estas características podrían ser: grupos, chat entre grupos y amigos, notificaciones personalizadas, gamificación.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u="sng"/>
              <a:t>Intermediario</a:t>
            </a:r>
            <a:r>
              <a:rPr lang="es"/>
              <a:t>: cobramos una comisión ínfima cuando a través de nuestra aplicación se realiza la compra de una entrada para un evento o se reserva en un restaurante.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Punto de equilibrio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Estimamos el trabajo realizado hasta la fecha en 140 HH.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Se puede obtener un mínimo producto viable (MVP) con 100 HH adicionales.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Si consideramos el salario de un programador de 20 €/h, la inversión inicial rondaría los 5000 euros (*).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Si la versión premium de la aplicación costase 2 €, el punto de equilibrio se alcanzaría vendiendo 2400 licencias, sin tener en cuenta el segundo modelo de negocio.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168650" y="6307100"/>
            <a:ext cx="7504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(*): Sin incluir otros gastos asociados como los a</a:t>
            </a:r>
            <a:r>
              <a:rPr lang="es">
                <a:solidFill>
                  <a:srgbClr val="FFFFFF"/>
                </a:solidFill>
              </a:rPr>
              <a:t>dministrativos</a:t>
            </a:r>
            <a:r>
              <a:rPr lang="es">
                <a:solidFill>
                  <a:srgbClr val="FFFFFF"/>
                </a:solidFill>
              </a:rPr>
              <a:t> o de Marketing.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futuro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Eventos públicos.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Filtrar eventos por parámetros.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Gamificación.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Enlace con páginas tipo </a:t>
            </a:r>
            <a:r>
              <a:rPr i="1" lang="es"/>
              <a:t>Ticketea</a:t>
            </a:r>
            <a:r>
              <a:rPr lang="es"/>
              <a:t> para comprar entradas o </a:t>
            </a:r>
            <a:r>
              <a:rPr i="1" lang="es"/>
              <a:t>elTenedor</a:t>
            </a:r>
            <a:r>
              <a:rPr lang="es"/>
              <a:t> para reservar en restaurantes.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Mensajes entre grupos y amigos.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Calendario con los eventos.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325" y="4927766"/>
            <a:ext cx="2046677" cy="144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TryToMeet</a:t>
            </a:r>
            <a:endParaRPr/>
          </a:p>
        </p:txBody>
      </p:sp>
      <p:sp>
        <p:nvSpPr>
          <p:cNvPr id="145" name="Google Shape;145;p25"/>
          <p:cNvSpPr txBox="1"/>
          <p:nvPr>
            <p:ph idx="1" type="subTitle"/>
          </p:nvPr>
        </p:nvSpPr>
        <p:spPr>
          <a:xfrm>
            <a:off x="311700" y="4931067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Víctor Iranzo Jiménez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Adrián Martínez Carreres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Adrián Munera Sanchez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Jordi Revert Enguix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¿Qué es TryToMeet?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Estudio de mercado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Modelo de negocio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Demo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Trabajo futuro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TryToMeet?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TryToMeet </a:t>
            </a:r>
            <a:r>
              <a:rPr lang="es"/>
              <a:t>es una aplicación para dispositivos móviles que permite a sus usuarios organizar cualquier tipo de eventos.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A los eventos son invitados los usuarios que el creador desee. Los usuarios podrán votar entre las fechas, que el creador propone, las que prefieran para celebrar el evento.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700" y="4136000"/>
            <a:ext cx="2046050" cy="18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00" y="209825"/>
            <a:ext cx="8584475" cy="643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888" y="934725"/>
            <a:ext cx="7817225" cy="5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Modelo de Dominio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315575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Estudio de mercado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00" y="1424850"/>
            <a:ext cx="8834203" cy="502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1563" y="1069024"/>
            <a:ext cx="2292125" cy="4100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8338" y="1408650"/>
            <a:ext cx="2292125" cy="37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300" y="1296500"/>
            <a:ext cx="2611950" cy="3872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655975" y="5943200"/>
            <a:ext cx="24306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EvenTwo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3509100" y="5943200"/>
            <a:ext cx="24306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Eventbrite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6202325" y="5943200"/>
            <a:ext cx="24306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BAND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00" y="1077800"/>
            <a:ext cx="2293925" cy="40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7664" y="1336643"/>
            <a:ext cx="2427800" cy="38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503575" y="5943200"/>
            <a:ext cx="24306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VAMOS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3400200" y="5943200"/>
            <a:ext cx="24306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Fever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6343900" y="5943200"/>
            <a:ext cx="24306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TryToMeet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7316" y="1158500"/>
            <a:ext cx="2357209" cy="401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