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B80A-ABA4-4997-BBDB-114863B8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B6072-98DE-4D2D-A49C-5A84E92F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FE1C4-008F-4375-8DCF-CCF48E35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A9645-F9E1-4F3B-A22D-27C1F3B9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065F5-FACE-417F-A05C-23CEECDB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EEE0-7598-40A0-BB8B-A994FD2B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6D566-4B2A-42EE-8430-1E86C3E8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DBC58-4184-4966-8835-05541392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21640E-EEB1-4890-BF73-A92AA814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88FBF-A13E-4D63-B076-DFC57B43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1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6F5AF-3D70-4FFC-B252-7E72C548F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88BCA5-5DDA-452F-AAE3-47A50E4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10BB7-7C66-4F94-9DDB-A5BE4551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51175-1243-4C61-9161-28371094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C97AC-CB03-47BC-A351-2E2C437C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2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EC2D-4F6C-484C-8381-596683D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0D546A-6548-44B4-9F95-7E20F68D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38047-92FE-4BA4-AC54-076736BF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109FF-3CE2-4131-B1F0-703A782A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B38BD-2A2C-4515-A3CC-A3276731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9C5BF-A2C7-4145-9A12-EA275719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3707F2-D26E-4310-96EE-750072455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199E1-1C23-4F4F-A1E0-C9924E5B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B392E-E29C-4605-ADF0-5298AAB7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53D52-676E-4C09-AE96-1AE11BB2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46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C7F8-581C-45CE-8E74-8E4BA94E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97639-AB3D-4A57-B3DB-293AE394D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EF29BD-9096-4C97-9B03-33F851D4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57F1C-D2D9-4749-9AF5-6053B68A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EBBD8F-E1B1-4B08-A50B-E12DD232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6BC82-94D8-412A-8255-C300310D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6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BBD46-B362-4202-AC6A-4243FD3B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B6F60-7A6F-433C-94F8-80FCA4168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BD82B-7A1F-457F-A616-A8A9D489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3FF8B3-8AD8-493E-939B-E8CF4FA04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C456E6-446C-4110-B05C-41ACEA87A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6A6F01-20FD-4710-A463-D7B27975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A0DC7A-D1FD-4D1E-BDCF-895B2AB3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DC4452-9739-40BB-9151-E43DD6E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97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DD327-D722-4571-8CE5-35A2E2F0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58505B-4F87-4926-B627-7C190742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DBF6DD-CA43-4565-B8C7-D7FEA614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1DB240-3568-44AC-BCFC-182C85DF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9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E6C2CC-668C-47A0-9BEE-364E03F7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74F05-3EC6-4CFA-A2CE-6B899002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E2CD1F-45F9-4370-93FB-74653E12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2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2A1F9-F305-46DA-8F88-16DA2C88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5B748-25DB-4FB3-B83C-4B370EBF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D4D106-5D8A-4795-8FA6-63DE0597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D6258-2393-4126-A712-5091D015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0CF7CD-B216-4907-A52E-35AE641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2610DB-5433-408D-89C1-4519CCB4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4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7DC6B-E413-4F51-8D6D-FEF7FF12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A0AE12-DAFB-427A-99BC-6D1E570C4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130981-A708-4B9A-95E1-7EE49FA9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EE6CF7-A955-4E37-97D6-FB268645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D1794F-287D-4539-853D-A5EEE938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E4087-364D-4234-A640-262BDBA4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66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625D3A-8FA1-4E0D-8699-E73DFBC0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00A92-AE80-45B7-8DCB-FB9787E0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030C3-56A4-46C6-8C98-35FFCDA92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611F-EF20-402C-896B-489A2B492E81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CE210-E658-4B3F-B886-D9594B9CA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F17B2-28DD-430F-920D-31C82DBC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B0DC-12B9-4922-8CDE-D1F2D919EF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1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0B98F50-2BBF-4E4A-8B00-83C3BFDA4E0B}"/>
              </a:ext>
            </a:extLst>
          </p:cNvPr>
          <p:cNvSpPr/>
          <p:nvPr/>
        </p:nvSpPr>
        <p:spPr>
          <a:xfrm>
            <a:off x="1406769" y="940778"/>
            <a:ext cx="5345723" cy="30861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59A7AF91-779F-4BDC-8295-B3512CE7034B}"/>
              </a:ext>
            </a:extLst>
          </p:cNvPr>
          <p:cNvSpPr/>
          <p:nvPr/>
        </p:nvSpPr>
        <p:spPr>
          <a:xfrm>
            <a:off x="2338754" y="2628899"/>
            <a:ext cx="756138" cy="1002323"/>
          </a:xfrm>
          <a:prstGeom prst="flowChartMagneticDisk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BF3FC5D-B2AD-41FE-9F98-0210CCB96181}"/>
              </a:ext>
            </a:extLst>
          </p:cNvPr>
          <p:cNvSpPr/>
          <p:nvPr/>
        </p:nvSpPr>
        <p:spPr>
          <a:xfrm>
            <a:off x="1639764" y="1349617"/>
            <a:ext cx="1455128" cy="7473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Facturación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44ECBD9-2759-4594-B783-E0B43F2BE0CE}"/>
              </a:ext>
            </a:extLst>
          </p:cNvPr>
          <p:cNvCxnSpPr/>
          <p:nvPr/>
        </p:nvCxnSpPr>
        <p:spPr>
          <a:xfrm>
            <a:off x="2857500" y="2096964"/>
            <a:ext cx="0" cy="53193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E9411B-6D8F-4CFD-8A72-2DF89C74D5AC}"/>
              </a:ext>
            </a:extLst>
          </p:cNvPr>
          <p:cNvSpPr txBox="1"/>
          <p:nvPr/>
        </p:nvSpPr>
        <p:spPr>
          <a:xfrm>
            <a:off x="1639764" y="2158453"/>
            <a:ext cx="123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Java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C864F78-B4C3-477C-9D40-1576DEB55A80}"/>
              </a:ext>
            </a:extLst>
          </p:cNvPr>
          <p:cNvSpPr/>
          <p:nvPr/>
        </p:nvSpPr>
        <p:spPr>
          <a:xfrm>
            <a:off x="3385499" y="1349614"/>
            <a:ext cx="1455128" cy="7473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Catálogo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ABC7134-50FB-48F3-9F60-423BB176760C}"/>
              </a:ext>
            </a:extLst>
          </p:cNvPr>
          <p:cNvSpPr/>
          <p:nvPr/>
        </p:nvSpPr>
        <p:spPr>
          <a:xfrm>
            <a:off x="5131234" y="1349615"/>
            <a:ext cx="1455128" cy="7473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Usuarios</a:t>
            </a:r>
          </a:p>
        </p:txBody>
      </p:sp>
      <p:pic>
        <p:nvPicPr>
          <p:cNvPr id="1026" name="Picture 2" descr="Resultado de imagen de mongo db">
            <a:extLst>
              <a:ext uri="{FF2B5EF4-FFF2-40B4-BE49-F238E27FC236}">
                <a16:creationId xmlns:a16="http://schemas.microsoft.com/office/drawing/2014/main" id="{96AC4CD5-9D39-431B-A4DD-31F73BC8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89" y="2317082"/>
            <a:ext cx="1625955" cy="16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265AF5B-796D-48DF-9ADB-E9BD911D1C0D}"/>
              </a:ext>
            </a:extLst>
          </p:cNvPr>
          <p:cNvCxnSpPr/>
          <p:nvPr/>
        </p:nvCxnSpPr>
        <p:spPr>
          <a:xfrm>
            <a:off x="4505325" y="2096961"/>
            <a:ext cx="0" cy="53193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3223E0D-D90A-4B7B-B0EA-A29F5EB5FD48}"/>
              </a:ext>
            </a:extLst>
          </p:cNvPr>
          <p:cNvSpPr/>
          <p:nvPr/>
        </p:nvSpPr>
        <p:spPr>
          <a:xfrm>
            <a:off x="3352991" y="2158453"/>
            <a:ext cx="11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JavaScript</a:t>
            </a:r>
          </a:p>
        </p:txBody>
      </p:sp>
      <p:pic>
        <p:nvPicPr>
          <p:cNvPr id="1028" name="Picture 4" descr="Resultado de imagen de redis">
            <a:extLst>
              <a:ext uri="{FF2B5EF4-FFF2-40B4-BE49-F238E27FC236}">
                <a16:creationId xmlns:a16="http://schemas.microsoft.com/office/drawing/2014/main" id="{5D022656-B9BE-4DF3-AB29-B17C64E3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15" y="2505799"/>
            <a:ext cx="1439506" cy="121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8248052-8DBE-4EF5-96EC-61E1CCDA989D}"/>
              </a:ext>
            </a:extLst>
          </p:cNvPr>
          <p:cNvCxnSpPr>
            <a:cxnSpLocks/>
          </p:cNvCxnSpPr>
          <p:nvPr/>
        </p:nvCxnSpPr>
        <p:spPr>
          <a:xfrm>
            <a:off x="6200775" y="2107214"/>
            <a:ext cx="0" cy="60042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5DAE77E-C3BD-4172-A75D-DAF1F81491C4}"/>
              </a:ext>
            </a:extLst>
          </p:cNvPr>
          <p:cNvSpPr/>
          <p:nvPr/>
        </p:nvSpPr>
        <p:spPr>
          <a:xfrm>
            <a:off x="5257282" y="215179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C Sharp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77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3</cp:revision>
  <dcterms:created xsi:type="dcterms:W3CDTF">2018-07-25T22:51:34Z</dcterms:created>
  <dcterms:modified xsi:type="dcterms:W3CDTF">2018-07-25T23:09:07Z</dcterms:modified>
</cp:coreProperties>
</file>