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BC4BE-3DE6-4036-AB30-428F86F33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99772A-56BE-4424-8CA8-90EFE8524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5D9739-C095-46B2-B45F-6300814D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882B-877C-4AB3-8815-A6C13BAE03C7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5601FE-0DA6-47F7-A26F-421F6BDE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85E9D-0940-4C4C-AD8D-447142B3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325D-0F89-4197-AAE0-E7020E8EAE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81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A1357-8255-4553-BAE4-D2F079F1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1733A4-2F8D-4A7D-85FE-4C4931280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A11808-48B8-4929-944E-2044EBEA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882B-877C-4AB3-8815-A6C13BAE03C7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F85D74-AECF-49AF-AA5E-9EE8078C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24EA74-E4C1-43EA-BA7A-F61C616D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325D-0F89-4197-AAE0-E7020E8EAE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54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81B907-56B5-497A-A57E-1A4E412FB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1437EB-ED99-4DA5-82DE-F72881417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07243B-0FDA-4233-931B-5086D17A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882B-877C-4AB3-8815-A6C13BAE03C7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61C1B-D857-4366-8B29-5589B8BC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AD9C31-634B-4872-8244-F5890376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325D-0F89-4197-AAE0-E7020E8EAE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42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64B02-AD74-4532-83FD-5C8CEBA6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C7944B-6D2C-415D-87E1-F64AF7DC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A50E29-59B8-4984-AC12-A0EA240F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882B-877C-4AB3-8815-A6C13BAE03C7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E67378-B534-473E-BD26-D72AEF35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F6BF15-E084-4D8A-9813-6F3BCD2A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325D-0F89-4197-AAE0-E7020E8EAE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9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7155A-50CE-4815-9F24-DD033BD6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3A3A4D-3A53-4988-8A07-520B4F2D9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7EBB21-0DD0-4173-B7D8-4D1DC55B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882B-877C-4AB3-8815-A6C13BAE03C7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2508CA-BFD2-4098-9044-D75155C4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79051E-CD52-483A-984C-2E8BFCAC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325D-0F89-4197-AAE0-E7020E8EAE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40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83813-43E8-479E-8D08-688B3A5C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61379E-FA8E-41FB-817D-BD9B8197C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DD302C-83BD-4AC4-A740-3A2AF0749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3F1F59-958F-4A2B-84CF-4B2E18E6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882B-877C-4AB3-8815-A6C13BAE03C7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8C7D54-3DB8-4B00-9A10-93D52608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082BAE-7C29-4C45-92CF-69C1E1A0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325D-0F89-4197-AAE0-E7020E8EAE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9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0D14C-1559-404B-B50C-D2E59F34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E642F8-6CB0-4D22-80CD-DC4F3057C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C13773-45ED-4B8D-8141-12D75F3F2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D0F07C-C173-4C6D-8270-5D5B90B32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310088-EB26-463E-9DC1-6A6082C3C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41811AD-9E89-4DE5-9356-6005E5AF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882B-877C-4AB3-8815-A6C13BAE03C7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CBE9B8-CE23-472A-8050-7EB73730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50C042-7ABA-44C4-969A-D6BDD11F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325D-0F89-4197-AAE0-E7020E8EAE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09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0E6C8-2B45-408E-A598-31772019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D506B6-496E-4654-8270-E42FDE5D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882B-877C-4AB3-8815-A6C13BAE03C7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DE2C06-D9F2-4557-914B-4F28C5BB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5BC1BC-26E8-48FE-98E2-BF145990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325D-0F89-4197-AAE0-E7020E8EAE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0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C0CB9E-ECFA-4A35-B137-DFE50EFD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882B-877C-4AB3-8815-A6C13BAE03C7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1A6720-389B-4689-A217-594581A0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5D2429-6AF1-4122-ABBD-9CF0C33B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325D-0F89-4197-AAE0-E7020E8EAE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19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EBE81-559D-4A97-94B5-00242312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021B7-3462-42C7-8C65-088463227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FD1764-30CD-49E9-AA20-C101E5BA3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A87E0D-FFD7-42F2-88E3-2AFC0BF5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882B-877C-4AB3-8815-A6C13BAE03C7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251E4B-6B20-40E0-B4BA-1C53478A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769B9D-E09C-4EBC-9AF4-6C8C62E9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325D-0F89-4197-AAE0-E7020E8EAE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74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80F0-D277-4EA3-83B9-274E4DA4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688B81-7AB6-4444-B847-D7E9522B2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59E8DB-E884-442E-A03F-545EBE519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62CCB5-F950-40B8-B6FF-D313588E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882B-877C-4AB3-8815-A6C13BAE03C7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03A82E-AF41-4784-8242-2213351F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92F101-2FEE-4812-B1AE-1FAAF042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325D-0F89-4197-AAE0-E7020E8EAE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2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967D83-5542-480F-AEE1-E23F7294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E8715A-5C0E-4001-8477-EA00606C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C08C9A-EE24-493D-BB50-7A15A2B98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882B-877C-4AB3-8815-A6C13BAE03C7}" type="datetimeFigureOut">
              <a:rPr lang="es-ES" smtClean="0"/>
              <a:t>01/09/2018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C6B38F-B79E-4A0A-9B90-B1FDF7271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3A376-53A8-4E0F-8CAA-2F49E2E1D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325D-0F89-4197-AAE0-E7020E8EAE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73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8A0F077-EB9A-4C25-9503-44744022AFD8}"/>
              </a:ext>
            </a:extLst>
          </p:cNvPr>
          <p:cNvSpPr/>
          <p:nvPr/>
        </p:nvSpPr>
        <p:spPr>
          <a:xfrm>
            <a:off x="3174023" y="729760"/>
            <a:ext cx="2180493" cy="1158434"/>
          </a:xfrm>
          <a:prstGeom prst="roundRect">
            <a:avLst/>
          </a:prstGeom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r>
              <a:rPr lang="es-ES" dirty="0"/>
              <a:t>Paciente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5117C83-01D2-47C8-92E6-D6E4C79A4115}"/>
              </a:ext>
            </a:extLst>
          </p:cNvPr>
          <p:cNvCxnSpPr>
            <a:cxnSpLocks/>
          </p:cNvCxnSpPr>
          <p:nvPr/>
        </p:nvCxnSpPr>
        <p:spPr>
          <a:xfrm>
            <a:off x="3174023" y="1099036"/>
            <a:ext cx="218049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4D6F9AFA-992F-4CD2-B8A6-85D114D3250C}"/>
              </a:ext>
            </a:extLst>
          </p:cNvPr>
          <p:cNvSpPr txBox="1"/>
          <p:nvPr/>
        </p:nvSpPr>
        <p:spPr>
          <a:xfrm>
            <a:off x="3174023" y="1134012"/>
            <a:ext cx="226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- Nombre</a:t>
            </a:r>
          </a:p>
          <a:p>
            <a:r>
              <a:rPr lang="es-ES" dirty="0"/>
              <a:t> - Persona de contacto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94736E4-24F5-40ED-912C-F254EFFF064D}"/>
              </a:ext>
            </a:extLst>
          </p:cNvPr>
          <p:cNvSpPr/>
          <p:nvPr/>
        </p:nvSpPr>
        <p:spPr>
          <a:xfrm>
            <a:off x="6781798" y="729760"/>
            <a:ext cx="1817077" cy="1158432"/>
          </a:xfrm>
          <a:prstGeom prst="round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Cliente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C78AE23-9CDC-45F6-84ED-4EE565942F67}"/>
              </a:ext>
            </a:extLst>
          </p:cNvPr>
          <p:cNvCxnSpPr>
            <a:cxnSpLocks/>
          </p:cNvCxnSpPr>
          <p:nvPr/>
        </p:nvCxnSpPr>
        <p:spPr>
          <a:xfrm flipV="1">
            <a:off x="6781798" y="1099037"/>
            <a:ext cx="1817077" cy="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DBE9F9E-F42F-472B-B97C-D0723E0E7EEC}"/>
              </a:ext>
            </a:extLst>
          </p:cNvPr>
          <p:cNvSpPr txBox="1"/>
          <p:nvPr/>
        </p:nvSpPr>
        <p:spPr>
          <a:xfrm>
            <a:off x="6781798" y="1134012"/>
            <a:ext cx="194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- Nombre</a:t>
            </a:r>
          </a:p>
          <a:p>
            <a:r>
              <a:rPr lang="es-ES" dirty="0"/>
              <a:t> - Cuenta bancaria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B3D30AB-54FF-4D21-B9AB-7AA9813DA49F}"/>
              </a:ext>
            </a:extLst>
          </p:cNvPr>
          <p:cNvSpPr/>
          <p:nvPr/>
        </p:nvSpPr>
        <p:spPr>
          <a:xfrm>
            <a:off x="1169379" y="1461664"/>
            <a:ext cx="1327638" cy="1158423"/>
          </a:xfrm>
          <a:prstGeom prst="roundRect">
            <a:avLst/>
          </a:prstGeom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Habitación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183894D-7C06-4630-A1AD-A2F69C781814}"/>
              </a:ext>
            </a:extLst>
          </p:cNvPr>
          <p:cNvCxnSpPr>
            <a:cxnSpLocks/>
          </p:cNvCxnSpPr>
          <p:nvPr/>
        </p:nvCxnSpPr>
        <p:spPr>
          <a:xfrm>
            <a:off x="1169378" y="1830942"/>
            <a:ext cx="132763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8E9AA09-60B1-4081-BFFC-5E3921228950}"/>
              </a:ext>
            </a:extLst>
          </p:cNvPr>
          <p:cNvSpPr txBox="1"/>
          <p:nvPr/>
        </p:nvSpPr>
        <p:spPr>
          <a:xfrm>
            <a:off x="1169378" y="1874906"/>
            <a:ext cx="123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- Número</a:t>
            </a:r>
          </a:p>
          <a:p>
            <a:r>
              <a:rPr lang="es-ES" dirty="0"/>
              <a:t> - Piso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BFC37E8-1C99-41DE-BBFF-B2D5F4828956}"/>
              </a:ext>
            </a:extLst>
          </p:cNvPr>
          <p:cNvSpPr/>
          <p:nvPr/>
        </p:nvSpPr>
        <p:spPr>
          <a:xfrm>
            <a:off x="2646483" y="4086075"/>
            <a:ext cx="2356338" cy="1224475"/>
          </a:xfrm>
          <a:prstGeom prst="roundRect">
            <a:avLst/>
          </a:prstGeom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Medicamento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FD7F009-EC33-45FF-8885-D52D3FCAC7E9}"/>
              </a:ext>
            </a:extLst>
          </p:cNvPr>
          <p:cNvCxnSpPr>
            <a:cxnSpLocks/>
          </p:cNvCxnSpPr>
          <p:nvPr/>
        </p:nvCxnSpPr>
        <p:spPr>
          <a:xfrm>
            <a:off x="2646483" y="4516900"/>
            <a:ext cx="235633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7501235-D494-4332-8B95-F4446CA2DF70}"/>
              </a:ext>
            </a:extLst>
          </p:cNvPr>
          <p:cNvSpPr txBox="1"/>
          <p:nvPr/>
        </p:nvSpPr>
        <p:spPr>
          <a:xfrm>
            <a:off x="2646482" y="4569652"/>
            <a:ext cx="244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- Nombre</a:t>
            </a:r>
          </a:p>
          <a:p>
            <a:r>
              <a:rPr lang="es-ES" dirty="0"/>
              <a:t> - Vía de administración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5373EF2-E18F-41DE-86F8-C0DE55EB5488}"/>
              </a:ext>
            </a:extLst>
          </p:cNvPr>
          <p:cNvSpPr/>
          <p:nvPr/>
        </p:nvSpPr>
        <p:spPr>
          <a:xfrm>
            <a:off x="8733691" y="1872488"/>
            <a:ext cx="1948961" cy="1158423"/>
          </a:xfrm>
          <a:prstGeom prst="round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Factura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F08D4D6-8348-4E95-AE1D-062FC3930A8A}"/>
              </a:ext>
            </a:extLst>
          </p:cNvPr>
          <p:cNvCxnSpPr>
            <a:cxnSpLocks/>
          </p:cNvCxnSpPr>
          <p:nvPr/>
        </p:nvCxnSpPr>
        <p:spPr>
          <a:xfrm>
            <a:off x="8733691" y="2252700"/>
            <a:ext cx="194896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9B5CF5D-778A-4837-85B3-72E707EDD3E2}"/>
              </a:ext>
            </a:extLst>
          </p:cNvPr>
          <p:cNvSpPr txBox="1"/>
          <p:nvPr/>
        </p:nvSpPr>
        <p:spPr>
          <a:xfrm>
            <a:off x="8733691" y="2296663"/>
            <a:ext cx="226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- Período</a:t>
            </a:r>
          </a:p>
          <a:p>
            <a:r>
              <a:rPr lang="es-ES" dirty="0"/>
              <a:t> - Entidad bancaria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861F5A8E-2D62-443F-BC85-F935110B3347}"/>
              </a:ext>
            </a:extLst>
          </p:cNvPr>
          <p:cNvSpPr/>
          <p:nvPr/>
        </p:nvSpPr>
        <p:spPr>
          <a:xfrm>
            <a:off x="6966439" y="2789123"/>
            <a:ext cx="1430216" cy="1224467"/>
          </a:xfrm>
          <a:prstGeom prst="round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Servicio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4227CE6-CE7B-4C72-B8E1-5BDD32292E4B}"/>
              </a:ext>
            </a:extLst>
          </p:cNvPr>
          <p:cNvCxnSpPr>
            <a:cxnSpLocks/>
          </p:cNvCxnSpPr>
          <p:nvPr/>
        </p:nvCxnSpPr>
        <p:spPr>
          <a:xfrm>
            <a:off x="6966438" y="3202364"/>
            <a:ext cx="143021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5F34454-A99D-421A-B224-080EFAC162B3}"/>
              </a:ext>
            </a:extLst>
          </p:cNvPr>
          <p:cNvSpPr txBox="1"/>
          <p:nvPr/>
        </p:nvSpPr>
        <p:spPr>
          <a:xfrm>
            <a:off x="6966438" y="3272700"/>
            <a:ext cx="150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- Descripción</a:t>
            </a:r>
          </a:p>
          <a:p>
            <a:r>
              <a:rPr lang="es-ES" dirty="0"/>
              <a:t> - Precio</a:t>
            </a:r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1B0265E6-EFBB-428F-9517-F3F7F65CECF5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1833199" y="1195754"/>
            <a:ext cx="1340825" cy="26591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D05FF083-CCA7-4AAF-B280-A0362858FEAA}"/>
              </a:ext>
            </a:extLst>
          </p:cNvPr>
          <p:cNvSpPr/>
          <p:nvPr/>
        </p:nvSpPr>
        <p:spPr>
          <a:xfrm>
            <a:off x="2274275" y="2837556"/>
            <a:ext cx="3118335" cy="852908"/>
          </a:xfrm>
          <a:prstGeom prst="roundRect">
            <a:avLst/>
          </a:prstGeom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Tratamiento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346170D-E4F6-4476-B443-5ED047273E5D}"/>
              </a:ext>
            </a:extLst>
          </p:cNvPr>
          <p:cNvCxnSpPr>
            <a:cxnSpLocks/>
          </p:cNvCxnSpPr>
          <p:nvPr/>
        </p:nvCxnSpPr>
        <p:spPr>
          <a:xfrm>
            <a:off x="2274275" y="3152250"/>
            <a:ext cx="311833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9C14FDB-CF9D-460D-A5A1-2FE13F6A920A}"/>
              </a:ext>
            </a:extLst>
          </p:cNvPr>
          <p:cNvSpPr txBox="1"/>
          <p:nvPr/>
        </p:nvSpPr>
        <p:spPr>
          <a:xfrm>
            <a:off x="2274274" y="3224612"/>
            <a:ext cx="311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- Frecuencia de administración</a:t>
            </a:r>
          </a:p>
        </p:txBody>
      </p: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32E3D2DF-BC50-4D98-8022-D0BF0024A30B}"/>
              </a:ext>
            </a:extLst>
          </p:cNvPr>
          <p:cNvCxnSpPr>
            <a:cxnSpLocks/>
            <a:endCxn id="39" idx="0"/>
          </p:cNvCxnSpPr>
          <p:nvPr/>
        </p:nvCxnSpPr>
        <p:spPr>
          <a:xfrm rot="5400000">
            <a:off x="3350911" y="2355023"/>
            <a:ext cx="965066" cy="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97A61F2E-B930-462D-8257-4E0A1962F658}"/>
              </a:ext>
            </a:extLst>
          </p:cNvPr>
          <p:cNvCxnSpPr>
            <a:cxnSpLocks/>
            <a:stCxn id="39" idx="2"/>
            <a:endCxn id="15" idx="0"/>
          </p:cNvCxnSpPr>
          <p:nvPr/>
        </p:nvCxnSpPr>
        <p:spPr>
          <a:xfrm flipH="1">
            <a:off x="3824652" y="3690464"/>
            <a:ext cx="8791" cy="395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A7FBECDB-9732-489D-8FDC-2537437B998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98875" y="1333995"/>
            <a:ext cx="1109297" cy="53849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97272A9E-0D31-4930-8027-1650F97F0394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853369" y="2574198"/>
            <a:ext cx="398091" cy="131151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>
            <a:extLst>
              <a:ext uri="{FF2B5EF4-FFF2-40B4-BE49-F238E27FC236}">
                <a16:creationId xmlns:a16="http://schemas.microsoft.com/office/drawing/2014/main" id="{A139AA6C-C554-4D0E-B044-AF73F112FE7A}"/>
              </a:ext>
            </a:extLst>
          </p:cNvPr>
          <p:cNvSpPr/>
          <p:nvPr/>
        </p:nvSpPr>
        <p:spPr>
          <a:xfrm>
            <a:off x="923193" y="346031"/>
            <a:ext cx="5102469" cy="611065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CE00188D-F4C6-457B-BF20-37819955C742}"/>
              </a:ext>
            </a:extLst>
          </p:cNvPr>
          <p:cNvSpPr/>
          <p:nvPr/>
        </p:nvSpPr>
        <p:spPr>
          <a:xfrm>
            <a:off x="6186852" y="346031"/>
            <a:ext cx="5102469" cy="6110650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F2483B09-601A-40D5-80C9-799EA22133B0}"/>
              </a:ext>
            </a:extLst>
          </p:cNvPr>
          <p:cNvCxnSpPr>
            <a:cxnSpLocks/>
          </p:cNvCxnSpPr>
          <p:nvPr/>
        </p:nvCxnSpPr>
        <p:spPr>
          <a:xfrm flipV="1">
            <a:off x="5392610" y="3272700"/>
            <a:ext cx="1573827" cy="2424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9D483A55-47C4-4A01-B5B0-843D344DFF0C}"/>
              </a:ext>
            </a:extLst>
          </p:cNvPr>
          <p:cNvCxnSpPr>
            <a:cxnSpLocks/>
          </p:cNvCxnSpPr>
          <p:nvPr/>
        </p:nvCxnSpPr>
        <p:spPr>
          <a:xfrm>
            <a:off x="5354516" y="1333995"/>
            <a:ext cx="142728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8A67F17D-5755-4585-851F-CB5F63F67FE4}"/>
              </a:ext>
            </a:extLst>
          </p:cNvPr>
          <p:cNvSpPr txBox="1"/>
          <p:nvPr/>
        </p:nvSpPr>
        <p:spPr>
          <a:xfrm>
            <a:off x="1327637" y="5649463"/>
            <a:ext cx="4859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accent2"/>
                </a:solidFill>
              </a:rPr>
              <a:t>Contexto sanitario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04BD6C5-2FBB-4970-8585-077D39887C18}"/>
              </a:ext>
            </a:extLst>
          </p:cNvPr>
          <p:cNvSpPr txBox="1"/>
          <p:nvPr/>
        </p:nvSpPr>
        <p:spPr>
          <a:xfrm>
            <a:off x="6348042" y="5649462"/>
            <a:ext cx="5102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accent6"/>
                </a:solidFill>
              </a:rPr>
              <a:t>Contexto económico</a:t>
            </a:r>
          </a:p>
        </p:txBody>
      </p:sp>
    </p:spTree>
    <p:extLst>
      <p:ext uri="{BB962C8B-B14F-4D97-AF65-F5344CB8AC3E}">
        <p14:creationId xmlns:p14="http://schemas.microsoft.com/office/powerpoint/2010/main" val="290387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EDD4591-5023-4AD7-B876-1A3C5A281097}"/>
              </a:ext>
            </a:extLst>
          </p:cNvPr>
          <p:cNvSpPr/>
          <p:nvPr/>
        </p:nvSpPr>
        <p:spPr>
          <a:xfrm>
            <a:off x="606669" y="1213338"/>
            <a:ext cx="2215662" cy="9935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Compilación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C834F17-1D94-4726-8639-DABD3C8DB5C0}"/>
              </a:ext>
            </a:extLst>
          </p:cNvPr>
          <p:cNvSpPr/>
          <p:nvPr/>
        </p:nvSpPr>
        <p:spPr>
          <a:xfrm>
            <a:off x="3397738" y="1213337"/>
            <a:ext cx="2215662" cy="9935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Pruebas unitarias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643480F-9B98-48D8-8B2F-53828CD0F3DA}"/>
              </a:ext>
            </a:extLst>
          </p:cNvPr>
          <p:cNvSpPr/>
          <p:nvPr/>
        </p:nvSpPr>
        <p:spPr>
          <a:xfrm>
            <a:off x="6188807" y="1213336"/>
            <a:ext cx="2215662" cy="9935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Pruebas de rendimiento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FDDED0F-4694-4A46-B60C-3CFDCC9BFAC9}"/>
              </a:ext>
            </a:extLst>
          </p:cNvPr>
          <p:cNvSpPr/>
          <p:nvPr/>
        </p:nvSpPr>
        <p:spPr>
          <a:xfrm>
            <a:off x="8979877" y="1213335"/>
            <a:ext cx="2215662" cy="9935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Puesta en producción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AF60C67-5C9B-4EF4-93E6-02E9857055F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822331" y="1710103"/>
            <a:ext cx="57540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7EB0E84-0753-4271-85B0-D3C27B5E854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613400" y="1710102"/>
            <a:ext cx="57540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25B8316A-0177-4544-B1C9-222829A4814E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8404469" y="1710101"/>
            <a:ext cx="575408" cy="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174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67</Words>
  <Application>Microsoft Office PowerPoint</Application>
  <PresentationFormat>Panorámica</PresentationFormat>
  <Paragraphs>34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</dc:creator>
  <cp:lastModifiedBy>Víctor</cp:lastModifiedBy>
  <cp:revision>9</cp:revision>
  <dcterms:created xsi:type="dcterms:W3CDTF">2018-09-01T10:52:12Z</dcterms:created>
  <dcterms:modified xsi:type="dcterms:W3CDTF">2018-09-01T11:52:59Z</dcterms:modified>
</cp:coreProperties>
</file>