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íctor" initials="V" lastIdx="1" clrIdx="0">
    <p:extLst>
      <p:ext uri="{19B8F6BF-5375-455C-9EA6-DF929625EA0E}">
        <p15:presenceInfo xmlns:p15="http://schemas.microsoft.com/office/powerpoint/2012/main" userId="Víc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F3315-1D7A-4F83-8B69-4C127EB81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3531D4-D732-4C14-A187-D43CB62DC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481692-139A-47B9-880B-E0BA128D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5EDC-3A7F-485B-94EB-4FE94F8B500A}" type="datetimeFigureOut">
              <a:rPr lang="es-ES" smtClean="0"/>
              <a:t>01/09/2018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ED9F9F-66BD-4A71-B415-64E58127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A7B270-AD06-4D9F-A9F4-D4114F5C2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1C41-CCC9-49EA-8134-03751342422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219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78926B-9AB4-4C3D-9FE2-88A4CF392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E54DF6-92EF-4E18-BB8F-7329ED4FD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B33804-0D99-4DD9-8B48-1DE2F5AF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5EDC-3A7F-485B-94EB-4FE94F8B500A}" type="datetimeFigureOut">
              <a:rPr lang="es-ES" smtClean="0"/>
              <a:t>01/09/2018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DA36F8-4A6A-4F7E-80D3-59B0AEA7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619D24-2E5B-4214-B35B-4574283D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1C41-CCC9-49EA-8134-03751342422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513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FCF569-28C3-41BA-AF42-1F26CB261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8C4609-E0CC-48E3-AD99-C058C06CD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D5B810-7D54-48A5-B7B5-2DD39080F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5EDC-3A7F-485B-94EB-4FE94F8B500A}" type="datetimeFigureOut">
              <a:rPr lang="es-ES" smtClean="0"/>
              <a:t>01/09/2018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846CC1-87DD-4CB3-B95F-72C829EBA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5BE990-0893-4C06-BD92-75678667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1C41-CCC9-49EA-8134-03751342422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130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2EB24-0E3D-416F-AA36-184015A7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865540-9F91-48C3-9ECA-A91D60EBB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16D1D0-A718-4E72-A606-6FCB3B4A6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5EDC-3A7F-485B-94EB-4FE94F8B500A}" type="datetimeFigureOut">
              <a:rPr lang="es-ES" smtClean="0"/>
              <a:t>01/09/2018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37692D-430B-4951-BFFA-A8205C12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96483D-8603-4967-BE07-CB16AF63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1C41-CCC9-49EA-8134-03751342422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50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437CB-1267-4F1D-AC8C-3CE487279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1341DA-ABF7-4880-970F-C2948736A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58FFBB-DBCD-4F4B-A5AA-7CEFBF1C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5EDC-3A7F-485B-94EB-4FE94F8B500A}" type="datetimeFigureOut">
              <a:rPr lang="es-ES" smtClean="0"/>
              <a:t>01/09/2018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69DD6-1450-408A-8C46-634C3E940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C9B539-E8D2-428B-8F17-E990BE50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1C41-CCC9-49EA-8134-03751342422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908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57371-B1A9-4EAC-8689-2BFC6FE8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C20E1F-3198-4C3F-B353-04F979AD5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6CDCF7-0B6C-414E-B036-3EFDA1705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869101-EC53-4D70-98E5-6F54F025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5EDC-3A7F-485B-94EB-4FE94F8B500A}" type="datetimeFigureOut">
              <a:rPr lang="es-ES" smtClean="0"/>
              <a:t>01/09/2018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135A60-8492-43BE-8974-9654F091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3020B4-D6DA-47C4-BAA7-51F11BE5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1C41-CCC9-49EA-8134-03751342422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326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C6007-289E-4684-B2FD-4D0C50AC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4CD581-1971-452C-AD0F-2F4A56944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D22520-1380-468E-8C77-40FEA07C3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F6F908-8247-4896-B1A0-9B2F7A44C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3E7FB97-D829-48FA-8A44-3ABDCFA35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81F7E35-CC43-4CE5-850A-0A1ABEC77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5EDC-3A7F-485B-94EB-4FE94F8B500A}" type="datetimeFigureOut">
              <a:rPr lang="es-ES" smtClean="0"/>
              <a:t>01/09/2018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2C6542F-6B08-40E7-B946-1274653E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3C1F4CB-E545-4C36-8A87-EA2B7CDA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1C41-CCC9-49EA-8134-03751342422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658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0B55B-5665-40A1-A3EA-E6F99C359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3F6472A-D668-4527-95DB-AB101111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5EDC-3A7F-485B-94EB-4FE94F8B500A}" type="datetimeFigureOut">
              <a:rPr lang="es-ES" smtClean="0"/>
              <a:t>01/09/2018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A480353-920D-4DD2-9C61-3CC3DA90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B37067-1BA1-4080-A006-F260FE8F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1C41-CCC9-49EA-8134-03751342422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498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9E48B71-CD57-4660-B318-173A3295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5EDC-3A7F-485B-94EB-4FE94F8B500A}" type="datetimeFigureOut">
              <a:rPr lang="es-ES" smtClean="0"/>
              <a:t>01/09/2018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126F727-20FA-45B2-ABAA-E1C4CD35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C561C1-4FB2-4F6A-9990-DB046641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1C41-CCC9-49EA-8134-03751342422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182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03019-8BEA-4802-83A0-9C636296D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5E6BA4-42B2-4526-84B5-B8E3F0C54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91F3DC-F396-4199-BDDE-8AC2BD573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E97740-6321-444C-9EE2-9110DDE37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5EDC-3A7F-485B-94EB-4FE94F8B500A}" type="datetimeFigureOut">
              <a:rPr lang="es-ES" smtClean="0"/>
              <a:t>01/09/2018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646243-AED0-47B4-9217-A49F110B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846540-F181-4383-9808-9C160C9B0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1C41-CCC9-49EA-8134-03751342422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161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33DF3-7E75-403D-BFAA-39AC6A865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34633D8-1321-449A-8DC9-4BCFFC98F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F47B19-C6B7-49D5-BFAC-3D35F562B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FEF1D4-43A4-42CA-9652-9DE645E11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5EDC-3A7F-485B-94EB-4FE94F8B500A}" type="datetimeFigureOut">
              <a:rPr lang="es-ES" smtClean="0"/>
              <a:t>01/09/2018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3A7D98-25AE-4123-94A8-5105D153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422DB2-98A7-4058-9B91-FABB8CBA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1C41-CCC9-49EA-8134-03751342422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325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70A3158-7815-46DF-ACA1-638952165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72F27C-BFE8-4AB9-BCC4-2CE7F62F5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137085-0074-4738-9870-2F371C92E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95EDC-3A7F-485B-94EB-4FE94F8B500A}" type="datetimeFigureOut">
              <a:rPr lang="es-ES" smtClean="0"/>
              <a:t>01/09/2018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F55387-34FB-473B-9B9A-D0199EA98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CF2902-A304-48F5-A1CD-77EA1B976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11C41-CCC9-49EA-8134-03751342422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893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AB46BB3-1307-4592-8604-EDBAD31AC225}"/>
              </a:ext>
            </a:extLst>
          </p:cNvPr>
          <p:cNvSpPr/>
          <p:nvPr/>
        </p:nvSpPr>
        <p:spPr>
          <a:xfrm>
            <a:off x="857250" y="1186962"/>
            <a:ext cx="1521070" cy="712177"/>
          </a:xfrm>
          <a:prstGeom prst="round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Balanceador de carga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58F44E1-3A4A-4527-96B8-E4FBD01549D1}"/>
              </a:ext>
            </a:extLst>
          </p:cNvPr>
          <p:cNvSpPr/>
          <p:nvPr/>
        </p:nvSpPr>
        <p:spPr>
          <a:xfrm>
            <a:off x="369277" y="2281603"/>
            <a:ext cx="2497016" cy="2294793"/>
          </a:xfrm>
          <a:prstGeom prst="round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Servicio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AA4299D-D10B-43B4-A382-DBE06134356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617785" y="1899139"/>
            <a:ext cx="0" cy="382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3FCBEBE-A7A6-496B-A90B-BF3A925F148B}"/>
              </a:ext>
            </a:extLst>
          </p:cNvPr>
          <p:cNvSpPr/>
          <p:nvPr/>
        </p:nvSpPr>
        <p:spPr>
          <a:xfrm>
            <a:off x="734158" y="2628899"/>
            <a:ext cx="1767254" cy="184638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Pod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E51AF24-601B-488A-BDE7-BBCDB2FF2642}"/>
              </a:ext>
            </a:extLst>
          </p:cNvPr>
          <p:cNvSpPr/>
          <p:nvPr/>
        </p:nvSpPr>
        <p:spPr>
          <a:xfrm>
            <a:off x="896816" y="3094891"/>
            <a:ext cx="1441938" cy="1230923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Contenedor Docker</a:t>
            </a:r>
          </a:p>
          <a:p>
            <a:pPr algn="ctr"/>
            <a:endParaRPr lang="es-ES" dirty="0"/>
          </a:p>
          <a:p>
            <a:pPr algn="ctr"/>
            <a:r>
              <a:rPr lang="es-ES" b="1" dirty="0"/>
              <a:t>SEGURIDAD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5C6C8D30-3263-4C45-ABA8-F6E68C1CCFF9}"/>
              </a:ext>
            </a:extLst>
          </p:cNvPr>
          <p:cNvSpPr/>
          <p:nvPr/>
        </p:nvSpPr>
        <p:spPr>
          <a:xfrm>
            <a:off x="3565283" y="1186962"/>
            <a:ext cx="1521070" cy="712177"/>
          </a:xfrm>
          <a:prstGeom prst="round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Balanceador de carga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29126D10-FF62-453B-B348-0629851D2995}"/>
              </a:ext>
            </a:extLst>
          </p:cNvPr>
          <p:cNvSpPr/>
          <p:nvPr/>
        </p:nvSpPr>
        <p:spPr>
          <a:xfrm>
            <a:off x="3077310" y="2281603"/>
            <a:ext cx="2497016" cy="2294793"/>
          </a:xfrm>
          <a:prstGeom prst="round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Servicio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E0EDB35-A350-4D65-9E3C-07F14EE1A546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4325818" y="1899139"/>
            <a:ext cx="0" cy="382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6BDFB0DD-3D64-41BB-897E-FFAF1E9894A8}"/>
              </a:ext>
            </a:extLst>
          </p:cNvPr>
          <p:cNvSpPr/>
          <p:nvPr/>
        </p:nvSpPr>
        <p:spPr>
          <a:xfrm>
            <a:off x="3442191" y="2628899"/>
            <a:ext cx="1767254" cy="184638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Pod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F814973C-903B-41A4-95BE-B506B85ED54C}"/>
              </a:ext>
            </a:extLst>
          </p:cNvPr>
          <p:cNvSpPr/>
          <p:nvPr/>
        </p:nvSpPr>
        <p:spPr>
          <a:xfrm>
            <a:off x="3604849" y="3094891"/>
            <a:ext cx="1441938" cy="1230923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Contenedor Docker</a:t>
            </a:r>
          </a:p>
          <a:p>
            <a:pPr algn="ctr"/>
            <a:endParaRPr lang="es-ES" dirty="0"/>
          </a:p>
          <a:p>
            <a:pPr algn="ctr"/>
            <a:r>
              <a:rPr lang="es-ES" b="1" dirty="0"/>
              <a:t>PEDIDOS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C539DD6-96E6-482C-81FF-DC6C032CAD66}"/>
              </a:ext>
            </a:extLst>
          </p:cNvPr>
          <p:cNvSpPr/>
          <p:nvPr/>
        </p:nvSpPr>
        <p:spPr>
          <a:xfrm>
            <a:off x="7785593" y="1186962"/>
            <a:ext cx="1521070" cy="712177"/>
          </a:xfrm>
          <a:prstGeom prst="round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Balanceador de carga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4F760E05-0F6F-4062-9954-E0624F08D108}"/>
              </a:ext>
            </a:extLst>
          </p:cNvPr>
          <p:cNvSpPr/>
          <p:nvPr/>
        </p:nvSpPr>
        <p:spPr>
          <a:xfrm>
            <a:off x="7297620" y="2281603"/>
            <a:ext cx="2497016" cy="2294793"/>
          </a:xfrm>
          <a:prstGeom prst="round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Servicio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C36BA293-3CB9-4BAF-AE63-C1DCA1330A35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8546128" y="1899139"/>
            <a:ext cx="0" cy="382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ED6CDF2-1019-4FCB-9196-8B9C1C32E5CB}"/>
              </a:ext>
            </a:extLst>
          </p:cNvPr>
          <p:cNvSpPr/>
          <p:nvPr/>
        </p:nvSpPr>
        <p:spPr>
          <a:xfrm>
            <a:off x="7662501" y="2628899"/>
            <a:ext cx="1767254" cy="184638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Pod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9248658C-DE66-4993-BB33-F1D16F6459E5}"/>
              </a:ext>
            </a:extLst>
          </p:cNvPr>
          <p:cNvSpPr/>
          <p:nvPr/>
        </p:nvSpPr>
        <p:spPr>
          <a:xfrm>
            <a:off x="7825159" y="3094891"/>
            <a:ext cx="1441938" cy="1230923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Contenedor Docker</a:t>
            </a:r>
          </a:p>
          <a:p>
            <a:pPr algn="ctr"/>
            <a:endParaRPr lang="es-ES" dirty="0"/>
          </a:p>
          <a:p>
            <a:pPr algn="ctr"/>
            <a:r>
              <a:rPr lang="es-ES" b="1" dirty="0"/>
              <a:t>INFORMES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EF5621A-ABA1-4647-87D2-C0AEE626AD49}"/>
              </a:ext>
            </a:extLst>
          </p:cNvPr>
          <p:cNvSpPr txBox="1"/>
          <p:nvPr/>
        </p:nvSpPr>
        <p:spPr>
          <a:xfrm>
            <a:off x="6022731" y="2352372"/>
            <a:ext cx="13716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…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2CB339A-E7FA-49C9-8BF6-75F1EA3AD3A7}"/>
              </a:ext>
            </a:extLst>
          </p:cNvPr>
          <p:cNvSpPr txBox="1"/>
          <p:nvPr/>
        </p:nvSpPr>
        <p:spPr>
          <a:xfrm>
            <a:off x="857250" y="716518"/>
            <a:ext cx="196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IP: 104.40.190.64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D0A7F9D-CDEB-4FBE-9F20-F86F6D7715AC}"/>
              </a:ext>
            </a:extLst>
          </p:cNvPr>
          <p:cNvSpPr txBox="1"/>
          <p:nvPr/>
        </p:nvSpPr>
        <p:spPr>
          <a:xfrm>
            <a:off x="3345476" y="712095"/>
            <a:ext cx="196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IP: 104.40.187.145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0DD7332-295A-456C-899D-AD0CF65924D1}"/>
              </a:ext>
            </a:extLst>
          </p:cNvPr>
          <p:cNvSpPr txBox="1"/>
          <p:nvPr/>
        </p:nvSpPr>
        <p:spPr>
          <a:xfrm>
            <a:off x="7565786" y="716518"/>
            <a:ext cx="196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IP: 51.145.138.21</a:t>
            </a:r>
          </a:p>
        </p:txBody>
      </p:sp>
    </p:spTree>
    <p:extLst>
      <p:ext uri="{BB962C8B-B14F-4D97-AF65-F5344CB8AC3E}">
        <p14:creationId xmlns:p14="http://schemas.microsoft.com/office/powerpoint/2010/main" val="146350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AEBBAD9F-4726-4446-8852-6CB65B1C6B3B}"/>
              </a:ext>
            </a:extLst>
          </p:cNvPr>
          <p:cNvSpPr/>
          <p:nvPr/>
        </p:nvSpPr>
        <p:spPr>
          <a:xfrm>
            <a:off x="857250" y="1186962"/>
            <a:ext cx="1521070" cy="712177"/>
          </a:xfrm>
          <a:prstGeom prst="round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Balanceador de carga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B55FA7F1-4060-4152-930C-2380FA78E1AB}"/>
              </a:ext>
            </a:extLst>
          </p:cNvPr>
          <p:cNvSpPr/>
          <p:nvPr/>
        </p:nvSpPr>
        <p:spPr>
          <a:xfrm>
            <a:off x="369277" y="2281603"/>
            <a:ext cx="2497016" cy="2294793"/>
          </a:xfrm>
          <a:prstGeom prst="round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Servicio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7DD402B-B143-4FD6-819F-2488D4B52780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>
            <a:off x="1617785" y="1899139"/>
            <a:ext cx="0" cy="382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E743C0B7-CD26-41E9-A42B-6F2E0BC1D9C3}"/>
              </a:ext>
            </a:extLst>
          </p:cNvPr>
          <p:cNvSpPr/>
          <p:nvPr/>
        </p:nvSpPr>
        <p:spPr>
          <a:xfrm>
            <a:off x="734158" y="2628899"/>
            <a:ext cx="1767254" cy="184638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Pod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54E901ED-6DDA-4DE8-8A74-041B64427455}"/>
              </a:ext>
            </a:extLst>
          </p:cNvPr>
          <p:cNvSpPr/>
          <p:nvPr/>
        </p:nvSpPr>
        <p:spPr>
          <a:xfrm>
            <a:off x="896816" y="3094891"/>
            <a:ext cx="1441938" cy="1230923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Contenedor Docker</a:t>
            </a:r>
          </a:p>
          <a:p>
            <a:pPr algn="ctr"/>
            <a:endParaRPr lang="es-ES" dirty="0"/>
          </a:p>
          <a:p>
            <a:pPr algn="ctr"/>
            <a:r>
              <a:rPr lang="es-ES" b="1" dirty="0"/>
              <a:t>SEGURIDAD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AA358050-018C-4B65-8214-95112D7D2864}"/>
              </a:ext>
            </a:extLst>
          </p:cNvPr>
          <p:cNvSpPr/>
          <p:nvPr/>
        </p:nvSpPr>
        <p:spPr>
          <a:xfrm>
            <a:off x="3565283" y="1186962"/>
            <a:ext cx="1521070" cy="712177"/>
          </a:xfrm>
          <a:prstGeom prst="round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Balanceador de carga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29319DA1-E05E-47D0-B12E-29F2F9978CFD}"/>
              </a:ext>
            </a:extLst>
          </p:cNvPr>
          <p:cNvSpPr/>
          <p:nvPr/>
        </p:nvSpPr>
        <p:spPr>
          <a:xfrm>
            <a:off x="3077310" y="2281603"/>
            <a:ext cx="2497016" cy="2294793"/>
          </a:xfrm>
          <a:prstGeom prst="round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Servicio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2A62CCA0-40E4-4CD8-891E-60DF0EC7D34F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>
            <a:off x="4325818" y="1899139"/>
            <a:ext cx="0" cy="382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B071C959-D1AF-4140-AE41-FB90CD9099D8}"/>
              </a:ext>
            </a:extLst>
          </p:cNvPr>
          <p:cNvSpPr/>
          <p:nvPr/>
        </p:nvSpPr>
        <p:spPr>
          <a:xfrm>
            <a:off x="3442191" y="2628899"/>
            <a:ext cx="1767254" cy="184638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Pod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EC839374-D41F-48E1-868B-5B3B236A562A}"/>
              </a:ext>
            </a:extLst>
          </p:cNvPr>
          <p:cNvSpPr/>
          <p:nvPr/>
        </p:nvSpPr>
        <p:spPr>
          <a:xfrm>
            <a:off x="3604849" y="3094891"/>
            <a:ext cx="1441938" cy="1230923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Contenedor Docker</a:t>
            </a:r>
          </a:p>
          <a:p>
            <a:pPr algn="ctr"/>
            <a:endParaRPr lang="es-ES" dirty="0"/>
          </a:p>
          <a:p>
            <a:pPr algn="ctr"/>
            <a:r>
              <a:rPr lang="es-ES" b="1" dirty="0"/>
              <a:t>PEDIDOS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79DFB18F-3CD5-49A3-963D-F0B4DE697482}"/>
              </a:ext>
            </a:extLst>
          </p:cNvPr>
          <p:cNvSpPr/>
          <p:nvPr/>
        </p:nvSpPr>
        <p:spPr>
          <a:xfrm>
            <a:off x="7785593" y="1186962"/>
            <a:ext cx="1521070" cy="71217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Clúster IP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2D217876-6A08-4B56-8370-6A9D2C35FE76}"/>
              </a:ext>
            </a:extLst>
          </p:cNvPr>
          <p:cNvSpPr/>
          <p:nvPr/>
        </p:nvSpPr>
        <p:spPr>
          <a:xfrm>
            <a:off x="7297620" y="2281603"/>
            <a:ext cx="2497016" cy="2294793"/>
          </a:xfrm>
          <a:prstGeom prst="round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Servicio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5B7CB80-7D4D-43E7-A312-698CE01A1CC1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8546128" y="1899139"/>
            <a:ext cx="0" cy="382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C0CE82FA-E885-4B53-81DE-7E7E70614439}"/>
              </a:ext>
            </a:extLst>
          </p:cNvPr>
          <p:cNvSpPr/>
          <p:nvPr/>
        </p:nvSpPr>
        <p:spPr>
          <a:xfrm>
            <a:off x="7662501" y="2628899"/>
            <a:ext cx="1767254" cy="184638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Pod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2778ABC4-9DAB-405E-8C39-3E52F320C208}"/>
              </a:ext>
            </a:extLst>
          </p:cNvPr>
          <p:cNvSpPr/>
          <p:nvPr/>
        </p:nvSpPr>
        <p:spPr>
          <a:xfrm>
            <a:off x="7825159" y="3094891"/>
            <a:ext cx="1441938" cy="1230923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Contenedor Docker</a:t>
            </a:r>
          </a:p>
          <a:p>
            <a:pPr algn="ctr"/>
            <a:endParaRPr lang="es-ES" dirty="0"/>
          </a:p>
          <a:p>
            <a:pPr algn="ctr"/>
            <a:r>
              <a:rPr lang="es-ES" b="1" dirty="0"/>
              <a:t>INFORMES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82316EA-5D36-4944-B594-A6F5DA2489CF}"/>
              </a:ext>
            </a:extLst>
          </p:cNvPr>
          <p:cNvSpPr txBox="1"/>
          <p:nvPr/>
        </p:nvSpPr>
        <p:spPr>
          <a:xfrm>
            <a:off x="6022731" y="2352372"/>
            <a:ext cx="13716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…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B15014D4-89B1-40C6-902E-ABAA3015D8F4}"/>
              </a:ext>
            </a:extLst>
          </p:cNvPr>
          <p:cNvSpPr txBox="1"/>
          <p:nvPr/>
        </p:nvSpPr>
        <p:spPr>
          <a:xfrm>
            <a:off x="857250" y="716518"/>
            <a:ext cx="196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IP: 104.40.190.64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B53DC524-8373-465D-B1A1-4380C38834D3}"/>
              </a:ext>
            </a:extLst>
          </p:cNvPr>
          <p:cNvSpPr txBox="1"/>
          <p:nvPr/>
        </p:nvSpPr>
        <p:spPr>
          <a:xfrm>
            <a:off x="3345476" y="712095"/>
            <a:ext cx="196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IP: 104.40.187.145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88D3679-A0EF-4A85-A767-87BFE9F41EED}"/>
              </a:ext>
            </a:extLst>
          </p:cNvPr>
          <p:cNvSpPr txBox="1"/>
          <p:nvPr/>
        </p:nvSpPr>
        <p:spPr>
          <a:xfrm>
            <a:off x="7917478" y="712095"/>
            <a:ext cx="196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IP: INTERNA</a:t>
            </a:r>
          </a:p>
        </p:txBody>
      </p:sp>
    </p:spTree>
    <p:extLst>
      <p:ext uri="{BB962C8B-B14F-4D97-AF65-F5344CB8AC3E}">
        <p14:creationId xmlns:p14="http://schemas.microsoft.com/office/powerpoint/2010/main" val="214766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E3B5C38-E434-40A2-85C6-C73F52245C57}"/>
              </a:ext>
            </a:extLst>
          </p:cNvPr>
          <p:cNvSpPr txBox="1"/>
          <p:nvPr/>
        </p:nvSpPr>
        <p:spPr>
          <a:xfrm>
            <a:off x="6594231" y="258893"/>
            <a:ext cx="477176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r>
              <a:rPr lang="es-ES" dirty="0"/>
              <a:t>apiVersion: extensions/v1beta1</a:t>
            </a:r>
          </a:p>
          <a:p>
            <a:r>
              <a:rPr lang="es-ES" dirty="0"/>
              <a:t>kind: Ingress</a:t>
            </a:r>
          </a:p>
          <a:p>
            <a:r>
              <a:rPr lang="es-ES" dirty="0"/>
              <a:t>metadata:</a:t>
            </a:r>
          </a:p>
          <a:p>
            <a:r>
              <a:rPr lang="es-ES" dirty="0"/>
              <a:t>  name: shop-ingress</a:t>
            </a:r>
          </a:p>
          <a:p>
            <a:r>
              <a:rPr lang="es-ES" dirty="0"/>
              <a:t>spec:</a:t>
            </a:r>
          </a:p>
          <a:p>
            <a:r>
              <a:rPr lang="es-ES" dirty="0"/>
              <a:t>  backend:</a:t>
            </a:r>
          </a:p>
          <a:p>
            <a:r>
              <a:rPr lang="es-ES" dirty="0"/>
              <a:t>    serviceName: shop-gateway</a:t>
            </a:r>
          </a:p>
          <a:p>
            <a:r>
              <a:rPr lang="es-ES" dirty="0"/>
              <a:t>    servicePort: 80</a:t>
            </a:r>
          </a:p>
          <a:p>
            <a:r>
              <a:rPr lang="es-ES" dirty="0"/>
              <a:t>  rules:</a:t>
            </a:r>
          </a:p>
          <a:p>
            <a:r>
              <a:rPr lang="es-ES" dirty="0"/>
              <a:t>  - host: shop.backend</a:t>
            </a:r>
          </a:p>
          <a:p>
            <a:r>
              <a:rPr lang="es-ES" dirty="0"/>
              <a:t>    http:</a:t>
            </a:r>
          </a:p>
          <a:p>
            <a:r>
              <a:rPr lang="es-ES" dirty="0"/>
              <a:t>      paths:</a:t>
            </a:r>
          </a:p>
          <a:p>
            <a:r>
              <a:rPr lang="es-ES" dirty="0"/>
              <a:t>      - path: /security</a:t>
            </a:r>
          </a:p>
          <a:p>
            <a:r>
              <a:rPr lang="es-ES" dirty="0"/>
              <a:t>        backend:</a:t>
            </a:r>
          </a:p>
          <a:p>
            <a:r>
              <a:rPr lang="es-ES" dirty="0"/>
              <a:t>          serviceName: shop-microservices-security</a:t>
            </a:r>
          </a:p>
          <a:p>
            <a:r>
              <a:rPr lang="es-ES" dirty="0"/>
              <a:t>          servicePort: 80</a:t>
            </a:r>
          </a:p>
          <a:p>
            <a:r>
              <a:rPr lang="es-ES" dirty="0"/>
              <a:t>      - path: /orders</a:t>
            </a:r>
          </a:p>
          <a:p>
            <a:r>
              <a:rPr lang="es-ES" dirty="0"/>
              <a:t>        backend:</a:t>
            </a:r>
          </a:p>
          <a:p>
            <a:r>
              <a:rPr lang="es-ES" dirty="0"/>
              <a:t>          serviceName: shop-microservices-orders</a:t>
            </a:r>
          </a:p>
          <a:p>
            <a:r>
              <a:rPr lang="es-ES" dirty="0"/>
              <a:t>          servicePort: 80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FE060FF-907C-43D4-A957-5E6A277E8E08}"/>
              </a:ext>
            </a:extLst>
          </p:cNvPr>
          <p:cNvSpPr/>
          <p:nvPr/>
        </p:nvSpPr>
        <p:spPr>
          <a:xfrm>
            <a:off x="624254" y="3020157"/>
            <a:ext cx="2497016" cy="2294793"/>
          </a:xfrm>
          <a:prstGeom prst="round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Servicio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04E4A0A-77BF-433F-A52B-17B459353448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flipH="1">
            <a:off x="1872762" y="2176069"/>
            <a:ext cx="1459525" cy="84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DBF273D-EAB2-4730-8EE6-E6DF8E6BE123}"/>
              </a:ext>
            </a:extLst>
          </p:cNvPr>
          <p:cNvSpPr/>
          <p:nvPr/>
        </p:nvSpPr>
        <p:spPr>
          <a:xfrm>
            <a:off x="989135" y="3367453"/>
            <a:ext cx="1767254" cy="184638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Pod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D30E52A-D1A5-4D7E-9CAE-6E314AD599EC}"/>
              </a:ext>
            </a:extLst>
          </p:cNvPr>
          <p:cNvSpPr/>
          <p:nvPr/>
        </p:nvSpPr>
        <p:spPr>
          <a:xfrm>
            <a:off x="1151793" y="3833445"/>
            <a:ext cx="1441938" cy="1230923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Contenedor Docker</a:t>
            </a:r>
          </a:p>
          <a:p>
            <a:pPr algn="ctr"/>
            <a:endParaRPr lang="es-ES" dirty="0"/>
          </a:p>
          <a:p>
            <a:pPr algn="ctr"/>
            <a:r>
              <a:rPr lang="es-ES" b="1" dirty="0"/>
              <a:t>SEGURIDAD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94BB79D-70C5-49A2-897F-3294C1CE1201}"/>
              </a:ext>
            </a:extLst>
          </p:cNvPr>
          <p:cNvSpPr/>
          <p:nvPr/>
        </p:nvSpPr>
        <p:spPr>
          <a:xfrm>
            <a:off x="1435345" y="1463892"/>
            <a:ext cx="3793884" cy="712177"/>
          </a:xfrm>
          <a:prstGeom prst="round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/>
              <a:t>Ingress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8B0A453-61EE-447A-A261-96394C817B3A}"/>
              </a:ext>
            </a:extLst>
          </p:cNvPr>
          <p:cNvSpPr/>
          <p:nvPr/>
        </p:nvSpPr>
        <p:spPr>
          <a:xfrm>
            <a:off x="3332287" y="3020157"/>
            <a:ext cx="2497016" cy="2294793"/>
          </a:xfrm>
          <a:prstGeom prst="round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Servicio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1EB354D-EABE-4804-BD1E-069807FF6A2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332287" y="2176069"/>
            <a:ext cx="1248508" cy="84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5E9DE6B-0E53-433F-B8D2-29DBFC251589}"/>
              </a:ext>
            </a:extLst>
          </p:cNvPr>
          <p:cNvSpPr/>
          <p:nvPr/>
        </p:nvSpPr>
        <p:spPr>
          <a:xfrm>
            <a:off x="3697168" y="3367453"/>
            <a:ext cx="1767254" cy="184638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Pod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E9641EB1-230F-4848-9F6B-976121C6F8C8}"/>
              </a:ext>
            </a:extLst>
          </p:cNvPr>
          <p:cNvSpPr/>
          <p:nvPr/>
        </p:nvSpPr>
        <p:spPr>
          <a:xfrm>
            <a:off x="3859826" y="3833445"/>
            <a:ext cx="1441938" cy="1230923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Contenedor Docker</a:t>
            </a:r>
          </a:p>
          <a:p>
            <a:pPr algn="ctr"/>
            <a:endParaRPr lang="es-ES" dirty="0"/>
          </a:p>
          <a:p>
            <a:pPr algn="ctr"/>
            <a:r>
              <a:rPr lang="es-ES" b="1" dirty="0"/>
              <a:t>PEDIDOS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8B800FB-2EB8-4886-9DCE-7F33479FAE87}"/>
              </a:ext>
            </a:extLst>
          </p:cNvPr>
          <p:cNvSpPr txBox="1"/>
          <p:nvPr/>
        </p:nvSpPr>
        <p:spPr>
          <a:xfrm>
            <a:off x="327516" y="2268264"/>
            <a:ext cx="253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shop.backend/security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1803FE7-F2DF-45D8-BB83-EAB97D4E9438}"/>
              </a:ext>
            </a:extLst>
          </p:cNvPr>
          <p:cNvSpPr txBox="1"/>
          <p:nvPr/>
        </p:nvSpPr>
        <p:spPr>
          <a:xfrm>
            <a:off x="3985112" y="2272729"/>
            <a:ext cx="273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shop.backend/orders</a:t>
            </a:r>
          </a:p>
        </p:txBody>
      </p:sp>
    </p:spTree>
    <p:extLst>
      <p:ext uri="{BB962C8B-B14F-4D97-AF65-F5344CB8AC3E}">
        <p14:creationId xmlns:p14="http://schemas.microsoft.com/office/powerpoint/2010/main" val="19522056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165</Words>
  <Application>Microsoft Office PowerPoint</Application>
  <PresentationFormat>Panorámica</PresentationFormat>
  <Paragraphs>142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</dc:creator>
  <cp:lastModifiedBy>Víctor</cp:lastModifiedBy>
  <cp:revision>6</cp:revision>
  <dcterms:created xsi:type="dcterms:W3CDTF">2018-09-01T00:49:52Z</dcterms:created>
  <dcterms:modified xsi:type="dcterms:W3CDTF">2018-09-01T01:35:03Z</dcterms:modified>
</cp:coreProperties>
</file>