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CF53A-A5D0-490F-B4F3-1E465D72A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5DF6D-BC18-4C55-A461-F4E39E93D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8E207-2C2C-482B-8C48-29E6AD1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87323-E6A6-4F76-BE00-7BAF432F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427EC-3F7F-446E-BF02-095422C4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54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7F418-87D3-47E1-A219-FBCDFC1A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132BD6-CDC5-4562-B256-9C3ED99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7D4B9-B5A6-4AFE-A088-7DC263AA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E22CE-4DDA-4089-8404-3DB53EC2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4972A-9C5E-4FB0-8D97-6718C322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596D12-A4BD-4D1B-B8DB-3F4EABDDB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826B2-A1E0-4A9B-9220-461BC95D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A8160-0147-4FB0-87CE-88C6D25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CC435-DA61-4625-B09F-45774407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3BCE9-EB2E-4801-9500-D8E264CD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53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AA401-F31B-4E8A-BA67-EBBCE90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AEEDE-7F04-4CAE-9180-7F9AF53B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E2408-4FAE-41FE-971C-AADDE1E9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635BE6-5B34-4D6E-8771-0280F2E1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86AA7-39D6-4DCA-AF48-8B2DE357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6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85C22-C75B-4064-B2DD-EDDBDF82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175103-7CAE-48EC-9117-E88537AF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B36B6-931B-41FA-AC31-5B4B4952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EE0BD-DA60-41EA-8CB8-76AB8356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617D7-DFDF-40CD-A006-03B81331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50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02528-6669-4995-ACAF-A0ADABD8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7260F-BBF9-419A-B736-3026A58F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400AE6-31A5-4F85-B59A-06675BDE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4848A6-EEDF-4C18-8C0B-A72AA656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511AEA-7D5E-4A9B-BE04-75102D9A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30474-F6AF-4705-AC60-0897A7C7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65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47F1A-58DD-4785-9DD2-B5515B8A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DC54D-DABE-4730-B3F2-168C35CA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4655E-9903-47E5-9B70-142E907F9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DADF2E-1774-4399-BDE3-1A0EE429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43B9A-2B77-4119-8D6E-E6749FB4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460283-BA01-4A06-AEC7-B98B2225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C2E0E1-99BF-4549-8C54-7D04DC3F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572EAA-19BD-42A2-B67D-19BA7FF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89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9C62-18B8-4FA9-BAD9-2D9D7824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58E4EF-FDC2-417C-828C-BFA446C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09831F-0038-4B4E-B5D2-A0D1FBA6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BCE768-F456-4251-9D25-7E8D1BE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5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191A7D-A848-4CE0-BB2A-DD492726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D8B0E3-4740-48FA-8C22-7DAF52B5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F10CA-F10A-42F9-B826-2F4BCDC0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0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9FB6A-76C6-468C-8DBC-3C2AFD6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7C82C-DE72-420B-96D7-BAE6C561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1ABC2F-FA38-4CE6-9316-1A000129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1D21D8-C590-4EB3-87F6-5D87FC0F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0D4904-7304-4B86-905B-3B87B2BC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D7B7F7-76C6-4181-BB9E-07ECC94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32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C0234-7D3A-4EE7-B07F-A991AF0E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60C277-5AD6-421B-A420-FCF10B93E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618FA-31C2-4B79-889A-245139FD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BE6E88-5227-485A-A503-81E235E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4B1C3-37A3-4FB7-9212-E87BF23F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05879E-A229-4189-B162-BC24286A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08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BFADF1-D25A-4F40-BC81-AEAEF09F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E619E-1047-4BB3-AA1C-B02CB88D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B1E56-E26B-4409-BBCD-A171A195E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A10A-D7BC-4F9D-BC1F-BCE60F8C2BA9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1A5F5-F6FF-4CD2-9C09-F16B9EBA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5A2EC-CD91-4E39-AC68-0CE02FBD8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7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6B88FD8B-F710-405F-BFA2-2BCFC9F4E5B6}"/>
              </a:ext>
            </a:extLst>
          </p:cNvPr>
          <p:cNvSpPr/>
          <p:nvPr/>
        </p:nvSpPr>
        <p:spPr>
          <a:xfrm>
            <a:off x="3722077" y="224207"/>
            <a:ext cx="4964724" cy="12221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79D64F-9310-4629-A11F-6F68CBB6FAAF}"/>
              </a:ext>
            </a:extLst>
          </p:cNvPr>
          <p:cNvSpPr/>
          <p:nvPr/>
        </p:nvSpPr>
        <p:spPr>
          <a:xfrm>
            <a:off x="3722077" y="1863969"/>
            <a:ext cx="4964724" cy="45807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82F39D-1A51-42A8-8FE1-CDABF8504051}"/>
              </a:ext>
            </a:extLst>
          </p:cNvPr>
          <p:cNvSpPr/>
          <p:nvPr/>
        </p:nvSpPr>
        <p:spPr>
          <a:xfrm>
            <a:off x="3818791" y="2259623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Servicios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1BDB46-0EBA-43ED-BB4C-28FA7FB1BB81}"/>
              </a:ext>
            </a:extLst>
          </p:cNvPr>
          <p:cNvSpPr/>
          <p:nvPr/>
        </p:nvSpPr>
        <p:spPr>
          <a:xfrm>
            <a:off x="3818791" y="3332284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Aplicación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2F7F2B-AA99-4B5F-AFB2-7936AB52DA79}"/>
              </a:ext>
            </a:extLst>
          </p:cNvPr>
          <p:cNvSpPr/>
          <p:nvPr/>
        </p:nvSpPr>
        <p:spPr>
          <a:xfrm>
            <a:off x="3818791" y="4404945"/>
            <a:ext cx="2549771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Dominio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DED55B2-1A9C-4BC2-AECB-ED384998E5A0}"/>
              </a:ext>
            </a:extLst>
          </p:cNvPr>
          <p:cNvSpPr/>
          <p:nvPr/>
        </p:nvSpPr>
        <p:spPr>
          <a:xfrm>
            <a:off x="3818791" y="5464417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Persistencia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DCD4AD-43B3-4D12-97A5-0EA4E0797571}"/>
              </a:ext>
            </a:extLst>
          </p:cNvPr>
          <p:cNvSpPr/>
          <p:nvPr/>
        </p:nvSpPr>
        <p:spPr>
          <a:xfrm>
            <a:off x="7785587" y="2259623"/>
            <a:ext cx="732694" cy="388180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  <a:p>
            <a:pPr algn="ctr"/>
            <a:r>
              <a:rPr lang="es-ES" sz="2400" dirty="0"/>
              <a:t>o</a:t>
            </a:r>
          </a:p>
          <a:p>
            <a:pPr algn="ctr"/>
            <a:r>
              <a:rPr lang="es-ES" sz="2400" dirty="0"/>
              <a:t>n</a:t>
            </a:r>
          </a:p>
          <a:p>
            <a:pPr algn="ctr"/>
            <a:r>
              <a:rPr lang="es-ES" sz="2400" dirty="0"/>
              <a:t>t</a:t>
            </a:r>
          </a:p>
          <a:p>
            <a:pPr algn="ctr"/>
            <a:r>
              <a:rPr lang="es-ES" sz="2400" dirty="0"/>
              <a:t>r</a:t>
            </a:r>
          </a:p>
          <a:p>
            <a:pPr algn="ctr"/>
            <a:r>
              <a:rPr lang="es-ES" sz="2400" dirty="0"/>
              <a:t>a</a:t>
            </a:r>
          </a:p>
          <a:p>
            <a:pPr algn="ctr"/>
            <a:r>
              <a:rPr lang="es-ES" sz="2400" dirty="0"/>
              <a:t>t</a:t>
            </a:r>
          </a:p>
          <a:p>
            <a:pPr algn="ctr"/>
            <a:r>
              <a:rPr lang="es-ES" sz="2400" dirty="0"/>
              <a:t>o</a:t>
            </a:r>
          </a:p>
          <a:p>
            <a:pPr algn="ctr"/>
            <a:r>
              <a:rPr lang="es-ES" sz="2400" dirty="0"/>
              <a:t>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B52F3B-B266-46E5-B0B8-F142999F0B38}"/>
              </a:ext>
            </a:extLst>
          </p:cNvPr>
          <p:cNvCxnSpPr>
            <a:stCxn id="9" idx="0"/>
          </p:cNvCxnSpPr>
          <p:nvPr/>
        </p:nvCxnSpPr>
        <p:spPr>
          <a:xfrm flipV="1">
            <a:off x="5615353" y="5081953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05CD4C1-CFB8-4929-90D8-8555B9E36A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411915" y="2598127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783A7F-4B31-4F2C-9626-F5A88DA675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11915" y="3670788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8312538-AE19-4F44-A70E-1BD8DEBBA3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5353" y="4009292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604E584-389F-4040-9894-83426856A420}"/>
              </a:ext>
            </a:extLst>
          </p:cNvPr>
          <p:cNvCxnSpPr>
            <a:cxnSpLocks/>
          </p:cNvCxnSpPr>
          <p:nvPr/>
        </p:nvCxnSpPr>
        <p:spPr>
          <a:xfrm>
            <a:off x="6884377" y="4009292"/>
            <a:ext cx="0" cy="1455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C66C095-5FF0-485A-890E-96DC462035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15353" y="2936631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6D5F1D4-8CA0-436A-AB61-149A78904CF1}"/>
              </a:ext>
            </a:extLst>
          </p:cNvPr>
          <p:cNvSpPr/>
          <p:nvPr/>
        </p:nvSpPr>
        <p:spPr>
          <a:xfrm>
            <a:off x="3818791" y="606671"/>
            <a:ext cx="4699490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Proxy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CE1D07F-D05A-40C6-B060-DC9F2CE13F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168536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3FC783-8A2C-4EF9-9744-1A1FBBC96B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51934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1931DD5-3E03-4526-BEFF-BD4496FAA59D}"/>
              </a:ext>
            </a:extLst>
          </p:cNvPr>
          <p:cNvSpPr/>
          <p:nvPr/>
        </p:nvSpPr>
        <p:spPr>
          <a:xfrm>
            <a:off x="8686801" y="224207"/>
            <a:ext cx="845525" cy="12221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FRONT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F9022DC-4CDF-4C90-8FE5-29C2257F1C50}"/>
              </a:ext>
            </a:extLst>
          </p:cNvPr>
          <p:cNvSpPr/>
          <p:nvPr/>
        </p:nvSpPr>
        <p:spPr>
          <a:xfrm>
            <a:off x="8680938" y="1863968"/>
            <a:ext cx="845525" cy="45807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BACK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5545DA-A95C-4483-A8E7-561C4BE46862}"/>
              </a:ext>
            </a:extLst>
          </p:cNvPr>
          <p:cNvSpPr txBox="1"/>
          <p:nvPr/>
        </p:nvSpPr>
        <p:spPr>
          <a:xfrm>
            <a:off x="4591497" y="1396882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HTPP GET</a:t>
            </a:r>
          </a:p>
        </p:txBody>
      </p:sp>
    </p:spTree>
    <p:extLst>
      <p:ext uri="{BB962C8B-B14F-4D97-AF65-F5344CB8AC3E}">
        <p14:creationId xmlns:p14="http://schemas.microsoft.com/office/powerpoint/2010/main" val="3162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6B88FD8B-F710-405F-BFA2-2BCFC9F4E5B6}"/>
              </a:ext>
            </a:extLst>
          </p:cNvPr>
          <p:cNvSpPr/>
          <p:nvPr/>
        </p:nvSpPr>
        <p:spPr>
          <a:xfrm>
            <a:off x="3775343" y="916665"/>
            <a:ext cx="4964724" cy="45980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1BDB46-0EBA-43ED-BB4C-28FA7FB1BB81}"/>
              </a:ext>
            </a:extLst>
          </p:cNvPr>
          <p:cNvSpPr/>
          <p:nvPr/>
        </p:nvSpPr>
        <p:spPr>
          <a:xfrm>
            <a:off x="3872057" y="2400126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Aplicación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2F7F2B-AA99-4B5F-AFB2-7936AB52DA79}"/>
              </a:ext>
            </a:extLst>
          </p:cNvPr>
          <p:cNvSpPr/>
          <p:nvPr/>
        </p:nvSpPr>
        <p:spPr>
          <a:xfrm>
            <a:off x="3872057" y="3472787"/>
            <a:ext cx="2549771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Dominio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DED55B2-1A9C-4BC2-AECB-ED384998E5A0}"/>
              </a:ext>
            </a:extLst>
          </p:cNvPr>
          <p:cNvSpPr/>
          <p:nvPr/>
        </p:nvSpPr>
        <p:spPr>
          <a:xfrm>
            <a:off x="3872057" y="4532259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Persistencia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DCD4AD-43B3-4D12-97A5-0EA4E0797571}"/>
              </a:ext>
            </a:extLst>
          </p:cNvPr>
          <p:cNvSpPr/>
          <p:nvPr/>
        </p:nvSpPr>
        <p:spPr>
          <a:xfrm>
            <a:off x="7838853" y="2288793"/>
            <a:ext cx="732694" cy="292047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/>
              <a:t>C</a:t>
            </a:r>
          </a:p>
          <a:p>
            <a:pPr algn="ctr"/>
            <a:r>
              <a:rPr lang="es-ES" sz="2000" dirty="0"/>
              <a:t>o</a:t>
            </a:r>
          </a:p>
          <a:p>
            <a:pPr algn="ctr"/>
            <a:r>
              <a:rPr lang="es-ES" sz="2000" dirty="0"/>
              <a:t>n</a:t>
            </a:r>
          </a:p>
          <a:p>
            <a:pPr algn="ctr"/>
            <a:r>
              <a:rPr lang="es-ES" sz="2000" dirty="0"/>
              <a:t>t</a:t>
            </a:r>
          </a:p>
          <a:p>
            <a:pPr algn="ctr"/>
            <a:r>
              <a:rPr lang="es-ES" sz="2000" dirty="0"/>
              <a:t>r</a:t>
            </a:r>
          </a:p>
          <a:p>
            <a:pPr algn="ctr"/>
            <a:r>
              <a:rPr lang="es-ES" sz="2000" dirty="0"/>
              <a:t>a</a:t>
            </a:r>
          </a:p>
          <a:p>
            <a:pPr algn="ctr"/>
            <a:r>
              <a:rPr lang="es-ES" sz="2000" dirty="0"/>
              <a:t>t</a:t>
            </a:r>
          </a:p>
          <a:p>
            <a:pPr algn="ctr"/>
            <a:r>
              <a:rPr lang="es-ES" sz="2000" dirty="0"/>
              <a:t>o</a:t>
            </a:r>
          </a:p>
          <a:p>
            <a:pPr algn="ctr"/>
            <a:r>
              <a:rPr lang="es-ES" sz="2000" dirty="0"/>
              <a:t>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B52F3B-B266-46E5-B0B8-F142999F0B3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68619" y="4149795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783A7F-4B31-4F2C-9626-F5A88DA675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65181" y="2738630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8312538-AE19-4F44-A70E-1BD8DEBBA3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68619" y="3077134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604E584-389F-4040-9894-83426856A420}"/>
              </a:ext>
            </a:extLst>
          </p:cNvPr>
          <p:cNvCxnSpPr>
            <a:cxnSpLocks/>
          </p:cNvCxnSpPr>
          <p:nvPr/>
        </p:nvCxnSpPr>
        <p:spPr>
          <a:xfrm>
            <a:off x="6937643" y="3077134"/>
            <a:ext cx="0" cy="1455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6D5F1D4-8CA0-436A-AB61-149A78904CF1}"/>
              </a:ext>
            </a:extLst>
          </p:cNvPr>
          <p:cNvSpPr/>
          <p:nvPr/>
        </p:nvSpPr>
        <p:spPr>
          <a:xfrm>
            <a:off x="3872057" y="1299129"/>
            <a:ext cx="4699490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/>
              <a:t>Proxy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3FC783-8A2C-4EF9-9744-1A1FBBC96B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205200" y="1976137"/>
            <a:ext cx="0" cy="3126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1931DD5-3E03-4526-BEFF-BD4496FAA59D}"/>
              </a:ext>
            </a:extLst>
          </p:cNvPr>
          <p:cNvSpPr/>
          <p:nvPr/>
        </p:nvSpPr>
        <p:spPr>
          <a:xfrm>
            <a:off x="8740067" y="916665"/>
            <a:ext cx="845525" cy="45980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FRONT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A7BD010-D985-4FDD-82B3-56D0E1A7EEF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21802" y="1976137"/>
            <a:ext cx="1445" cy="423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0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E2524F3-2475-4336-BD69-7A8EC8BC60C7}"/>
              </a:ext>
            </a:extLst>
          </p:cNvPr>
          <p:cNvGrpSpPr/>
          <p:nvPr/>
        </p:nvGrpSpPr>
        <p:grpSpPr>
          <a:xfrm>
            <a:off x="3062650" y="1863968"/>
            <a:ext cx="5804386" cy="4580794"/>
            <a:chOff x="3062650" y="1863968"/>
            <a:chExt cx="5804386" cy="4580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979D64F-9310-4629-A11F-6F68CBB6FAAF}"/>
                </a:ext>
              </a:extLst>
            </p:cNvPr>
            <p:cNvSpPr/>
            <p:nvPr/>
          </p:nvSpPr>
          <p:spPr>
            <a:xfrm>
              <a:off x="3062650" y="1863969"/>
              <a:ext cx="4964724" cy="458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7F9022DC-4CDF-4C90-8FE5-29C2257F1C50}"/>
                </a:ext>
              </a:extLst>
            </p:cNvPr>
            <p:cNvSpPr/>
            <p:nvPr/>
          </p:nvSpPr>
          <p:spPr>
            <a:xfrm>
              <a:off x="8021511" y="1863968"/>
              <a:ext cx="845525" cy="458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BACK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2DF9B7-6992-41E6-874F-D65DE596C926}"/>
              </a:ext>
            </a:extLst>
          </p:cNvPr>
          <p:cNvGrpSpPr/>
          <p:nvPr/>
        </p:nvGrpSpPr>
        <p:grpSpPr>
          <a:xfrm>
            <a:off x="3062650" y="448375"/>
            <a:ext cx="5810249" cy="997961"/>
            <a:chOff x="3062650" y="448375"/>
            <a:chExt cx="5810249" cy="997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B88FD8B-F710-405F-BFA2-2BCFC9F4E5B6}"/>
                </a:ext>
              </a:extLst>
            </p:cNvPr>
            <p:cNvSpPr/>
            <p:nvPr/>
          </p:nvSpPr>
          <p:spPr>
            <a:xfrm>
              <a:off x="3062650" y="448375"/>
              <a:ext cx="4964724" cy="9979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41931DD5-3E03-4526-BEFF-BD4496FAA59D}"/>
                </a:ext>
              </a:extLst>
            </p:cNvPr>
            <p:cNvSpPr/>
            <p:nvPr/>
          </p:nvSpPr>
          <p:spPr>
            <a:xfrm>
              <a:off x="8027374" y="448375"/>
              <a:ext cx="845525" cy="9979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FRONT</a:t>
              </a:r>
            </a:p>
          </p:txBody>
        </p: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82F39D-1A51-42A8-8FE1-CDABF8504051}"/>
              </a:ext>
            </a:extLst>
          </p:cNvPr>
          <p:cNvSpPr/>
          <p:nvPr/>
        </p:nvSpPr>
        <p:spPr>
          <a:xfrm>
            <a:off x="3159364" y="2259623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1BDB46-0EBA-43ED-BB4C-28FA7FB1BB81}"/>
              </a:ext>
            </a:extLst>
          </p:cNvPr>
          <p:cNvSpPr/>
          <p:nvPr/>
        </p:nvSpPr>
        <p:spPr>
          <a:xfrm>
            <a:off x="3159364" y="3332284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2F7F2B-AA99-4B5F-AFB2-7936AB52DA79}"/>
              </a:ext>
            </a:extLst>
          </p:cNvPr>
          <p:cNvSpPr/>
          <p:nvPr/>
        </p:nvSpPr>
        <p:spPr>
          <a:xfrm>
            <a:off x="3159364" y="4404945"/>
            <a:ext cx="2549771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Dominio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DED55B2-1A9C-4BC2-AECB-ED384998E5A0}"/>
              </a:ext>
            </a:extLst>
          </p:cNvPr>
          <p:cNvSpPr/>
          <p:nvPr/>
        </p:nvSpPr>
        <p:spPr>
          <a:xfrm>
            <a:off x="3159364" y="5464417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Persistencia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DCD4AD-43B3-4D12-97A5-0EA4E0797571}"/>
              </a:ext>
            </a:extLst>
          </p:cNvPr>
          <p:cNvSpPr/>
          <p:nvPr/>
        </p:nvSpPr>
        <p:spPr>
          <a:xfrm>
            <a:off x="7126160" y="2259623"/>
            <a:ext cx="732694" cy="3881802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n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r</a:t>
            </a:r>
          </a:p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s</a:t>
            </a:r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50F40281-833C-4CD3-AA63-7D6C387BC55A}"/>
              </a:ext>
            </a:extLst>
          </p:cNvPr>
          <p:cNvSpPr/>
          <p:nvPr/>
        </p:nvSpPr>
        <p:spPr>
          <a:xfrm>
            <a:off x="1387715" y="5187461"/>
            <a:ext cx="808893" cy="1257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B52F3B-B266-46E5-B0B8-F142999F0B38}"/>
              </a:ext>
            </a:extLst>
          </p:cNvPr>
          <p:cNvCxnSpPr>
            <a:stCxn id="9" idx="0"/>
          </p:cNvCxnSpPr>
          <p:nvPr/>
        </p:nvCxnSpPr>
        <p:spPr>
          <a:xfrm flipV="1">
            <a:off x="4955926" y="5081953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05CD4C1-CFB8-4929-90D8-8555B9E36A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52488" y="2598127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783A7F-4B31-4F2C-9626-F5A88DA675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2488" y="3670788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8312538-AE19-4F44-A70E-1BD8DEBBA3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55926" y="4009292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604E584-389F-4040-9894-83426856A420}"/>
              </a:ext>
            </a:extLst>
          </p:cNvPr>
          <p:cNvCxnSpPr>
            <a:cxnSpLocks/>
          </p:cNvCxnSpPr>
          <p:nvPr/>
        </p:nvCxnSpPr>
        <p:spPr>
          <a:xfrm>
            <a:off x="6224950" y="4009292"/>
            <a:ext cx="0" cy="1455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C66C095-5FF0-485A-890E-96DC462035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55926" y="2936631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6174CA4-8A11-4878-A3EE-43AE429DB1FA}"/>
              </a:ext>
            </a:extLst>
          </p:cNvPr>
          <p:cNvCxnSpPr>
            <a:cxnSpLocks/>
            <a:stCxn id="9" idx="1"/>
            <a:endCxn id="11" idx="4"/>
          </p:cNvCxnSpPr>
          <p:nvPr/>
        </p:nvCxnSpPr>
        <p:spPr>
          <a:xfrm flipH="1">
            <a:off x="2196608" y="5802921"/>
            <a:ext cx="962756" cy="13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6D5F1D4-8CA0-436A-AB61-149A78904CF1}"/>
              </a:ext>
            </a:extLst>
          </p:cNvPr>
          <p:cNvSpPr/>
          <p:nvPr/>
        </p:nvSpPr>
        <p:spPr>
          <a:xfrm>
            <a:off x="3159364" y="606671"/>
            <a:ext cx="4699490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Proxy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CE1D07F-D05A-40C6-B060-DC9F2CE13F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509109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3FC783-8A2C-4EF9-9744-1A1FBBC96B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92507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5545DA-A95C-4483-A8E7-561C4BE46862}"/>
              </a:ext>
            </a:extLst>
          </p:cNvPr>
          <p:cNvSpPr txBox="1"/>
          <p:nvPr/>
        </p:nvSpPr>
        <p:spPr>
          <a:xfrm>
            <a:off x="4443428" y="14594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HTPP 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56F8817-83CA-434B-8890-D15D841721A4}"/>
              </a:ext>
            </a:extLst>
          </p:cNvPr>
          <p:cNvSpPr txBox="1"/>
          <p:nvPr/>
        </p:nvSpPr>
        <p:spPr>
          <a:xfrm>
            <a:off x="2206244" y="5464417"/>
            <a:ext cx="84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SQL </a:t>
            </a:r>
          </a:p>
          <a:p>
            <a:pPr algn="ctr"/>
            <a:r>
              <a:rPr lang="es-ES" dirty="0"/>
              <a:t>SELECT</a:t>
            </a:r>
          </a:p>
        </p:txBody>
      </p:sp>
      <p:sp>
        <p:nvSpPr>
          <p:cNvPr id="59" name="Cerrar llave 58">
            <a:extLst>
              <a:ext uri="{FF2B5EF4-FFF2-40B4-BE49-F238E27FC236}">
                <a16:creationId xmlns:a16="http://schemas.microsoft.com/office/drawing/2014/main" id="{B714B836-6FB7-4C3F-9565-CDED0497AA91}"/>
              </a:ext>
            </a:extLst>
          </p:cNvPr>
          <p:cNvSpPr/>
          <p:nvPr/>
        </p:nvSpPr>
        <p:spPr>
          <a:xfrm>
            <a:off x="2827768" y="2074986"/>
            <a:ext cx="250267" cy="971554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EC0476-D7F3-40B6-A21B-AA9763427612}"/>
              </a:ext>
            </a:extLst>
          </p:cNvPr>
          <p:cNvSpPr txBox="1"/>
          <p:nvPr/>
        </p:nvSpPr>
        <p:spPr>
          <a:xfrm>
            <a:off x="1451160" y="2136462"/>
            <a:ext cx="1530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Startup</a:t>
            </a:r>
          </a:p>
        </p:txBody>
      </p:sp>
      <p:sp>
        <p:nvSpPr>
          <p:cNvPr id="29" name="Cerrar llave 28">
            <a:extLst>
              <a:ext uri="{FF2B5EF4-FFF2-40B4-BE49-F238E27FC236}">
                <a16:creationId xmlns:a16="http://schemas.microsoft.com/office/drawing/2014/main" id="{3DAD60DD-66BD-4761-BF87-2132B642DE95}"/>
              </a:ext>
            </a:extLst>
          </p:cNvPr>
          <p:cNvSpPr/>
          <p:nvPr/>
        </p:nvSpPr>
        <p:spPr>
          <a:xfrm>
            <a:off x="2837290" y="448375"/>
            <a:ext cx="250267" cy="971554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8C11CC8-FDE7-44ED-953A-07F5105B4525}"/>
              </a:ext>
            </a:extLst>
          </p:cNvPr>
          <p:cNvSpPr txBox="1"/>
          <p:nvPr/>
        </p:nvSpPr>
        <p:spPr>
          <a:xfrm>
            <a:off x="660826" y="483510"/>
            <a:ext cx="232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APIClient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ProxyDependencies</a:t>
            </a:r>
          </a:p>
        </p:txBody>
      </p:sp>
      <p:sp>
        <p:nvSpPr>
          <p:cNvPr id="32" name="Cerrar llave 31">
            <a:extLst>
              <a:ext uri="{FF2B5EF4-FFF2-40B4-BE49-F238E27FC236}">
                <a16:creationId xmlns:a16="http://schemas.microsoft.com/office/drawing/2014/main" id="{43004443-4A45-4623-BDA5-2AC4CBE9C132}"/>
              </a:ext>
            </a:extLst>
          </p:cNvPr>
          <p:cNvSpPr/>
          <p:nvPr/>
        </p:nvSpPr>
        <p:spPr>
          <a:xfrm>
            <a:off x="2849390" y="3204659"/>
            <a:ext cx="238167" cy="1200286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9865B7F-C617-440C-B2FA-8B9E448EEBB3}"/>
              </a:ext>
            </a:extLst>
          </p:cNvPr>
          <p:cNvSpPr txBox="1"/>
          <p:nvPr/>
        </p:nvSpPr>
        <p:spPr>
          <a:xfrm>
            <a:off x="37142" y="3188868"/>
            <a:ext cx="306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_EntityToDtoConverter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ApplicationDependencies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8BF01DB-CDFB-4210-9A7B-D8D2E91BB776}"/>
              </a:ext>
            </a:extLst>
          </p:cNvPr>
          <p:cNvCxnSpPr>
            <a:cxnSpLocks/>
          </p:cNvCxnSpPr>
          <p:nvPr/>
        </p:nvCxnSpPr>
        <p:spPr>
          <a:xfrm>
            <a:off x="7858854" y="3134457"/>
            <a:ext cx="1179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52DAA179-5FA3-4010-84E6-BE87F377E8C9}"/>
              </a:ext>
            </a:extLst>
          </p:cNvPr>
          <p:cNvSpPr/>
          <p:nvPr/>
        </p:nvSpPr>
        <p:spPr>
          <a:xfrm rot="10800000">
            <a:off x="9047855" y="2792655"/>
            <a:ext cx="198402" cy="683603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FD6CC7-741B-42A0-8237-A2386B9B9F20}"/>
              </a:ext>
            </a:extLst>
          </p:cNvPr>
          <p:cNvSpPr txBox="1"/>
          <p:nvPr/>
        </p:nvSpPr>
        <p:spPr>
          <a:xfrm>
            <a:off x="9183630" y="2829927"/>
            <a:ext cx="26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_DTO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DB4EC4-C149-4938-BFCA-D8B706DD9E81}"/>
              </a:ext>
            </a:extLst>
          </p:cNvPr>
          <p:cNvCxnSpPr>
            <a:cxnSpLocks/>
          </p:cNvCxnSpPr>
          <p:nvPr/>
        </p:nvCxnSpPr>
        <p:spPr>
          <a:xfrm>
            <a:off x="6752488" y="5775078"/>
            <a:ext cx="24311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errar llave 42">
            <a:extLst>
              <a:ext uri="{FF2B5EF4-FFF2-40B4-BE49-F238E27FC236}">
                <a16:creationId xmlns:a16="http://schemas.microsoft.com/office/drawing/2014/main" id="{37A50093-F34C-4FB0-9E04-0F126C4E9434}"/>
              </a:ext>
            </a:extLst>
          </p:cNvPr>
          <p:cNvSpPr/>
          <p:nvPr/>
        </p:nvSpPr>
        <p:spPr>
          <a:xfrm rot="10800000">
            <a:off x="9200776" y="5187461"/>
            <a:ext cx="191241" cy="1171105"/>
          </a:xfrm>
          <a:prstGeom prst="rightBrace">
            <a:avLst>
              <a:gd name="adj1" fmla="val 15588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57E885-3E59-472B-A0FC-FDC618E1C31D}"/>
              </a:ext>
            </a:extLst>
          </p:cNvPr>
          <p:cNvSpPr txBox="1"/>
          <p:nvPr/>
        </p:nvSpPr>
        <p:spPr>
          <a:xfrm>
            <a:off x="9305827" y="5158238"/>
            <a:ext cx="2865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ShopContext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I_DAO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PersistenceDependencies</a:t>
            </a:r>
          </a:p>
        </p:txBody>
      </p:sp>
    </p:spTree>
    <p:extLst>
      <p:ext uri="{BB962C8B-B14F-4D97-AF65-F5344CB8AC3E}">
        <p14:creationId xmlns:p14="http://schemas.microsoft.com/office/powerpoint/2010/main" val="51175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E2524F3-2475-4336-BD69-7A8EC8BC60C7}"/>
              </a:ext>
            </a:extLst>
          </p:cNvPr>
          <p:cNvGrpSpPr/>
          <p:nvPr/>
        </p:nvGrpSpPr>
        <p:grpSpPr>
          <a:xfrm>
            <a:off x="3062650" y="1863968"/>
            <a:ext cx="5804386" cy="4580794"/>
            <a:chOff x="3062650" y="1863968"/>
            <a:chExt cx="5804386" cy="4580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979D64F-9310-4629-A11F-6F68CBB6FAAF}"/>
                </a:ext>
              </a:extLst>
            </p:cNvPr>
            <p:cNvSpPr/>
            <p:nvPr/>
          </p:nvSpPr>
          <p:spPr>
            <a:xfrm>
              <a:off x="3062650" y="1863969"/>
              <a:ext cx="4964724" cy="458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7F9022DC-4CDF-4C90-8FE5-29C2257F1C50}"/>
                </a:ext>
              </a:extLst>
            </p:cNvPr>
            <p:cNvSpPr/>
            <p:nvPr/>
          </p:nvSpPr>
          <p:spPr>
            <a:xfrm>
              <a:off x="8021511" y="1863968"/>
              <a:ext cx="845525" cy="458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BACK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2DF9B7-6992-41E6-874F-D65DE596C926}"/>
              </a:ext>
            </a:extLst>
          </p:cNvPr>
          <p:cNvGrpSpPr/>
          <p:nvPr/>
        </p:nvGrpSpPr>
        <p:grpSpPr>
          <a:xfrm>
            <a:off x="3062650" y="448375"/>
            <a:ext cx="5810249" cy="997961"/>
            <a:chOff x="3062650" y="448375"/>
            <a:chExt cx="5810249" cy="997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B88FD8B-F710-405F-BFA2-2BCFC9F4E5B6}"/>
                </a:ext>
              </a:extLst>
            </p:cNvPr>
            <p:cNvSpPr/>
            <p:nvPr/>
          </p:nvSpPr>
          <p:spPr>
            <a:xfrm>
              <a:off x="3062650" y="448375"/>
              <a:ext cx="4964724" cy="9979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41931DD5-3E03-4526-BEFF-BD4496FAA59D}"/>
                </a:ext>
              </a:extLst>
            </p:cNvPr>
            <p:cNvSpPr/>
            <p:nvPr/>
          </p:nvSpPr>
          <p:spPr>
            <a:xfrm>
              <a:off x="8027374" y="448375"/>
              <a:ext cx="845525" cy="9979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FRONT</a:t>
              </a:r>
            </a:p>
          </p:txBody>
        </p: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82F39D-1A51-42A8-8FE1-CDABF8504051}"/>
              </a:ext>
            </a:extLst>
          </p:cNvPr>
          <p:cNvSpPr/>
          <p:nvPr/>
        </p:nvSpPr>
        <p:spPr>
          <a:xfrm>
            <a:off x="3159364" y="2259623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1BDB46-0EBA-43ED-BB4C-28FA7FB1BB81}"/>
              </a:ext>
            </a:extLst>
          </p:cNvPr>
          <p:cNvSpPr/>
          <p:nvPr/>
        </p:nvSpPr>
        <p:spPr>
          <a:xfrm>
            <a:off x="3159364" y="3332284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2F7F2B-AA99-4B5F-AFB2-7936AB52DA79}"/>
              </a:ext>
            </a:extLst>
          </p:cNvPr>
          <p:cNvSpPr/>
          <p:nvPr/>
        </p:nvSpPr>
        <p:spPr>
          <a:xfrm>
            <a:off x="3159364" y="4404945"/>
            <a:ext cx="2549771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Dominio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DED55B2-1A9C-4BC2-AECB-ED384998E5A0}"/>
              </a:ext>
            </a:extLst>
          </p:cNvPr>
          <p:cNvSpPr/>
          <p:nvPr/>
        </p:nvSpPr>
        <p:spPr>
          <a:xfrm>
            <a:off x="3159364" y="5464417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Persistencia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DCD4AD-43B3-4D12-97A5-0EA4E0797571}"/>
              </a:ext>
            </a:extLst>
          </p:cNvPr>
          <p:cNvSpPr/>
          <p:nvPr/>
        </p:nvSpPr>
        <p:spPr>
          <a:xfrm>
            <a:off x="7126160" y="2259623"/>
            <a:ext cx="732694" cy="3881802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n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r</a:t>
            </a:r>
          </a:p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s</a:t>
            </a:r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50F40281-833C-4CD3-AA63-7D6C387BC55A}"/>
              </a:ext>
            </a:extLst>
          </p:cNvPr>
          <p:cNvSpPr/>
          <p:nvPr/>
        </p:nvSpPr>
        <p:spPr>
          <a:xfrm>
            <a:off x="1387715" y="5187461"/>
            <a:ext cx="808893" cy="1257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B52F3B-B266-46E5-B0B8-F142999F0B38}"/>
              </a:ext>
            </a:extLst>
          </p:cNvPr>
          <p:cNvCxnSpPr>
            <a:stCxn id="9" idx="0"/>
          </p:cNvCxnSpPr>
          <p:nvPr/>
        </p:nvCxnSpPr>
        <p:spPr>
          <a:xfrm flipV="1">
            <a:off x="4955926" y="5081953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05CD4C1-CFB8-4929-90D8-8555B9E36A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52488" y="2598127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783A7F-4B31-4F2C-9626-F5A88DA675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2488" y="3670788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8312538-AE19-4F44-A70E-1BD8DEBBA3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55926" y="4009292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604E584-389F-4040-9894-83426856A420}"/>
              </a:ext>
            </a:extLst>
          </p:cNvPr>
          <p:cNvCxnSpPr>
            <a:cxnSpLocks/>
          </p:cNvCxnSpPr>
          <p:nvPr/>
        </p:nvCxnSpPr>
        <p:spPr>
          <a:xfrm>
            <a:off x="6224950" y="4009292"/>
            <a:ext cx="0" cy="1455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C66C095-5FF0-485A-890E-96DC462035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55926" y="2936631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6174CA4-8A11-4878-A3EE-43AE429DB1FA}"/>
              </a:ext>
            </a:extLst>
          </p:cNvPr>
          <p:cNvCxnSpPr>
            <a:cxnSpLocks/>
            <a:stCxn id="9" idx="1"/>
            <a:endCxn id="11" idx="4"/>
          </p:cNvCxnSpPr>
          <p:nvPr/>
        </p:nvCxnSpPr>
        <p:spPr>
          <a:xfrm flipH="1">
            <a:off x="2196608" y="5802921"/>
            <a:ext cx="962756" cy="13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6D5F1D4-8CA0-436A-AB61-149A78904CF1}"/>
              </a:ext>
            </a:extLst>
          </p:cNvPr>
          <p:cNvSpPr/>
          <p:nvPr/>
        </p:nvSpPr>
        <p:spPr>
          <a:xfrm>
            <a:off x="3159364" y="606671"/>
            <a:ext cx="4699490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Proxy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CE1D07F-D05A-40C6-B060-DC9F2CE13F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509109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3FC783-8A2C-4EF9-9744-1A1FBBC96B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92507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5545DA-A95C-4483-A8E7-561C4BE46862}"/>
              </a:ext>
            </a:extLst>
          </p:cNvPr>
          <p:cNvSpPr txBox="1"/>
          <p:nvPr/>
        </p:nvSpPr>
        <p:spPr>
          <a:xfrm>
            <a:off x="4443428" y="1459496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HTPP 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56F8817-83CA-434B-8890-D15D841721A4}"/>
              </a:ext>
            </a:extLst>
          </p:cNvPr>
          <p:cNvSpPr txBox="1"/>
          <p:nvPr/>
        </p:nvSpPr>
        <p:spPr>
          <a:xfrm>
            <a:off x="2206244" y="5464417"/>
            <a:ext cx="84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SQL </a:t>
            </a:r>
          </a:p>
          <a:p>
            <a:pPr algn="ctr"/>
            <a:r>
              <a:rPr lang="es-E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53833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101</Words>
  <Application>Microsoft Office PowerPoint</Application>
  <PresentationFormat>Panorámica</PresentationFormat>
  <Paragraphs>87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12</cp:revision>
  <dcterms:created xsi:type="dcterms:W3CDTF">2018-07-30T00:49:31Z</dcterms:created>
  <dcterms:modified xsi:type="dcterms:W3CDTF">2018-09-11T22:16:37Z</dcterms:modified>
</cp:coreProperties>
</file>