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88" r:id="rId5"/>
    <p:sldId id="261" r:id="rId6"/>
    <p:sldId id="263" r:id="rId7"/>
    <p:sldId id="262" r:id="rId8"/>
    <p:sldId id="264" r:id="rId9"/>
    <p:sldId id="286" r:id="rId10"/>
    <p:sldId id="266" r:id="rId11"/>
    <p:sldId id="267" r:id="rId12"/>
    <p:sldId id="268" r:id="rId13"/>
    <p:sldId id="269" r:id="rId14"/>
    <p:sldId id="270" r:id="rId15"/>
    <p:sldId id="271" r:id="rId16"/>
    <p:sldId id="272" r:id="rId17"/>
    <p:sldId id="287" r:id="rId18"/>
    <p:sldId id="274" r:id="rId19"/>
    <p:sldId id="275" r:id="rId20"/>
    <p:sldId id="276" r:id="rId21"/>
    <p:sldId id="277" r:id="rId22"/>
    <p:sldId id="278" r:id="rId23"/>
    <p:sldId id="279" r:id="rId24"/>
    <p:sldId id="280" r:id="rId25"/>
    <p:sldId id="281" r:id="rId26"/>
    <p:sldId id="282" r:id="rId27"/>
    <p:sldId id="283" r:id="rId28"/>
    <p:sldId id="284" r:id="rId29"/>
    <p:sldId id="256"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F6666"/>
    <a:srgbClr val="3D8C41"/>
    <a:srgbClr val="32A1A6"/>
    <a:srgbClr val="EBEBDD"/>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315" autoAdjust="0"/>
  </p:normalViewPr>
  <p:slideViewPr>
    <p:cSldViewPr snapToGrid="0" showGuides="1">
      <p:cViewPr varScale="1">
        <p:scale>
          <a:sx n="86" d="100"/>
          <a:sy n="86" d="100"/>
        </p:scale>
        <p:origin x="114" y="1860"/>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FBD6-4B59-8F0A-038F3B5D8595}"/>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FBD6-4B59-8F0A-038F3B5D8595}"/>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FBD6-4B59-8F0A-038F3B5D8595}"/>
            </c:ext>
          </c:extLst>
        </c:ser>
        <c:dLbls>
          <c:showLegendKey val="0"/>
          <c:showVal val="0"/>
          <c:showCatName val="0"/>
          <c:showSerName val="0"/>
          <c:showPercent val="0"/>
          <c:showBubbleSize val="0"/>
        </c:dLbls>
        <c:gapWidth val="100"/>
        <c:overlap val="100"/>
        <c:axId val="39720064"/>
        <c:axId val="39721600"/>
      </c:barChart>
      <c:catAx>
        <c:axId val="39720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SE"/>
          </a:p>
        </c:txPr>
        <c:crossAx val="39721600"/>
        <c:crosses val="autoZero"/>
        <c:auto val="1"/>
        <c:lblAlgn val="ctr"/>
        <c:lblOffset val="100"/>
        <c:noMultiLvlLbl val="0"/>
      </c:catAx>
      <c:valAx>
        <c:axId val="39721600"/>
        <c:scaling>
          <c:orientation val="minMax"/>
          <c:max val="50000"/>
        </c:scaling>
        <c:delete val="0"/>
        <c:axPos val="l"/>
        <c:majorGridlines>
          <c:spPr>
            <a:ln w="9525" cap="flat" cmpd="sng" algn="ctr">
              <a:solidFill>
                <a:schemeClr val="accent4">
                  <a:lumMod val="40000"/>
                  <a:lumOff val="60000"/>
                </a:schemeClr>
              </a:solidFill>
              <a:round/>
            </a:ln>
            <a:effectLst/>
          </c:spPr>
        </c:majorGridlines>
        <c:numFmt formatCode="[$$-409]#,##0" sourceLinked="1"/>
        <c:majorTickMark val="none"/>
        <c:minorTickMark val="none"/>
        <c:tickLblPos val="nextTo"/>
        <c:spPr>
          <a:noFill/>
          <a:ln>
            <a:solidFill>
              <a:srgbClr val="006F83"/>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SE"/>
          </a:p>
        </c:txPr>
        <c:crossAx val="39720064"/>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1-DF95-4809-834C-2AA1C2DB1A6E}"/>
              </c:ext>
            </c:extLst>
          </c:dPt>
          <c:dPt>
            <c:idx val="1"/>
            <c:bubble3D val="0"/>
            <c:spPr>
              <a:solidFill>
                <a:schemeClr val="accent4"/>
              </a:solidFill>
              <a:ln w="19050">
                <a:noFill/>
              </a:ln>
              <a:effectLst/>
            </c:spPr>
            <c:extLst>
              <c:ext xmlns:c16="http://schemas.microsoft.com/office/drawing/2014/chart" uri="{C3380CC4-5D6E-409C-BE32-E72D297353CC}">
                <c16:uniqueId val="{00000002-DF95-4809-834C-2AA1C2DB1A6E}"/>
              </c:ext>
            </c:extLst>
          </c:dPt>
          <c:dPt>
            <c:idx val="2"/>
            <c:bubble3D val="0"/>
            <c:spPr>
              <a:solidFill>
                <a:schemeClr val="accent3"/>
              </a:solidFill>
              <a:ln w="19050">
                <a:noFill/>
              </a:ln>
              <a:effectLst/>
            </c:spPr>
            <c:extLst>
              <c:ext xmlns:c16="http://schemas.microsoft.com/office/drawing/2014/chart" uri="{C3380CC4-5D6E-409C-BE32-E72D297353CC}">
                <c16:uniqueId val="{00000005-D427-4DEA-B3A7-EB8959B89F01}"/>
              </c:ext>
            </c:extLst>
          </c:dPt>
          <c:dPt>
            <c:idx val="3"/>
            <c:bubble3D val="0"/>
            <c:spPr>
              <a:solidFill>
                <a:schemeClr val="accent5"/>
              </a:solidFill>
              <a:ln w="19050">
                <a:noFill/>
              </a:ln>
              <a:effectLst/>
            </c:spPr>
            <c:extLst>
              <c:ext xmlns:c16="http://schemas.microsoft.com/office/drawing/2014/chart" uri="{C3380CC4-5D6E-409C-BE32-E72D297353CC}">
                <c16:uniqueId val="{00000003-DF95-4809-834C-2AA1C2DB1A6E}"/>
              </c:ext>
            </c:extLst>
          </c:dPt>
          <c:dPt>
            <c:idx val="4"/>
            <c:bubble3D val="0"/>
            <c:spPr>
              <a:solidFill>
                <a:schemeClr val="accent2"/>
              </a:solidFill>
              <a:ln w="19050">
                <a:noFill/>
              </a:ln>
              <a:effectLst/>
            </c:spPr>
            <c:extLst>
              <c:ext xmlns:c16="http://schemas.microsoft.com/office/drawing/2014/chart" uri="{C3380CC4-5D6E-409C-BE32-E72D297353CC}">
                <c16:uniqueId val="{00000004-DF95-4809-834C-2AA1C2DB1A6E}"/>
              </c:ext>
            </c:extLst>
          </c:dPt>
          <c:dPt>
            <c:idx val="5"/>
            <c:bubble3D val="0"/>
            <c:spPr>
              <a:solidFill>
                <a:schemeClr val="accent6"/>
              </a:solidFill>
              <a:ln w="19050">
                <a:noFill/>
              </a:ln>
              <a:effectLst/>
            </c:spPr>
            <c:extLst>
              <c:ext xmlns:c16="http://schemas.microsoft.com/office/drawing/2014/chart" uri="{C3380CC4-5D6E-409C-BE32-E72D297353CC}">
                <c16:uniqueId val="{0000000B-645C-4C49-80B2-ECE1F67F4FA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8</c:v>
                </c:pt>
                <c:pt idx="4">
                  <c:v>5</c:v>
                </c:pt>
                <c:pt idx="5">
                  <c:v>6</c:v>
                </c:pt>
              </c:numCache>
            </c:numRef>
          </c:val>
          <c:extLst>
            <c:ext xmlns:c16="http://schemas.microsoft.com/office/drawing/2014/chart" uri="{C3380CC4-5D6E-409C-BE32-E72D297353CC}">
              <c16:uniqueId val="{00000000-DF95-4809-834C-2AA1C2DB1A6E}"/>
            </c:ext>
          </c:extLst>
        </c:ser>
        <c:dLbls>
          <c:showLegendKey val="0"/>
          <c:showVal val="0"/>
          <c:showCatName val="0"/>
          <c:showSerName val="0"/>
          <c:showPercent val="0"/>
          <c:showBubbleSize val="0"/>
          <c:showLeaderLines val="1"/>
        </c:dLbls>
        <c:firstSliceAng val="294"/>
        <c:holeSize val="55"/>
      </c:doughnutChart>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3/11/2021</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3/11/2021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8.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2.jpg"/><Relationship Id="rId2" Type="http://schemas.openxmlformats.org/officeDocument/2006/relationships/image" Target="../media/image23.jpeg"/><Relationship Id="rId1" Type="http://schemas.openxmlformats.org/officeDocument/2006/relationships/slideLayout" Target="../slideLayouts/slideLayout1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4.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CDF2CC42-ED6C-48CF-B6C9-D28B128F451B}"/>
              </a:ext>
            </a:extLst>
          </p:cNvPr>
          <p:cNvSpPr>
            <a:spLocks noGrp="1"/>
          </p:cNvSpPr>
          <p:nvPr>
            <p:ph type="title"/>
          </p:nvPr>
        </p:nvSpPr>
        <p:spPr>
          <a:xfrm>
            <a:off x="4093464" y="2118731"/>
            <a:ext cx="4005072" cy="2988528"/>
          </a:xfrm>
        </p:spPr>
        <p:txBody>
          <a:bodyPr>
            <a:normAutofit fontScale="90000"/>
          </a:bodyPr>
          <a:lstStyle/>
          <a:p>
            <a:r>
              <a:rPr lang="en-US" sz="4200" dirty="0"/>
              <a:t>GRUPP5</a:t>
            </a:r>
            <a:br>
              <a:rPr lang="en-US" sz="4200" dirty="0"/>
            </a:br>
            <a:r>
              <a:rPr lang="en-US" sz="4200" dirty="0"/>
              <a:t>KONCERNENS</a:t>
            </a:r>
            <a:br>
              <a:rPr lang="en-US" sz="4200" dirty="0"/>
            </a:br>
            <a:r>
              <a:rPr lang="en-US" sz="4200" dirty="0"/>
              <a:t>AKTIER</a:t>
            </a:r>
            <a:br>
              <a:rPr lang="en-US" sz="4200" dirty="0"/>
            </a:br>
            <a:r>
              <a:rPr lang="en-US" sz="4200" dirty="0"/>
              <a:t>OCH</a:t>
            </a:r>
            <a:br>
              <a:rPr lang="en-US" sz="4200" dirty="0"/>
            </a:br>
            <a:r>
              <a:rPr lang="en-US" sz="4200" dirty="0"/>
              <a:t>BANK</a:t>
            </a:r>
          </a:p>
        </p:txBody>
      </p:sp>
      <p:sp>
        <p:nvSpPr>
          <p:cNvPr id="3" name="Tagline">
            <a:extLst>
              <a:ext uri="{FF2B5EF4-FFF2-40B4-BE49-F238E27FC236}">
                <a16:creationId xmlns:a16="http://schemas.microsoft.com/office/drawing/2014/main" id="{207A4895-FD99-4E27-98FF-7558F17D6AA0}"/>
              </a:ext>
            </a:extLst>
          </p:cNvPr>
          <p:cNvSpPr>
            <a:spLocks noGrp="1"/>
          </p:cNvSpPr>
          <p:nvPr>
            <p:ph type="body" sz="quarter" idx="15"/>
          </p:nvPr>
        </p:nvSpPr>
        <p:spPr/>
        <p:txBody>
          <a:bodyPr/>
          <a:lstStyle/>
          <a:p>
            <a:r>
              <a:rPr lang="en-US" sz="1800" dirty="0"/>
              <a:t>Najma </a:t>
            </a:r>
            <a:r>
              <a:rPr lang="en-US" sz="1800" dirty="0" err="1"/>
              <a:t>Bano</a:t>
            </a:r>
            <a:r>
              <a:rPr lang="en-US" sz="1800" dirty="0"/>
              <a:t>, </a:t>
            </a:r>
            <a:r>
              <a:rPr lang="en-US" sz="1800" dirty="0" err="1"/>
              <a:t>Nurredin</a:t>
            </a:r>
            <a:r>
              <a:rPr lang="en-US" sz="1800" dirty="0"/>
              <a:t> </a:t>
            </a:r>
            <a:r>
              <a:rPr lang="en-US" sz="1800" dirty="0" err="1"/>
              <a:t>Elmas</a:t>
            </a:r>
            <a:r>
              <a:rPr lang="en-US" sz="1800" dirty="0"/>
              <a:t>, </a:t>
            </a:r>
            <a:r>
              <a:rPr lang="en-US" sz="1800" dirty="0" err="1"/>
              <a:t>Preecha</a:t>
            </a:r>
            <a:r>
              <a:rPr lang="en-US" sz="1800" dirty="0"/>
              <a:t> </a:t>
            </a:r>
            <a:r>
              <a:rPr lang="en-US" sz="1800" dirty="0" err="1"/>
              <a:t>Häll</a:t>
            </a:r>
            <a:r>
              <a:rPr lang="en-US" sz="1800" dirty="0"/>
              <a:t>, Victor Jaque &amp; Erik Nilsson</a:t>
            </a:r>
          </a:p>
        </p:txBody>
      </p:sp>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2678D8-158B-4298-820F-8B4D19B42BD5}"/>
              </a:ext>
            </a:extLst>
          </p:cNvPr>
          <p:cNvSpPr>
            <a:spLocks noGrp="1"/>
          </p:cNvSpPr>
          <p:nvPr>
            <p:ph type="title"/>
          </p:nvPr>
        </p:nvSpPr>
        <p:spPr/>
        <p:txBody>
          <a:bodyPr>
            <a:normAutofit/>
          </a:bodyPr>
          <a:lstStyle/>
          <a:p>
            <a:r>
              <a:rPr lang="en-US" dirty="0"/>
              <a:t>MARKET</a:t>
            </a:r>
            <a:br>
              <a:rPr lang="en-US" dirty="0"/>
            </a:br>
            <a:r>
              <a:rPr lang="en-US" dirty="0"/>
              <a:t>OPPORTUNITY</a:t>
            </a:r>
            <a:br>
              <a:rPr lang="en-US" dirty="0"/>
            </a:br>
            <a:r>
              <a:rPr lang="en-US" dirty="0"/>
              <a:t>PART 2</a:t>
            </a:r>
          </a:p>
        </p:txBody>
      </p:sp>
      <p:sp>
        <p:nvSpPr>
          <p:cNvPr id="8" name="Text Placeholder 7">
            <a:extLst>
              <a:ext uri="{FF2B5EF4-FFF2-40B4-BE49-F238E27FC236}">
                <a16:creationId xmlns:a16="http://schemas.microsoft.com/office/drawing/2014/main" id="{48BBDE70-61AE-4B1E-AF10-0410B1BEDB4E}"/>
              </a:ext>
            </a:extLst>
          </p:cNvPr>
          <p:cNvSpPr>
            <a:spLocks noGrp="1"/>
          </p:cNvSpPr>
          <p:nvPr>
            <p:ph type="body" idx="28"/>
          </p:nvPr>
        </p:nvSpPr>
        <p:spPr>
          <a:xfrm>
            <a:off x="3859690" y="1520399"/>
            <a:ext cx="1982060" cy="1019338"/>
          </a:xfrm>
        </p:spPr>
        <p:txBody>
          <a:bodyPr/>
          <a:lstStyle/>
          <a:p>
            <a:r>
              <a:rPr lang="en-US" b="0" dirty="0"/>
              <a:t>$</a:t>
            </a:r>
            <a:r>
              <a:rPr lang="en-US" dirty="0"/>
              <a:t>25</a:t>
            </a:r>
          </a:p>
        </p:txBody>
      </p:sp>
      <p:sp>
        <p:nvSpPr>
          <p:cNvPr id="7" name="Text Placeholder 6">
            <a:extLst>
              <a:ext uri="{FF2B5EF4-FFF2-40B4-BE49-F238E27FC236}">
                <a16:creationId xmlns:a16="http://schemas.microsoft.com/office/drawing/2014/main" id="{5729A0BA-D56D-4C95-96CD-0E70DFB9D3B7}"/>
              </a:ext>
            </a:extLst>
          </p:cNvPr>
          <p:cNvSpPr>
            <a:spLocks noGrp="1"/>
          </p:cNvSpPr>
          <p:nvPr>
            <p:ph type="body" idx="21"/>
          </p:nvPr>
        </p:nvSpPr>
        <p:spPr/>
        <p:txBody>
          <a:bodyPr/>
          <a:lstStyle/>
          <a:p>
            <a:r>
              <a:rPr lang="en-US" dirty="0"/>
              <a:t>Billion</a:t>
            </a:r>
          </a:p>
        </p:txBody>
      </p:sp>
      <p:sp>
        <p:nvSpPr>
          <p:cNvPr id="14" name="Text Placeholder 13">
            <a:extLst>
              <a:ext uri="{FF2B5EF4-FFF2-40B4-BE49-F238E27FC236}">
                <a16:creationId xmlns:a16="http://schemas.microsoft.com/office/drawing/2014/main" id="{630B1231-A553-4BB8-A5CF-3FE308B35CA3}"/>
              </a:ext>
            </a:extLst>
          </p:cNvPr>
          <p:cNvSpPr>
            <a:spLocks noGrp="1"/>
          </p:cNvSpPr>
          <p:nvPr>
            <p:ph type="body" idx="34"/>
          </p:nvPr>
        </p:nvSpPr>
        <p:spPr/>
        <p:txBody>
          <a:bodyPr>
            <a:normAutofit lnSpcReduction="10000"/>
          </a:bodyPr>
          <a:lstStyle/>
          <a:p>
            <a:r>
              <a:rPr lang="en-US" dirty="0"/>
              <a:t>Section 1</a:t>
            </a:r>
          </a:p>
          <a:p>
            <a:r>
              <a:rPr lang="en-US" dirty="0"/>
              <a:t>Title</a:t>
            </a:r>
          </a:p>
        </p:txBody>
      </p:sp>
      <p:sp>
        <p:nvSpPr>
          <p:cNvPr id="11" name="Text Placeholder 10">
            <a:extLst>
              <a:ext uri="{FF2B5EF4-FFF2-40B4-BE49-F238E27FC236}">
                <a16:creationId xmlns:a16="http://schemas.microsoft.com/office/drawing/2014/main" id="{A21C3C2D-F1F1-4849-9CFE-959DD95556F6}"/>
              </a:ext>
            </a:extLst>
          </p:cNvPr>
          <p:cNvSpPr>
            <a:spLocks noGrp="1"/>
          </p:cNvSpPr>
          <p:nvPr>
            <p:ph type="body" idx="31"/>
          </p:nvPr>
        </p:nvSpPr>
        <p:spPr/>
        <p:txBody>
          <a:bodyPr/>
          <a:lstStyle/>
          <a:p>
            <a:r>
              <a:rPr lang="en-US" b="0" dirty="0"/>
              <a:t>$</a:t>
            </a:r>
            <a:r>
              <a:rPr lang="en-US" dirty="0"/>
              <a:t>50</a:t>
            </a:r>
          </a:p>
        </p:txBody>
      </p:sp>
      <p:sp>
        <p:nvSpPr>
          <p:cNvPr id="10" name="Text Placeholder 9">
            <a:extLst>
              <a:ext uri="{FF2B5EF4-FFF2-40B4-BE49-F238E27FC236}">
                <a16:creationId xmlns:a16="http://schemas.microsoft.com/office/drawing/2014/main" id="{692C5353-8CF1-4FE4-AF09-80D11B3194F8}"/>
              </a:ext>
            </a:extLst>
          </p:cNvPr>
          <p:cNvSpPr>
            <a:spLocks noGrp="1"/>
          </p:cNvSpPr>
          <p:nvPr>
            <p:ph type="body" idx="30"/>
          </p:nvPr>
        </p:nvSpPr>
        <p:spPr/>
        <p:txBody>
          <a:bodyPr/>
          <a:lstStyle/>
          <a:p>
            <a:r>
              <a:rPr lang="en-US" dirty="0"/>
              <a:t>Billion</a:t>
            </a:r>
          </a:p>
        </p:txBody>
      </p:sp>
      <p:sp>
        <p:nvSpPr>
          <p:cNvPr id="15" name="Text Placeholder 14">
            <a:extLst>
              <a:ext uri="{FF2B5EF4-FFF2-40B4-BE49-F238E27FC236}">
                <a16:creationId xmlns:a16="http://schemas.microsoft.com/office/drawing/2014/main" id="{CB6C6478-AB46-4457-A617-B64D90826CAC}"/>
              </a:ext>
            </a:extLst>
          </p:cNvPr>
          <p:cNvSpPr>
            <a:spLocks noGrp="1"/>
          </p:cNvSpPr>
          <p:nvPr>
            <p:ph type="body" idx="35"/>
          </p:nvPr>
        </p:nvSpPr>
        <p:spPr/>
        <p:txBody>
          <a:bodyPr>
            <a:normAutofit lnSpcReduction="10000"/>
          </a:bodyPr>
          <a:lstStyle/>
          <a:p>
            <a:r>
              <a:rPr lang="en-US" dirty="0"/>
              <a:t>Section 2</a:t>
            </a:r>
          </a:p>
          <a:p>
            <a:r>
              <a:rPr lang="en-US" dirty="0"/>
              <a:t>Title</a:t>
            </a:r>
          </a:p>
        </p:txBody>
      </p:sp>
      <p:sp>
        <p:nvSpPr>
          <p:cNvPr id="13" name="Text Placeholder 12">
            <a:extLst>
              <a:ext uri="{FF2B5EF4-FFF2-40B4-BE49-F238E27FC236}">
                <a16:creationId xmlns:a16="http://schemas.microsoft.com/office/drawing/2014/main" id="{AB96BFA7-FEA7-4596-9661-36E92E5B388F}"/>
              </a:ext>
            </a:extLst>
          </p:cNvPr>
          <p:cNvSpPr>
            <a:spLocks noGrp="1"/>
          </p:cNvSpPr>
          <p:nvPr>
            <p:ph type="body" idx="33"/>
          </p:nvPr>
        </p:nvSpPr>
        <p:spPr/>
        <p:txBody>
          <a:bodyPr/>
          <a:lstStyle/>
          <a:p>
            <a:r>
              <a:rPr lang="en-US" b="0" dirty="0"/>
              <a:t>$</a:t>
            </a:r>
            <a:r>
              <a:rPr lang="en-US" dirty="0"/>
              <a:t>100</a:t>
            </a:r>
          </a:p>
        </p:txBody>
      </p:sp>
      <p:sp>
        <p:nvSpPr>
          <p:cNvPr id="12" name="Text Placeholder 11">
            <a:extLst>
              <a:ext uri="{FF2B5EF4-FFF2-40B4-BE49-F238E27FC236}">
                <a16:creationId xmlns:a16="http://schemas.microsoft.com/office/drawing/2014/main" id="{BBB6BFE6-406E-4346-8AA8-7AF5602FFDC4}"/>
              </a:ext>
            </a:extLst>
          </p:cNvPr>
          <p:cNvSpPr>
            <a:spLocks noGrp="1"/>
          </p:cNvSpPr>
          <p:nvPr>
            <p:ph type="body" idx="32"/>
          </p:nvPr>
        </p:nvSpPr>
        <p:spPr/>
        <p:txBody>
          <a:bodyPr/>
          <a:lstStyle/>
          <a:p>
            <a:r>
              <a:rPr lang="en-US" dirty="0"/>
              <a:t>Billion</a:t>
            </a:r>
          </a:p>
        </p:txBody>
      </p:sp>
      <p:sp>
        <p:nvSpPr>
          <p:cNvPr id="16" name="Text Placeholder 15">
            <a:extLst>
              <a:ext uri="{FF2B5EF4-FFF2-40B4-BE49-F238E27FC236}">
                <a16:creationId xmlns:a16="http://schemas.microsoft.com/office/drawing/2014/main" id="{7463DDC5-3F86-48BB-AD3A-BEC31CE111B5}"/>
              </a:ext>
            </a:extLst>
          </p:cNvPr>
          <p:cNvSpPr>
            <a:spLocks noGrp="1"/>
          </p:cNvSpPr>
          <p:nvPr>
            <p:ph type="body" idx="36"/>
          </p:nvPr>
        </p:nvSpPr>
        <p:spPr/>
        <p:txBody>
          <a:bodyPr>
            <a:normAutofit lnSpcReduction="10000"/>
          </a:bodyPr>
          <a:lstStyle/>
          <a:p>
            <a:r>
              <a:rPr lang="en-US" dirty="0"/>
              <a:t>Section 3</a:t>
            </a:r>
          </a:p>
          <a:p>
            <a:r>
              <a:rPr lang="en-US" dirty="0"/>
              <a:t>Title</a:t>
            </a:r>
          </a:p>
        </p:txBody>
      </p:sp>
      <p:sp>
        <p:nvSpPr>
          <p:cNvPr id="9" name="Text Placeholder 8">
            <a:extLst>
              <a:ext uri="{FF2B5EF4-FFF2-40B4-BE49-F238E27FC236}">
                <a16:creationId xmlns:a16="http://schemas.microsoft.com/office/drawing/2014/main" id="{CE708EEB-5557-4716-8856-AAB1AA600E0E}"/>
              </a:ext>
            </a:extLst>
          </p:cNvPr>
          <p:cNvSpPr>
            <a:spLocks noGrp="1"/>
          </p:cNvSpPr>
          <p:nvPr>
            <p:ph type="body" idx="29"/>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2" name="Date Placeholder 1">
            <a:extLst>
              <a:ext uri="{FF2B5EF4-FFF2-40B4-BE49-F238E27FC236}">
                <a16:creationId xmlns:a16="http://schemas.microsoft.com/office/drawing/2014/main" id="{9E3A24EE-1978-418D-9B5A-0DA0E670F5D9}"/>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4EB7FCA-498D-42BC-9812-EB5CB526867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EC10A62C-3C91-46E4-927A-7B35C30E6F58}"/>
              </a:ext>
            </a:extLst>
          </p:cNvPr>
          <p:cNvSpPr>
            <a:spLocks noGrp="1"/>
          </p:cNvSpPr>
          <p:nvPr>
            <p:ph type="sldNum" sz="quarter" idx="12"/>
          </p:nvPr>
        </p:nvSpPr>
        <p:spPr/>
        <p:txBody>
          <a:bodyPr/>
          <a:lstStyle/>
          <a:p>
            <a:fld id="{D9BB3731-526F-4638-85F8-715D717FFC12}" type="slidenum">
              <a:rPr lang="en-US" smtClean="0"/>
              <a:pPr/>
              <a:t>10</a:t>
            </a:fld>
            <a:endParaRPr lang="en-US" dirty="0"/>
          </a:p>
        </p:txBody>
      </p:sp>
    </p:spTree>
    <p:extLst>
      <p:ext uri="{BB962C8B-B14F-4D97-AF65-F5344CB8AC3E}">
        <p14:creationId xmlns:p14="http://schemas.microsoft.com/office/powerpoint/2010/main" val="196789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ompany logo">
            <a:extLst>
              <a:ext uri="{FF2B5EF4-FFF2-40B4-BE49-F238E27FC236}">
                <a16:creationId xmlns:a16="http://schemas.microsoft.com/office/drawing/2014/main" id="{DBCF0BBD-5DCC-4553-B019-5AC568F32AF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96B5D71A-B66C-45C9-80E4-1661878032C4}"/>
              </a:ext>
            </a:extLst>
          </p:cNvPr>
          <p:cNvSpPr>
            <a:spLocks noGrp="1"/>
          </p:cNvSpPr>
          <p:nvPr>
            <p:ph type="title"/>
          </p:nvPr>
        </p:nvSpPr>
        <p:spPr>
          <a:xfrm>
            <a:off x="6959600" y="814742"/>
            <a:ext cx="4422014" cy="619448"/>
          </a:xfrm>
        </p:spPr>
        <p:txBody>
          <a:bodyPr/>
          <a:lstStyle/>
          <a:p>
            <a:r>
              <a:rPr lang="en-US" dirty="0"/>
              <a:t>COMPETITION</a:t>
            </a:r>
          </a:p>
        </p:txBody>
      </p:sp>
      <p:sp>
        <p:nvSpPr>
          <p:cNvPr id="10" name="Text Placeholder 9">
            <a:extLst>
              <a:ext uri="{FF2B5EF4-FFF2-40B4-BE49-F238E27FC236}">
                <a16:creationId xmlns:a16="http://schemas.microsoft.com/office/drawing/2014/main" id="{7172FD2F-F1C1-4AAB-A771-4B8BBD4B07B9}"/>
              </a:ext>
            </a:extLst>
          </p:cNvPr>
          <p:cNvSpPr>
            <a:spLocks noGrp="1"/>
          </p:cNvSpPr>
          <p:nvPr>
            <p:ph type="body" idx="1"/>
          </p:nvPr>
        </p:nvSpPr>
        <p:spPr/>
        <p:txBody>
          <a:bodyPr/>
          <a:lstStyle/>
          <a:p>
            <a:r>
              <a:rPr lang="en-US" dirty="0"/>
              <a:t>Lorem ipsum dolor sit amet, consectetuer adipiscing elit. Maecenas porttitor congue massa. Fusce posuere, magna sed pulvinar</a:t>
            </a:r>
          </a:p>
        </p:txBody>
      </p:sp>
      <p:sp>
        <p:nvSpPr>
          <p:cNvPr id="7" name="Text Placeholder 6">
            <a:extLst>
              <a:ext uri="{FF2B5EF4-FFF2-40B4-BE49-F238E27FC236}">
                <a16:creationId xmlns:a16="http://schemas.microsoft.com/office/drawing/2014/main" id="{6A87FC50-03BF-4F72-8848-F884A71490A0}"/>
              </a:ext>
            </a:extLst>
          </p:cNvPr>
          <p:cNvSpPr>
            <a:spLocks noGrp="1"/>
          </p:cNvSpPr>
          <p:nvPr>
            <p:ph type="body" idx="34"/>
          </p:nvPr>
        </p:nvSpPr>
        <p:spPr/>
        <p:txBody>
          <a:bodyPr/>
          <a:lstStyle/>
          <a:p>
            <a:r>
              <a:rPr lang="en-US" dirty="0"/>
              <a:t>Section 1 Title</a:t>
            </a:r>
          </a:p>
        </p:txBody>
      </p:sp>
      <p:sp>
        <p:nvSpPr>
          <p:cNvPr id="9" name="Text Placeholder 8">
            <a:extLst>
              <a:ext uri="{FF2B5EF4-FFF2-40B4-BE49-F238E27FC236}">
                <a16:creationId xmlns:a16="http://schemas.microsoft.com/office/drawing/2014/main" id="{DC983E91-6AA5-4B39-9ABA-8B9CBD86AC9E}"/>
              </a:ext>
            </a:extLst>
          </p:cNvPr>
          <p:cNvSpPr>
            <a:spLocks noGrp="1"/>
          </p:cNvSpPr>
          <p:nvPr>
            <p:ph type="body" idx="13"/>
          </p:nvPr>
        </p:nvSpPr>
        <p:spPr/>
        <p:txBody>
          <a:bodyPr/>
          <a:lstStyle/>
          <a:p>
            <a:pPr>
              <a:buClr>
                <a:schemeClr val="accent4">
                  <a:lumMod val="60000"/>
                  <a:lumOff val="40000"/>
                </a:schemeClr>
              </a:buClr>
            </a:pPr>
            <a:r>
              <a:rPr lang="en-US" dirty="0"/>
              <a:t>Lorem ipsum dolor sit amet, consectetuer adipiscing elit. Maecenas porttitor congue massa. Fusce posuere, magna sed pulvinar ultricies, purus lectus malesuada libero, sit amet commodo magna eros quis urna.</a:t>
            </a:r>
          </a:p>
          <a:p>
            <a:pPr>
              <a:buClr>
                <a:schemeClr val="accent4">
                  <a:lumMod val="60000"/>
                  <a:lumOff val="40000"/>
                </a:schemeClr>
              </a:buClr>
            </a:pPr>
            <a:r>
              <a:rPr lang="en-US" dirty="0"/>
              <a:t>Nunc viverra imperdiet enim. Fusce est. Vivamus a tellus.</a:t>
            </a:r>
          </a:p>
          <a:p>
            <a:pPr>
              <a:buClr>
                <a:schemeClr val="accent4">
                  <a:lumMod val="60000"/>
                  <a:lumOff val="40000"/>
                </a:schemeClr>
              </a:buClr>
            </a:pPr>
            <a:r>
              <a:rPr lang="en-US" dirty="0"/>
              <a:t>Pellentesque habitant morbi tristique senectus et netus et malesuada fames ac turpis egestas. Proin pharetra nonummy pede. Mauris et orci.</a:t>
            </a:r>
          </a:p>
        </p:txBody>
      </p:sp>
      <p:sp>
        <p:nvSpPr>
          <p:cNvPr id="8" name="Text Placeholder 7">
            <a:extLst>
              <a:ext uri="{FF2B5EF4-FFF2-40B4-BE49-F238E27FC236}">
                <a16:creationId xmlns:a16="http://schemas.microsoft.com/office/drawing/2014/main" id="{22CC3021-5484-4078-99A1-7601F28B0EED}"/>
              </a:ext>
            </a:extLst>
          </p:cNvPr>
          <p:cNvSpPr>
            <a:spLocks noGrp="1"/>
          </p:cNvSpPr>
          <p:nvPr>
            <p:ph type="body" idx="35"/>
          </p:nvPr>
        </p:nvSpPr>
        <p:spPr/>
        <p:txBody>
          <a:bodyPr/>
          <a:lstStyle/>
          <a:p>
            <a:r>
              <a:rPr lang="en-US" dirty="0"/>
              <a:t>Section 2 Title</a:t>
            </a:r>
          </a:p>
        </p:txBody>
      </p:sp>
      <p:sp>
        <p:nvSpPr>
          <p:cNvPr id="11" name="Text Placeholder 10">
            <a:extLst>
              <a:ext uri="{FF2B5EF4-FFF2-40B4-BE49-F238E27FC236}">
                <a16:creationId xmlns:a16="http://schemas.microsoft.com/office/drawing/2014/main" id="{2389ED88-AF9D-4046-82E7-BB619341344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Date Placeholder 1">
            <a:extLst>
              <a:ext uri="{FF2B5EF4-FFF2-40B4-BE49-F238E27FC236}">
                <a16:creationId xmlns:a16="http://schemas.microsoft.com/office/drawing/2014/main" id="{FC1A575F-84D3-4268-B395-C16461D8D73E}"/>
              </a:ext>
            </a:extLst>
          </p:cNvPr>
          <p:cNvSpPr>
            <a:spLocks noGrp="1"/>
          </p:cNvSpPr>
          <p:nvPr>
            <p:ph type="dt" sz="half" idx="10"/>
          </p:nvPr>
        </p:nvSpPr>
        <p:spPr>
          <a:xfrm>
            <a:off x="1267410" y="6095571"/>
            <a:ext cx="2743200" cy="225970"/>
          </a:xfrm>
        </p:spPr>
        <p:txBody>
          <a:bodyPr/>
          <a:lstStyle/>
          <a:p>
            <a:r>
              <a:rPr lang="en-US" dirty="0"/>
              <a:t>MM.DD.20XX</a:t>
            </a:r>
          </a:p>
        </p:txBody>
      </p:sp>
      <p:sp>
        <p:nvSpPr>
          <p:cNvPr id="3" name="Footer Placeholder 2">
            <a:extLst>
              <a:ext uri="{FF2B5EF4-FFF2-40B4-BE49-F238E27FC236}">
                <a16:creationId xmlns:a16="http://schemas.microsoft.com/office/drawing/2014/main" id="{93A9D31D-793B-4AD3-84EB-854A8B3110F8}"/>
              </a:ext>
            </a:extLst>
          </p:cNvPr>
          <p:cNvSpPr>
            <a:spLocks noGrp="1"/>
          </p:cNvSpPr>
          <p:nvPr>
            <p:ph type="ftr" sz="quarter" idx="11"/>
          </p:nvPr>
        </p:nvSpPr>
        <p:spPr>
          <a:xfrm>
            <a:off x="1268998" y="6336289"/>
            <a:ext cx="2741612" cy="225969"/>
          </a:xfrm>
        </p:spPr>
        <p:txBody>
          <a:bodyPr/>
          <a:lstStyle/>
          <a:p>
            <a:r>
              <a:rPr lang="en-US" dirty="0"/>
              <a:t>ADD A FOOTER</a:t>
            </a:r>
          </a:p>
        </p:txBody>
      </p:sp>
      <p:sp>
        <p:nvSpPr>
          <p:cNvPr id="4" name="Slide Number Placeholder 3">
            <a:extLst>
              <a:ext uri="{FF2B5EF4-FFF2-40B4-BE49-F238E27FC236}">
                <a16:creationId xmlns:a16="http://schemas.microsoft.com/office/drawing/2014/main" id="{E568E33D-19D5-4E04-A0EB-800660F73B9D}"/>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Tree>
    <p:extLst>
      <p:ext uri="{BB962C8B-B14F-4D97-AF65-F5344CB8AC3E}">
        <p14:creationId xmlns:p14="http://schemas.microsoft.com/office/powerpoint/2010/main" val="177313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9159B7-A184-4400-A836-53D3066CAA88}"/>
              </a:ext>
            </a:extLst>
          </p:cNvPr>
          <p:cNvSpPr>
            <a:spLocks noGrp="1"/>
          </p:cNvSpPr>
          <p:nvPr>
            <p:ph type="title"/>
          </p:nvPr>
        </p:nvSpPr>
        <p:spPr/>
        <p:txBody>
          <a:bodyPr/>
          <a:lstStyle/>
          <a:p>
            <a:r>
              <a:rPr lang="en-US" dirty="0"/>
              <a:t>COMPETITION PART 2</a:t>
            </a:r>
          </a:p>
        </p:txBody>
      </p:sp>
      <p:sp>
        <p:nvSpPr>
          <p:cNvPr id="16" name="Text Placeholder 15">
            <a:extLst>
              <a:ext uri="{FF2B5EF4-FFF2-40B4-BE49-F238E27FC236}">
                <a16:creationId xmlns:a16="http://schemas.microsoft.com/office/drawing/2014/main" id="{3281980B-9589-42FD-83B9-550EFD57089E}"/>
              </a:ext>
            </a:extLst>
          </p:cNvPr>
          <p:cNvSpPr>
            <a:spLocks noGrp="1"/>
          </p:cNvSpPr>
          <p:nvPr>
            <p:ph type="body" sz="quarter" idx="49"/>
          </p:nvPr>
        </p:nvSpPr>
        <p:spPr/>
        <p:txBody>
          <a:bodyPr/>
          <a:lstStyle/>
          <a:p>
            <a:r>
              <a:rPr lang="en-US" dirty="0"/>
              <a:t>More Convenient</a:t>
            </a:r>
          </a:p>
        </p:txBody>
      </p:sp>
      <p:sp>
        <p:nvSpPr>
          <p:cNvPr id="15" name="Text Placeholder 14">
            <a:extLst>
              <a:ext uri="{FF2B5EF4-FFF2-40B4-BE49-F238E27FC236}">
                <a16:creationId xmlns:a16="http://schemas.microsoft.com/office/drawing/2014/main" id="{15D6D80D-0680-4A55-87C9-8B7D94B00087}"/>
              </a:ext>
            </a:extLst>
          </p:cNvPr>
          <p:cNvSpPr>
            <a:spLocks noGrp="1"/>
          </p:cNvSpPr>
          <p:nvPr>
            <p:ph type="body" sz="quarter" idx="48"/>
          </p:nvPr>
        </p:nvSpPr>
        <p:spPr/>
        <p:txBody>
          <a:bodyPr/>
          <a:lstStyle/>
          <a:p>
            <a:r>
              <a:rPr lang="en-US" dirty="0"/>
              <a:t>Less Convenient</a:t>
            </a:r>
          </a:p>
        </p:txBody>
      </p:sp>
      <p:sp>
        <p:nvSpPr>
          <p:cNvPr id="13" name="Text Placeholder 12">
            <a:extLst>
              <a:ext uri="{FF2B5EF4-FFF2-40B4-BE49-F238E27FC236}">
                <a16:creationId xmlns:a16="http://schemas.microsoft.com/office/drawing/2014/main" id="{3DB5E4F6-5DD1-4776-B748-FC6D15FCAB8C}"/>
              </a:ext>
            </a:extLst>
          </p:cNvPr>
          <p:cNvSpPr>
            <a:spLocks noGrp="1"/>
          </p:cNvSpPr>
          <p:nvPr>
            <p:ph type="body" sz="quarter" idx="46"/>
          </p:nvPr>
        </p:nvSpPr>
        <p:spPr/>
        <p:txBody>
          <a:bodyPr/>
          <a:lstStyle/>
          <a:p>
            <a:r>
              <a:rPr lang="en-US" dirty="0"/>
              <a:t>More Expensive</a:t>
            </a:r>
          </a:p>
        </p:txBody>
      </p:sp>
      <p:sp>
        <p:nvSpPr>
          <p:cNvPr id="14" name="Text Placeholder 13">
            <a:extLst>
              <a:ext uri="{FF2B5EF4-FFF2-40B4-BE49-F238E27FC236}">
                <a16:creationId xmlns:a16="http://schemas.microsoft.com/office/drawing/2014/main" id="{5EEB73F4-947F-4449-A258-C29E7B226B00}"/>
              </a:ext>
            </a:extLst>
          </p:cNvPr>
          <p:cNvSpPr>
            <a:spLocks noGrp="1"/>
          </p:cNvSpPr>
          <p:nvPr>
            <p:ph type="body" sz="quarter" idx="47"/>
          </p:nvPr>
        </p:nvSpPr>
        <p:spPr/>
        <p:txBody>
          <a:bodyPr/>
          <a:lstStyle/>
          <a:p>
            <a:r>
              <a:rPr lang="en-US" dirty="0"/>
              <a:t>Less Expensive</a:t>
            </a:r>
          </a:p>
        </p:txBody>
      </p:sp>
      <p:sp>
        <p:nvSpPr>
          <p:cNvPr id="29" name="Picture Placeholder 28" descr="Competitor 1 logo placeholder">
            <a:extLst>
              <a:ext uri="{FF2B5EF4-FFF2-40B4-BE49-F238E27FC236}">
                <a16:creationId xmlns:a16="http://schemas.microsoft.com/office/drawing/2014/main" id="{E6F18C63-DCFC-294A-ADFB-2BEF9D6CA7DA}"/>
              </a:ext>
            </a:extLst>
          </p:cNvPr>
          <p:cNvSpPr>
            <a:spLocks noGrp="1"/>
          </p:cNvSpPr>
          <p:nvPr>
            <p:ph type="pic" sz="quarter" idx="40"/>
          </p:nvPr>
        </p:nvSpPr>
        <p:spPr/>
      </p:sp>
      <p:sp>
        <p:nvSpPr>
          <p:cNvPr id="28" name="Picture Placeholder 27" descr="Competitor 2 ogo placeholder">
            <a:extLst>
              <a:ext uri="{FF2B5EF4-FFF2-40B4-BE49-F238E27FC236}">
                <a16:creationId xmlns:a16="http://schemas.microsoft.com/office/drawing/2014/main" id="{8CD25827-A483-5845-A20D-0833A7C35A8C}"/>
              </a:ext>
            </a:extLst>
          </p:cNvPr>
          <p:cNvSpPr>
            <a:spLocks noGrp="1"/>
          </p:cNvSpPr>
          <p:nvPr>
            <p:ph type="pic" sz="quarter" idx="39"/>
          </p:nvPr>
        </p:nvSpPr>
        <p:spPr/>
      </p:sp>
      <p:sp>
        <p:nvSpPr>
          <p:cNvPr id="30" name="Picture Placeholder 29" descr="Competitor 3 logo placeholder">
            <a:extLst>
              <a:ext uri="{FF2B5EF4-FFF2-40B4-BE49-F238E27FC236}">
                <a16:creationId xmlns:a16="http://schemas.microsoft.com/office/drawing/2014/main" id="{5BC63402-28FB-D940-BC57-44F3D924F808}"/>
              </a:ext>
            </a:extLst>
          </p:cNvPr>
          <p:cNvSpPr>
            <a:spLocks noGrp="1"/>
          </p:cNvSpPr>
          <p:nvPr>
            <p:ph type="pic" sz="quarter" idx="41"/>
          </p:nvPr>
        </p:nvSpPr>
        <p:spPr/>
      </p:sp>
      <p:sp>
        <p:nvSpPr>
          <p:cNvPr id="31" name="Picture Placeholder 30" descr="Competitor 4 logo placeholder">
            <a:extLst>
              <a:ext uri="{FF2B5EF4-FFF2-40B4-BE49-F238E27FC236}">
                <a16:creationId xmlns:a16="http://schemas.microsoft.com/office/drawing/2014/main" id="{6F50F5D7-9E8E-374A-AB92-BFCCC751C679}"/>
              </a:ext>
            </a:extLst>
          </p:cNvPr>
          <p:cNvSpPr>
            <a:spLocks noGrp="1"/>
          </p:cNvSpPr>
          <p:nvPr>
            <p:ph type="pic" sz="quarter" idx="42"/>
          </p:nvPr>
        </p:nvSpPr>
        <p:spPr/>
      </p:sp>
      <p:sp>
        <p:nvSpPr>
          <p:cNvPr id="32" name="Picture Placeholder 31" descr="Competitor 5 logo placeholder">
            <a:extLst>
              <a:ext uri="{FF2B5EF4-FFF2-40B4-BE49-F238E27FC236}">
                <a16:creationId xmlns:a16="http://schemas.microsoft.com/office/drawing/2014/main" id="{AB5F2C8D-8A36-D94B-BC24-F0A3473DB6CF}"/>
              </a:ext>
            </a:extLst>
          </p:cNvPr>
          <p:cNvSpPr>
            <a:spLocks noGrp="1"/>
          </p:cNvSpPr>
          <p:nvPr>
            <p:ph type="pic" sz="quarter" idx="43"/>
          </p:nvPr>
        </p:nvSpPr>
        <p:spPr/>
      </p:sp>
      <p:sp>
        <p:nvSpPr>
          <p:cNvPr id="33" name="Picture Placeholder 32" descr="Competitor 6 logo placeholder">
            <a:extLst>
              <a:ext uri="{FF2B5EF4-FFF2-40B4-BE49-F238E27FC236}">
                <a16:creationId xmlns:a16="http://schemas.microsoft.com/office/drawing/2014/main" id="{F2A58283-E1F0-7F4C-B8CF-324395DCB12B}"/>
              </a:ext>
            </a:extLst>
          </p:cNvPr>
          <p:cNvSpPr>
            <a:spLocks noGrp="1"/>
          </p:cNvSpPr>
          <p:nvPr>
            <p:ph type="pic" sz="quarter" idx="44"/>
          </p:nvPr>
        </p:nvSpPr>
        <p:spPr/>
      </p:sp>
      <p:pic>
        <p:nvPicPr>
          <p:cNvPr id="21" name="Picture Placeholder 20" descr="Company logo">
            <a:extLst>
              <a:ext uri="{FF2B5EF4-FFF2-40B4-BE49-F238E27FC236}">
                <a16:creationId xmlns:a16="http://schemas.microsoft.com/office/drawing/2014/main" id="{8C91A130-460A-4036-ABFA-FC0D0B039932}"/>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 b="94"/>
          <a:stretch>
            <a:fillRect/>
          </a:stretch>
        </p:blipFill>
        <p:spPr/>
      </p:pic>
      <p:sp>
        <p:nvSpPr>
          <p:cNvPr id="2" name="Date Placeholder 1">
            <a:extLst>
              <a:ext uri="{FF2B5EF4-FFF2-40B4-BE49-F238E27FC236}">
                <a16:creationId xmlns:a16="http://schemas.microsoft.com/office/drawing/2014/main" id="{33324C08-FA8A-4931-BF61-692CEC9DA120}"/>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DDB9254A-B749-413E-9775-EFAAC220840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3A4B5007-2C50-4E1A-9AEF-5114112BCBF8}"/>
              </a:ext>
            </a:extLst>
          </p:cNvPr>
          <p:cNvSpPr>
            <a:spLocks noGrp="1"/>
          </p:cNvSpPr>
          <p:nvPr>
            <p:ph type="sldNum" sz="quarter" idx="12"/>
          </p:nvPr>
        </p:nvSpPr>
        <p:spPr/>
        <p:txBody>
          <a:bodyPr/>
          <a:lstStyle/>
          <a:p>
            <a:fld id="{D9BB3731-526F-4638-85F8-715D717FFC12}" type="slidenum">
              <a:rPr lang="en-US" smtClean="0"/>
              <a:pPr/>
              <a:t>12</a:t>
            </a:fld>
            <a:endParaRPr lang="en-US" dirty="0"/>
          </a:p>
        </p:txBody>
      </p:sp>
    </p:spTree>
    <p:extLst>
      <p:ext uri="{BB962C8B-B14F-4D97-AF65-F5344CB8AC3E}">
        <p14:creationId xmlns:p14="http://schemas.microsoft.com/office/powerpoint/2010/main" val="192689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FB47C68-DD83-4660-A3F7-9A80A54B6CE4}"/>
              </a:ext>
            </a:extLst>
          </p:cNvPr>
          <p:cNvSpPr>
            <a:spLocks noGrp="1"/>
          </p:cNvSpPr>
          <p:nvPr>
            <p:ph type="title"/>
          </p:nvPr>
        </p:nvSpPr>
        <p:spPr/>
        <p:txBody>
          <a:bodyPr/>
          <a:lstStyle/>
          <a:p>
            <a:r>
              <a:rPr lang="en-US" dirty="0"/>
              <a:t>GROWTH STRATEGY</a:t>
            </a:r>
          </a:p>
        </p:txBody>
      </p:sp>
      <p:sp>
        <p:nvSpPr>
          <p:cNvPr id="23" name="Text Placeholder 22">
            <a:extLst>
              <a:ext uri="{FF2B5EF4-FFF2-40B4-BE49-F238E27FC236}">
                <a16:creationId xmlns:a16="http://schemas.microsoft.com/office/drawing/2014/main" id="{56E5E5C7-7555-4015-B1C4-016362DCACD6}"/>
              </a:ext>
            </a:extLst>
          </p:cNvPr>
          <p:cNvSpPr>
            <a:spLocks noGrp="1"/>
          </p:cNvSpPr>
          <p:nvPr>
            <p:ph type="body" idx="37"/>
          </p:nvPr>
        </p:nvSpPr>
        <p:spPr/>
        <p:txBody>
          <a:bodyPr>
            <a:normAutofit/>
          </a:bodyPr>
          <a:lstStyle/>
          <a:p>
            <a:r>
              <a:rPr lang="en-US" dirty="0"/>
              <a:t>Lorem ipsum dolor sit amet, consectetuer adipiscing elit. Maecenas porttitor congue massa</a:t>
            </a:r>
          </a:p>
        </p:txBody>
      </p:sp>
      <p:sp>
        <p:nvSpPr>
          <p:cNvPr id="22" name="Text Placeholder 21">
            <a:extLst>
              <a:ext uri="{FF2B5EF4-FFF2-40B4-BE49-F238E27FC236}">
                <a16:creationId xmlns:a16="http://schemas.microsoft.com/office/drawing/2014/main" id="{E5CF7060-DDE4-46E6-ADDF-0E274A77A170}"/>
              </a:ext>
            </a:extLst>
          </p:cNvPr>
          <p:cNvSpPr>
            <a:spLocks noGrp="1"/>
          </p:cNvSpPr>
          <p:nvPr>
            <p:ph type="body" idx="34"/>
          </p:nvPr>
        </p:nvSpPr>
        <p:spPr/>
        <p:txBody>
          <a:bodyPr/>
          <a:lstStyle/>
          <a:p>
            <a:r>
              <a:rPr lang="en-US" dirty="0"/>
              <a:t>Section 1 Title</a:t>
            </a:r>
          </a:p>
        </p:txBody>
      </p:sp>
      <p:sp>
        <p:nvSpPr>
          <p:cNvPr id="28" name="Text Placeholder 27">
            <a:extLst>
              <a:ext uri="{FF2B5EF4-FFF2-40B4-BE49-F238E27FC236}">
                <a16:creationId xmlns:a16="http://schemas.microsoft.com/office/drawing/2014/main" id="{A295195A-D6ED-40A4-9C90-319ED8E86A34}"/>
              </a:ext>
            </a:extLst>
          </p:cNvPr>
          <p:cNvSpPr>
            <a:spLocks noGrp="1"/>
          </p:cNvSpPr>
          <p:nvPr>
            <p:ph type="body" idx="42"/>
          </p:nvPr>
        </p:nvSpPr>
        <p:spPr/>
        <p:txBody>
          <a:bodyPr/>
          <a:lstStyle/>
          <a:p>
            <a:r>
              <a:rPr lang="en-US" dirty="0"/>
              <a:t>Section 1 Subtitle</a:t>
            </a:r>
          </a:p>
        </p:txBody>
      </p:sp>
      <p:sp>
        <p:nvSpPr>
          <p:cNvPr id="20" name="Text Placeholder 19">
            <a:extLst>
              <a:ext uri="{FF2B5EF4-FFF2-40B4-BE49-F238E27FC236}">
                <a16:creationId xmlns:a16="http://schemas.microsoft.com/office/drawing/2014/main" id="{4AD33A83-BB99-44F2-B9A1-3A75D28F2740}"/>
              </a:ext>
            </a:extLst>
          </p:cNvPr>
          <p:cNvSpPr>
            <a:spLocks noGrp="1"/>
          </p:cNvSpPr>
          <p:nvPr>
            <p:ph type="body" idx="13"/>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endParaRPr lang="en-US" dirty="0"/>
          </a:p>
        </p:txBody>
      </p:sp>
      <p:sp>
        <p:nvSpPr>
          <p:cNvPr id="24" name="Text Placeholder 23">
            <a:extLst>
              <a:ext uri="{FF2B5EF4-FFF2-40B4-BE49-F238E27FC236}">
                <a16:creationId xmlns:a16="http://schemas.microsoft.com/office/drawing/2014/main" id="{B836FA3C-462C-4955-9E8B-CB08D8B654DC}"/>
              </a:ext>
            </a:extLst>
          </p:cNvPr>
          <p:cNvSpPr>
            <a:spLocks noGrp="1"/>
          </p:cNvSpPr>
          <p:nvPr>
            <p:ph type="body" idx="38"/>
          </p:nvPr>
        </p:nvSpPr>
        <p:spPr/>
        <p:txBody>
          <a:bodyPr/>
          <a:lstStyle/>
          <a:p>
            <a:r>
              <a:rPr lang="en-US" dirty="0"/>
              <a:t>Section 2 Title</a:t>
            </a:r>
          </a:p>
        </p:txBody>
      </p:sp>
      <p:sp>
        <p:nvSpPr>
          <p:cNvPr id="29" name="Text Placeholder 28">
            <a:extLst>
              <a:ext uri="{FF2B5EF4-FFF2-40B4-BE49-F238E27FC236}">
                <a16:creationId xmlns:a16="http://schemas.microsoft.com/office/drawing/2014/main" id="{83CB7C67-097D-4C1B-8EE2-308C1AD75184}"/>
              </a:ext>
            </a:extLst>
          </p:cNvPr>
          <p:cNvSpPr>
            <a:spLocks noGrp="1"/>
          </p:cNvSpPr>
          <p:nvPr>
            <p:ph type="body" idx="43"/>
          </p:nvPr>
        </p:nvSpPr>
        <p:spPr/>
        <p:txBody>
          <a:bodyPr/>
          <a:lstStyle/>
          <a:p>
            <a:r>
              <a:rPr lang="en-US" dirty="0"/>
              <a:t>Section 2 Subtitle</a:t>
            </a:r>
          </a:p>
        </p:txBody>
      </p:sp>
      <p:sp>
        <p:nvSpPr>
          <p:cNvPr id="25" name="Text Placeholder 24">
            <a:extLst>
              <a:ext uri="{FF2B5EF4-FFF2-40B4-BE49-F238E27FC236}">
                <a16:creationId xmlns:a16="http://schemas.microsoft.com/office/drawing/2014/main" id="{855155FD-EA74-4A20-B163-16990143777C}"/>
              </a:ext>
            </a:extLst>
          </p:cNvPr>
          <p:cNvSpPr>
            <a:spLocks noGrp="1"/>
          </p:cNvSpPr>
          <p:nvPr>
            <p:ph type="body" idx="39"/>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26" name="Text Placeholder 25">
            <a:extLst>
              <a:ext uri="{FF2B5EF4-FFF2-40B4-BE49-F238E27FC236}">
                <a16:creationId xmlns:a16="http://schemas.microsoft.com/office/drawing/2014/main" id="{980067CE-BD09-4EBD-AFC5-06AAEB89C601}"/>
              </a:ext>
            </a:extLst>
          </p:cNvPr>
          <p:cNvSpPr>
            <a:spLocks noGrp="1"/>
          </p:cNvSpPr>
          <p:nvPr>
            <p:ph type="body" idx="40"/>
          </p:nvPr>
        </p:nvSpPr>
        <p:spPr>
          <a:xfrm>
            <a:off x="8301247" y="1040284"/>
            <a:ext cx="2728138" cy="478453"/>
          </a:xfrm>
        </p:spPr>
        <p:txBody>
          <a:bodyPr/>
          <a:lstStyle/>
          <a:p>
            <a:r>
              <a:rPr lang="en-US" dirty="0"/>
              <a:t>Section 3 Title</a:t>
            </a:r>
          </a:p>
        </p:txBody>
      </p:sp>
      <p:sp>
        <p:nvSpPr>
          <p:cNvPr id="30" name="Text Placeholder 29">
            <a:extLst>
              <a:ext uri="{FF2B5EF4-FFF2-40B4-BE49-F238E27FC236}">
                <a16:creationId xmlns:a16="http://schemas.microsoft.com/office/drawing/2014/main" id="{23806116-A08B-49D7-B91B-8C5DEA81A3F7}"/>
              </a:ext>
            </a:extLst>
          </p:cNvPr>
          <p:cNvSpPr>
            <a:spLocks noGrp="1"/>
          </p:cNvSpPr>
          <p:nvPr>
            <p:ph type="body" idx="44"/>
          </p:nvPr>
        </p:nvSpPr>
        <p:spPr>
          <a:xfrm>
            <a:off x="8301247" y="1559671"/>
            <a:ext cx="2728138" cy="246279"/>
          </a:xfrm>
        </p:spPr>
        <p:txBody>
          <a:bodyPr/>
          <a:lstStyle/>
          <a:p>
            <a:r>
              <a:rPr lang="en-US" dirty="0"/>
              <a:t>Section 3 Subtitle</a:t>
            </a:r>
          </a:p>
        </p:txBody>
      </p:sp>
      <p:sp>
        <p:nvSpPr>
          <p:cNvPr id="27" name="Text Placeholder 26">
            <a:extLst>
              <a:ext uri="{FF2B5EF4-FFF2-40B4-BE49-F238E27FC236}">
                <a16:creationId xmlns:a16="http://schemas.microsoft.com/office/drawing/2014/main" id="{1CC52BBB-4681-486B-B314-634A72E26F4B}"/>
              </a:ext>
            </a:extLst>
          </p:cNvPr>
          <p:cNvSpPr>
            <a:spLocks noGrp="1"/>
          </p:cNvSpPr>
          <p:nvPr>
            <p:ph type="body" idx="41"/>
          </p:nvPr>
        </p:nvSpPr>
        <p:spPr>
          <a:xfrm>
            <a:off x="8292856" y="1828117"/>
            <a:ext cx="2731930" cy="3112371"/>
          </a:xfrm>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2" name="Date Placeholder 1">
            <a:extLst>
              <a:ext uri="{FF2B5EF4-FFF2-40B4-BE49-F238E27FC236}">
                <a16:creationId xmlns:a16="http://schemas.microsoft.com/office/drawing/2014/main" id="{20584031-F470-41BB-8DCA-91CD797938C0}"/>
              </a:ext>
            </a:extLst>
          </p:cNvPr>
          <p:cNvSpPr>
            <a:spLocks noGrp="1"/>
          </p:cNvSpPr>
          <p:nvPr>
            <p:ph type="dt" sz="half" idx="10"/>
          </p:nvPr>
        </p:nvSpPr>
        <p:spPr>
          <a:xfrm>
            <a:off x="1260236" y="6095571"/>
            <a:ext cx="2743200" cy="225970"/>
          </a:xfrm>
        </p:spPr>
        <p:txBody>
          <a:bodyPr/>
          <a:lstStyle/>
          <a:p>
            <a:r>
              <a:rPr lang="en-US" dirty="0"/>
              <a:t>MM.DD.20XX</a:t>
            </a:r>
          </a:p>
        </p:txBody>
      </p:sp>
      <p:sp>
        <p:nvSpPr>
          <p:cNvPr id="3" name="Footer Placeholder 2">
            <a:extLst>
              <a:ext uri="{FF2B5EF4-FFF2-40B4-BE49-F238E27FC236}">
                <a16:creationId xmlns:a16="http://schemas.microsoft.com/office/drawing/2014/main" id="{AD6A05ED-C609-4E7A-A01F-474595736F01}"/>
              </a:ext>
            </a:extLst>
          </p:cNvPr>
          <p:cNvSpPr>
            <a:spLocks noGrp="1"/>
          </p:cNvSpPr>
          <p:nvPr>
            <p:ph type="ftr" sz="quarter" idx="11"/>
          </p:nvPr>
        </p:nvSpPr>
        <p:spPr>
          <a:xfrm>
            <a:off x="1261824" y="6336289"/>
            <a:ext cx="2741612" cy="225969"/>
          </a:xfrm>
        </p:spPr>
        <p:txBody>
          <a:bodyPr/>
          <a:lstStyle/>
          <a:p>
            <a:r>
              <a:rPr lang="en-US" dirty="0"/>
              <a:t>ADD A FOOTER</a:t>
            </a:r>
          </a:p>
        </p:txBody>
      </p:sp>
      <p:sp>
        <p:nvSpPr>
          <p:cNvPr id="4" name="Slide Number Placeholder 3">
            <a:extLst>
              <a:ext uri="{FF2B5EF4-FFF2-40B4-BE49-F238E27FC236}">
                <a16:creationId xmlns:a16="http://schemas.microsoft.com/office/drawing/2014/main" id="{A01106F9-F897-4F4D-84ED-2945E2BCE3D5}"/>
              </a:ext>
            </a:extLst>
          </p:cNvPr>
          <p:cNvSpPr>
            <a:spLocks noGrp="1"/>
          </p:cNvSpPr>
          <p:nvPr>
            <p:ph type="sldNum" sz="quarter" idx="12"/>
          </p:nvPr>
        </p:nvSpPr>
        <p:spPr/>
        <p:txBody>
          <a:bodyPr/>
          <a:lstStyle/>
          <a:p>
            <a:fld id="{D9BB3731-526F-4638-85F8-715D717FFC12}" type="slidenum">
              <a:rPr lang="en-US" smtClean="0"/>
              <a:pPr/>
              <a:t>13</a:t>
            </a:fld>
            <a:endParaRPr lang="en-US" dirty="0"/>
          </a:p>
        </p:txBody>
      </p:sp>
    </p:spTree>
    <p:extLst>
      <p:ext uri="{BB962C8B-B14F-4D97-AF65-F5344CB8AC3E}">
        <p14:creationId xmlns:p14="http://schemas.microsoft.com/office/powerpoint/2010/main" val="293655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B1C98C-4EFD-4198-8C56-FD0D26805254}"/>
              </a:ext>
            </a:extLst>
          </p:cNvPr>
          <p:cNvSpPr>
            <a:spLocks noGrp="1"/>
          </p:cNvSpPr>
          <p:nvPr>
            <p:ph type="title"/>
          </p:nvPr>
        </p:nvSpPr>
        <p:spPr/>
        <p:txBody>
          <a:bodyPr/>
          <a:lstStyle/>
          <a:p>
            <a:r>
              <a:rPr lang="en-US" dirty="0"/>
              <a:t>TRACTION</a:t>
            </a:r>
          </a:p>
        </p:txBody>
      </p:sp>
      <p:sp>
        <p:nvSpPr>
          <p:cNvPr id="5" name="Text Placeholder 4">
            <a:extLst>
              <a:ext uri="{FF2B5EF4-FFF2-40B4-BE49-F238E27FC236}">
                <a16:creationId xmlns:a16="http://schemas.microsoft.com/office/drawing/2014/main" id="{5DBDA119-EE28-4EB7-8590-72AD3B4BBC2F}"/>
              </a:ext>
            </a:extLst>
          </p:cNvPr>
          <p:cNvSpPr>
            <a:spLocks noGrp="1"/>
          </p:cNvSpPr>
          <p:nvPr>
            <p:ph type="body" idx="1"/>
          </p:nvPr>
        </p:nvSpPr>
        <p:spPr/>
        <p:txBody>
          <a:bodyPr/>
          <a:lstStyle/>
          <a:p>
            <a:r>
              <a:rPr lang="en-US" dirty="0"/>
              <a:t>Lorem ipsum dolor sit amet, consectetuer adipiscing elit</a:t>
            </a:r>
          </a:p>
        </p:txBody>
      </p:sp>
      <p:sp>
        <p:nvSpPr>
          <p:cNvPr id="7" name="Text Placeholder 6">
            <a:extLst>
              <a:ext uri="{FF2B5EF4-FFF2-40B4-BE49-F238E27FC236}">
                <a16:creationId xmlns:a16="http://schemas.microsoft.com/office/drawing/2014/main" id="{D5700182-5431-4213-9CFF-0055525D61C7}"/>
              </a:ext>
            </a:extLst>
          </p:cNvPr>
          <p:cNvSpPr>
            <a:spLocks noGrp="1"/>
          </p:cNvSpPr>
          <p:nvPr>
            <p:ph type="body" idx="21"/>
          </p:nvPr>
        </p:nvSpPr>
        <p:spPr>
          <a:xfrm>
            <a:off x="867819" y="2211931"/>
            <a:ext cx="4399506" cy="467382"/>
          </a:xfrm>
        </p:spPr>
        <p:txBody>
          <a:bodyPr/>
          <a:lstStyle/>
          <a:p>
            <a:r>
              <a:rPr lang="en-US" dirty="0"/>
              <a:t>Key Metrics</a:t>
            </a:r>
          </a:p>
        </p:txBody>
      </p:sp>
      <p:graphicFrame>
        <p:nvGraphicFramePr>
          <p:cNvPr id="14" name="Content Placeholder 13">
            <a:extLst>
              <a:ext uri="{FF2B5EF4-FFF2-40B4-BE49-F238E27FC236}">
                <a16:creationId xmlns:a16="http://schemas.microsoft.com/office/drawing/2014/main" id="{68C4529C-D82D-42AE-9577-66198A2ED27C}"/>
              </a:ext>
            </a:extLst>
          </p:cNvPr>
          <p:cNvGraphicFramePr>
            <a:graphicFrameLocks noGrp="1"/>
          </p:cNvGraphicFramePr>
          <p:nvPr>
            <p:ph sz="quarter" idx="31"/>
            <p:extLst>
              <p:ext uri="{D42A27DB-BD31-4B8C-83A1-F6EECF244321}">
                <p14:modId xmlns:p14="http://schemas.microsoft.com/office/powerpoint/2010/main" val="1485145285"/>
              </p:ext>
            </p:extLst>
          </p:nvPr>
        </p:nvGraphicFramePr>
        <p:xfrm>
          <a:off x="862013" y="2865438"/>
          <a:ext cx="5122718" cy="2238946"/>
        </p:xfrm>
        <a:graphic>
          <a:graphicData uri="http://schemas.openxmlformats.org/drawingml/2006/table">
            <a:tbl>
              <a:tblPr firstRow="1" bandRow="1">
                <a:tableStyleId>{5C22544A-7EE6-4342-B048-85BDC9FD1C3A}</a:tableStyleId>
              </a:tblPr>
              <a:tblGrid>
                <a:gridCol w="802718">
                  <a:extLst>
                    <a:ext uri="{9D8B030D-6E8A-4147-A177-3AD203B41FA5}">
                      <a16:colId xmlns:a16="http://schemas.microsoft.com/office/drawing/2014/main" val="600574646"/>
                    </a:ext>
                  </a:extLst>
                </a:gridCol>
                <a:gridCol w="792000">
                  <a:extLst>
                    <a:ext uri="{9D8B030D-6E8A-4147-A177-3AD203B41FA5}">
                      <a16:colId xmlns:a16="http://schemas.microsoft.com/office/drawing/2014/main" val="2345082958"/>
                    </a:ext>
                  </a:extLst>
                </a:gridCol>
                <a:gridCol w="792000">
                  <a:extLst>
                    <a:ext uri="{9D8B030D-6E8A-4147-A177-3AD203B41FA5}">
                      <a16:colId xmlns:a16="http://schemas.microsoft.com/office/drawing/2014/main" val="3010936061"/>
                    </a:ext>
                  </a:extLst>
                </a:gridCol>
                <a:gridCol w="1368000">
                  <a:extLst>
                    <a:ext uri="{9D8B030D-6E8A-4147-A177-3AD203B41FA5}">
                      <a16:colId xmlns:a16="http://schemas.microsoft.com/office/drawing/2014/main" val="4223971819"/>
                    </a:ext>
                  </a:extLst>
                </a:gridCol>
                <a:gridCol w="1368000">
                  <a:extLst>
                    <a:ext uri="{9D8B030D-6E8A-4147-A177-3AD203B41FA5}">
                      <a16:colId xmlns:a16="http://schemas.microsoft.com/office/drawing/2014/main" val="3077154466"/>
                    </a:ext>
                  </a:extLst>
                </a:gridCol>
              </a:tblGrid>
              <a:tr h="370840">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200" b="1" kern="1200" dirty="0">
                          <a:solidFill>
                            <a:schemeClr val="tx1"/>
                          </a:solidFill>
                          <a:latin typeface="+mj-lt"/>
                          <a:ea typeface="+mn-ea"/>
                          <a:cs typeface="+mn-cs"/>
                        </a:rPr>
                        <a:t>Clients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Orders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Gross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Net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extLst>
                  <a:ext uri="{0D108BD9-81ED-4DB2-BD59-A6C34878D82A}">
                    <a16:rowId xmlns:a16="http://schemas.microsoft.com/office/drawing/2014/main" val="704431448"/>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10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1100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$10,000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$7,000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9064756"/>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20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200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$16,000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065513764"/>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30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300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$25,000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7142265"/>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40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400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60084397"/>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50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500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$50,000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8533692"/>
                  </a:ext>
                </a:extLst>
              </a:tr>
            </a:tbl>
          </a:graphicData>
        </a:graphic>
      </p:graphicFrame>
      <p:sp>
        <p:nvSpPr>
          <p:cNvPr id="9" name="Text Placeholder 8">
            <a:extLst>
              <a:ext uri="{FF2B5EF4-FFF2-40B4-BE49-F238E27FC236}">
                <a16:creationId xmlns:a16="http://schemas.microsoft.com/office/drawing/2014/main" id="{B8996F15-30FB-478C-B7C8-60DAF43BB65B}"/>
              </a:ext>
            </a:extLst>
          </p:cNvPr>
          <p:cNvSpPr>
            <a:spLocks noGrp="1"/>
          </p:cNvSpPr>
          <p:nvPr>
            <p:ph type="body" idx="30"/>
          </p:nvPr>
        </p:nvSpPr>
        <p:spPr>
          <a:xfrm>
            <a:off x="6410966" y="2211931"/>
            <a:ext cx="5078469" cy="467382"/>
          </a:xfrm>
        </p:spPr>
        <p:txBody>
          <a:bodyPr/>
          <a:lstStyle/>
          <a:p>
            <a:r>
              <a:rPr lang="en-US" dirty="0"/>
              <a:t>Revenue by Year</a:t>
            </a:r>
          </a:p>
        </p:txBody>
      </p:sp>
      <p:graphicFrame>
        <p:nvGraphicFramePr>
          <p:cNvPr id="17" name="Content Placeholder 16" descr="Chart">
            <a:extLst>
              <a:ext uri="{FF2B5EF4-FFF2-40B4-BE49-F238E27FC236}">
                <a16:creationId xmlns:a16="http://schemas.microsoft.com/office/drawing/2014/main" id="{22AF7DB9-D3B8-4FB9-89DD-8795D51874F2}"/>
              </a:ext>
            </a:extLst>
          </p:cNvPr>
          <p:cNvGraphicFramePr>
            <a:graphicFrameLocks noGrp="1"/>
          </p:cNvGraphicFramePr>
          <p:nvPr>
            <p:ph sz="quarter" idx="32"/>
            <p:extLst>
              <p:ext uri="{D42A27DB-BD31-4B8C-83A1-F6EECF244321}">
                <p14:modId xmlns:p14="http://schemas.microsoft.com/office/powerpoint/2010/main" val="2565980731"/>
              </p:ext>
            </p:extLst>
          </p:nvPr>
        </p:nvGraphicFramePr>
        <p:xfrm>
          <a:off x="6361554" y="2766285"/>
          <a:ext cx="5122863" cy="2687637"/>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9CCB2BFA-ACDC-4D35-AC61-13A23C6EE19D}"/>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FF477F24-E375-4220-A539-98367067B9A7}"/>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D546EBFA-CE06-4E1C-9996-4760513743DE}"/>
              </a:ext>
            </a:extLst>
          </p:cNvPr>
          <p:cNvSpPr>
            <a:spLocks noGrp="1"/>
          </p:cNvSpPr>
          <p:nvPr>
            <p:ph type="sldNum" sz="quarter" idx="12"/>
          </p:nvPr>
        </p:nvSpPr>
        <p:spPr/>
        <p:txBody>
          <a:bodyPr/>
          <a:lstStyle/>
          <a:p>
            <a:fld id="{D9BB3731-526F-4638-85F8-715D717FFC12}" type="slidenum">
              <a:rPr lang="en-US" smtClean="0"/>
              <a:pPr/>
              <a:t>14</a:t>
            </a:fld>
            <a:endParaRPr lang="en-US" dirty="0"/>
          </a:p>
        </p:txBody>
      </p:sp>
    </p:spTree>
    <p:extLst>
      <p:ext uri="{BB962C8B-B14F-4D97-AF65-F5344CB8AC3E}">
        <p14:creationId xmlns:p14="http://schemas.microsoft.com/office/powerpoint/2010/main" val="287833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19B911-E1C7-456E-8486-42AEC2DB7E9F}"/>
              </a:ext>
            </a:extLst>
          </p:cNvPr>
          <p:cNvSpPr>
            <a:spLocks noGrp="1"/>
          </p:cNvSpPr>
          <p:nvPr>
            <p:ph type="title"/>
          </p:nvPr>
        </p:nvSpPr>
        <p:spPr/>
        <p:txBody>
          <a:bodyPr/>
          <a:lstStyle/>
          <a:p>
            <a:r>
              <a:rPr lang="en-US" dirty="0"/>
              <a:t>TIMELINE</a:t>
            </a:r>
          </a:p>
        </p:txBody>
      </p:sp>
      <p:sp>
        <p:nvSpPr>
          <p:cNvPr id="27" name="Text Placeholder 26">
            <a:extLst>
              <a:ext uri="{FF2B5EF4-FFF2-40B4-BE49-F238E27FC236}">
                <a16:creationId xmlns:a16="http://schemas.microsoft.com/office/drawing/2014/main" id="{D966F852-7637-404E-8FCA-D1D59E6CA4B0}"/>
              </a:ext>
            </a:extLst>
          </p:cNvPr>
          <p:cNvSpPr>
            <a:spLocks noGrp="1"/>
          </p:cNvSpPr>
          <p:nvPr>
            <p:ph type="body" idx="49"/>
          </p:nvPr>
        </p:nvSpPr>
        <p:spPr/>
        <p:txBody>
          <a:bodyPr>
            <a:normAutofit/>
          </a:bodyPr>
          <a:lstStyle/>
          <a:p>
            <a:r>
              <a:rPr lang="en-US" dirty="0"/>
              <a:t>Lorem ipsum dolor sit amet, consectetuer adipiscing elit. Maecenas porttitor congue massa</a:t>
            </a:r>
          </a:p>
        </p:txBody>
      </p:sp>
      <p:sp>
        <p:nvSpPr>
          <p:cNvPr id="9" name="Text Placeholder 8">
            <a:extLst>
              <a:ext uri="{FF2B5EF4-FFF2-40B4-BE49-F238E27FC236}">
                <a16:creationId xmlns:a16="http://schemas.microsoft.com/office/drawing/2014/main" id="{C2738F0A-BCFB-484B-B7DA-199E69F14259}"/>
              </a:ext>
            </a:extLst>
          </p:cNvPr>
          <p:cNvSpPr>
            <a:spLocks noGrp="1"/>
          </p:cNvSpPr>
          <p:nvPr>
            <p:ph type="body" sz="quarter" idx="25"/>
          </p:nvPr>
        </p:nvSpPr>
        <p:spPr/>
        <p:txBody>
          <a:bodyPr/>
          <a:lstStyle/>
          <a:p>
            <a:r>
              <a:rPr lang="en-US" dirty="0">
                <a:solidFill>
                  <a:schemeClr val="tx2"/>
                </a:solidFill>
                <a:latin typeface="+mj-lt"/>
              </a:rPr>
              <a:t>20XX</a:t>
            </a:r>
          </a:p>
        </p:txBody>
      </p:sp>
      <p:sp>
        <p:nvSpPr>
          <p:cNvPr id="10" name="Text Placeholder 9">
            <a:extLst>
              <a:ext uri="{FF2B5EF4-FFF2-40B4-BE49-F238E27FC236}">
                <a16:creationId xmlns:a16="http://schemas.microsoft.com/office/drawing/2014/main" id="{B48F0B22-ACAA-4D8F-94CD-BA2E30D39D60}"/>
              </a:ext>
            </a:extLst>
          </p:cNvPr>
          <p:cNvSpPr>
            <a:spLocks noGrp="1"/>
          </p:cNvSpPr>
          <p:nvPr>
            <p:ph type="body" idx="32"/>
          </p:nvPr>
        </p:nvSpPr>
        <p:spPr/>
        <p:txBody>
          <a:bodyPr/>
          <a:lstStyle/>
          <a:p>
            <a:r>
              <a:rPr lang="en-US" dirty="0"/>
              <a:t>Month</a:t>
            </a:r>
          </a:p>
        </p:txBody>
      </p:sp>
      <p:sp>
        <p:nvSpPr>
          <p:cNvPr id="7" name="Text Placeholder 6">
            <a:extLst>
              <a:ext uri="{FF2B5EF4-FFF2-40B4-BE49-F238E27FC236}">
                <a16:creationId xmlns:a16="http://schemas.microsoft.com/office/drawing/2014/main" id="{6885731A-F3C3-4B02-BF16-704EEF0F887A}"/>
              </a:ext>
            </a:extLst>
          </p:cNvPr>
          <p:cNvSpPr>
            <a:spLocks noGrp="1"/>
          </p:cNvSpPr>
          <p:nvPr>
            <p:ph type="body" idx="1"/>
          </p:nvPr>
        </p:nvSpPr>
        <p:spPr/>
        <p:txBody>
          <a:bodyPr/>
          <a:lstStyle/>
          <a:p>
            <a:r>
              <a:rPr lang="en-US" dirty="0"/>
              <a:t>Point 1 Title</a:t>
            </a:r>
          </a:p>
        </p:txBody>
      </p:sp>
      <p:sp>
        <p:nvSpPr>
          <p:cNvPr id="8" name="Text Placeholder 7">
            <a:extLst>
              <a:ext uri="{FF2B5EF4-FFF2-40B4-BE49-F238E27FC236}">
                <a16:creationId xmlns:a16="http://schemas.microsoft.com/office/drawing/2014/main" id="{8E3E46FC-F5F9-4A10-BB16-EF6F235E39C9}"/>
              </a:ext>
            </a:extLst>
          </p:cNvPr>
          <p:cNvSpPr>
            <a:spLocks noGrp="1"/>
          </p:cNvSpPr>
          <p:nvPr>
            <p:ph type="body" sz="quarter"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17" name="Text Placeholder 16">
            <a:extLst>
              <a:ext uri="{FF2B5EF4-FFF2-40B4-BE49-F238E27FC236}">
                <a16:creationId xmlns:a16="http://schemas.microsoft.com/office/drawing/2014/main" id="{5EB63A93-33A9-457F-A398-C5075BCA6F92}"/>
              </a:ext>
            </a:extLst>
          </p:cNvPr>
          <p:cNvSpPr>
            <a:spLocks noGrp="1"/>
          </p:cNvSpPr>
          <p:nvPr>
            <p:ph type="body" sz="quarter" idx="39"/>
          </p:nvPr>
        </p:nvSpPr>
        <p:spPr/>
        <p:txBody>
          <a:bodyPr/>
          <a:lstStyle/>
          <a:p>
            <a:r>
              <a:rPr lang="en-US" dirty="0">
                <a:solidFill>
                  <a:schemeClr val="tx2"/>
                </a:solidFill>
                <a:latin typeface="+mj-lt"/>
              </a:rPr>
              <a:t>20XX</a:t>
            </a:r>
          </a:p>
        </p:txBody>
      </p:sp>
      <p:sp>
        <p:nvSpPr>
          <p:cNvPr id="18" name="Text Placeholder 17">
            <a:extLst>
              <a:ext uri="{FF2B5EF4-FFF2-40B4-BE49-F238E27FC236}">
                <a16:creationId xmlns:a16="http://schemas.microsoft.com/office/drawing/2014/main" id="{1EABB9F3-E207-4E7F-84F4-A6371EAFF2EA}"/>
              </a:ext>
            </a:extLst>
          </p:cNvPr>
          <p:cNvSpPr>
            <a:spLocks noGrp="1"/>
          </p:cNvSpPr>
          <p:nvPr>
            <p:ph type="body" idx="40"/>
          </p:nvPr>
        </p:nvSpPr>
        <p:spPr/>
        <p:txBody>
          <a:bodyPr/>
          <a:lstStyle/>
          <a:p>
            <a:r>
              <a:rPr lang="en-US" dirty="0"/>
              <a:t>Month</a:t>
            </a:r>
          </a:p>
        </p:txBody>
      </p:sp>
      <p:sp>
        <p:nvSpPr>
          <p:cNvPr id="15" name="Text Placeholder 14">
            <a:extLst>
              <a:ext uri="{FF2B5EF4-FFF2-40B4-BE49-F238E27FC236}">
                <a16:creationId xmlns:a16="http://schemas.microsoft.com/office/drawing/2014/main" id="{364D3A41-4200-4390-8FD8-6FD5F771583E}"/>
              </a:ext>
            </a:extLst>
          </p:cNvPr>
          <p:cNvSpPr>
            <a:spLocks noGrp="1"/>
          </p:cNvSpPr>
          <p:nvPr>
            <p:ph type="body" idx="37"/>
          </p:nvPr>
        </p:nvSpPr>
        <p:spPr/>
        <p:txBody>
          <a:bodyPr/>
          <a:lstStyle/>
          <a:p>
            <a:r>
              <a:rPr lang="en-US" dirty="0"/>
              <a:t>Point 2 Title</a:t>
            </a:r>
          </a:p>
        </p:txBody>
      </p:sp>
      <p:sp>
        <p:nvSpPr>
          <p:cNvPr id="16" name="Text Placeholder 15">
            <a:extLst>
              <a:ext uri="{FF2B5EF4-FFF2-40B4-BE49-F238E27FC236}">
                <a16:creationId xmlns:a16="http://schemas.microsoft.com/office/drawing/2014/main" id="{3B17BE10-95BA-447C-A8AF-14CE0F562725}"/>
              </a:ext>
            </a:extLst>
          </p:cNvPr>
          <p:cNvSpPr>
            <a:spLocks noGrp="1"/>
          </p:cNvSpPr>
          <p:nvPr>
            <p:ph type="body" sz="quarter" idx="38"/>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1" name="Text Placeholder 20">
            <a:extLst>
              <a:ext uri="{FF2B5EF4-FFF2-40B4-BE49-F238E27FC236}">
                <a16:creationId xmlns:a16="http://schemas.microsoft.com/office/drawing/2014/main" id="{1B444521-A636-4136-A5ED-80B1AED128CC}"/>
              </a:ext>
            </a:extLst>
          </p:cNvPr>
          <p:cNvSpPr>
            <a:spLocks noGrp="1"/>
          </p:cNvSpPr>
          <p:nvPr>
            <p:ph type="body" sz="quarter" idx="43"/>
          </p:nvPr>
        </p:nvSpPr>
        <p:spPr/>
        <p:txBody>
          <a:bodyPr/>
          <a:lstStyle/>
          <a:p>
            <a:r>
              <a:rPr lang="en-US" dirty="0">
                <a:solidFill>
                  <a:schemeClr val="tx2"/>
                </a:solidFill>
                <a:latin typeface="+mj-lt"/>
              </a:rPr>
              <a:t>20XX</a:t>
            </a:r>
          </a:p>
        </p:txBody>
      </p:sp>
      <p:sp>
        <p:nvSpPr>
          <p:cNvPr id="22" name="Text Placeholder 21">
            <a:extLst>
              <a:ext uri="{FF2B5EF4-FFF2-40B4-BE49-F238E27FC236}">
                <a16:creationId xmlns:a16="http://schemas.microsoft.com/office/drawing/2014/main" id="{3F9DDBCB-C684-4F8B-A03B-6466B18CCC00}"/>
              </a:ext>
            </a:extLst>
          </p:cNvPr>
          <p:cNvSpPr>
            <a:spLocks noGrp="1"/>
          </p:cNvSpPr>
          <p:nvPr>
            <p:ph type="body" idx="44"/>
          </p:nvPr>
        </p:nvSpPr>
        <p:spPr/>
        <p:txBody>
          <a:bodyPr/>
          <a:lstStyle/>
          <a:p>
            <a:r>
              <a:rPr lang="en-US" dirty="0"/>
              <a:t>Month</a:t>
            </a:r>
          </a:p>
        </p:txBody>
      </p:sp>
      <p:sp>
        <p:nvSpPr>
          <p:cNvPr id="19" name="Text Placeholder 18">
            <a:extLst>
              <a:ext uri="{FF2B5EF4-FFF2-40B4-BE49-F238E27FC236}">
                <a16:creationId xmlns:a16="http://schemas.microsoft.com/office/drawing/2014/main" id="{8EB9393B-E309-45A6-8756-57C51D083CFE}"/>
              </a:ext>
            </a:extLst>
          </p:cNvPr>
          <p:cNvSpPr>
            <a:spLocks noGrp="1"/>
          </p:cNvSpPr>
          <p:nvPr>
            <p:ph type="body" idx="41"/>
          </p:nvPr>
        </p:nvSpPr>
        <p:spPr/>
        <p:txBody>
          <a:bodyPr/>
          <a:lstStyle/>
          <a:p>
            <a:r>
              <a:rPr lang="en-US" dirty="0"/>
              <a:t>Point 3 Title</a:t>
            </a:r>
          </a:p>
        </p:txBody>
      </p:sp>
      <p:sp>
        <p:nvSpPr>
          <p:cNvPr id="20" name="Text Placeholder 19">
            <a:extLst>
              <a:ext uri="{FF2B5EF4-FFF2-40B4-BE49-F238E27FC236}">
                <a16:creationId xmlns:a16="http://schemas.microsoft.com/office/drawing/2014/main" id="{13E1E37E-D3EE-41DF-9201-3607EE7A6FDE}"/>
              </a:ext>
            </a:extLst>
          </p:cNvPr>
          <p:cNvSpPr>
            <a:spLocks noGrp="1"/>
          </p:cNvSpPr>
          <p:nvPr>
            <p:ph type="body" sz="quarter" idx="42"/>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5" name="Text Placeholder 24">
            <a:extLst>
              <a:ext uri="{FF2B5EF4-FFF2-40B4-BE49-F238E27FC236}">
                <a16:creationId xmlns:a16="http://schemas.microsoft.com/office/drawing/2014/main" id="{6C5BA5E4-913F-454E-A3C4-4652265A477B}"/>
              </a:ext>
            </a:extLst>
          </p:cNvPr>
          <p:cNvSpPr>
            <a:spLocks noGrp="1"/>
          </p:cNvSpPr>
          <p:nvPr>
            <p:ph type="body" sz="quarter" idx="47"/>
          </p:nvPr>
        </p:nvSpPr>
        <p:spPr/>
        <p:txBody>
          <a:bodyPr/>
          <a:lstStyle/>
          <a:p>
            <a:r>
              <a:rPr lang="en-US" dirty="0">
                <a:solidFill>
                  <a:schemeClr val="tx2"/>
                </a:solidFill>
                <a:latin typeface="+mj-lt"/>
              </a:rPr>
              <a:t>20XX</a:t>
            </a:r>
          </a:p>
        </p:txBody>
      </p:sp>
      <p:sp>
        <p:nvSpPr>
          <p:cNvPr id="26" name="Text Placeholder 25">
            <a:extLst>
              <a:ext uri="{FF2B5EF4-FFF2-40B4-BE49-F238E27FC236}">
                <a16:creationId xmlns:a16="http://schemas.microsoft.com/office/drawing/2014/main" id="{03CECE71-5FC5-491E-948F-D27764623B6A}"/>
              </a:ext>
            </a:extLst>
          </p:cNvPr>
          <p:cNvSpPr>
            <a:spLocks noGrp="1"/>
          </p:cNvSpPr>
          <p:nvPr>
            <p:ph type="body" idx="48"/>
          </p:nvPr>
        </p:nvSpPr>
        <p:spPr/>
        <p:txBody>
          <a:bodyPr/>
          <a:lstStyle/>
          <a:p>
            <a:r>
              <a:rPr lang="en-US" dirty="0"/>
              <a:t>Month</a:t>
            </a:r>
          </a:p>
        </p:txBody>
      </p:sp>
      <p:sp>
        <p:nvSpPr>
          <p:cNvPr id="23" name="Text Placeholder 22">
            <a:extLst>
              <a:ext uri="{FF2B5EF4-FFF2-40B4-BE49-F238E27FC236}">
                <a16:creationId xmlns:a16="http://schemas.microsoft.com/office/drawing/2014/main" id="{7CE0EE1F-F135-460D-A41D-B8590BA15529}"/>
              </a:ext>
            </a:extLst>
          </p:cNvPr>
          <p:cNvSpPr>
            <a:spLocks noGrp="1"/>
          </p:cNvSpPr>
          <p:nvPr>
            <p:ph type="body" idx="45"/>
          </p:nvPr>
        </p:nvSpPr>
        <p:spPr/>
        <p:txBody>
          <a:bodyPr/>
          <a:lstStyle/>
          <a:p>
            <a:r>
              <a:rPr lang="en-US" dirty="0"/>
              <a:t>Point 4 Title</a:t>
            </a:r>
          </a:p>
        </p:txBody>
      </p:sp>
      <p:sp>
        <p:nvSpPr>
          <p:cNvPr id="24" name="Text Placeholder 23">
            <a:extLst>
              <a:ext uri="{FF2B5EF4-FFF2-40B4-BE49-F238E27FC236}">
                <a16:creationId xmlns:a16="http://schemas.microsoft.com/office/drawing/2014/main" id="{55AD99B0-C6C9-4D5C-8AE7-BE7081DD2D1E}"/>
              </a:ext>
            </a:extLst>
          </p:cNvPr>
          <p:cNvSpPr>
            <a:spLocks noGrp="1"/>
          </p:cNvSpPr>
          <p:nvPr>
            <p:ph type="body" sz="quarter" idx="46"/>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13" name="Text Placeholder 12">
            <a:extLst>
              <a:ext uri="{FF2B5EF4-FFF2-40B4-BE49-F238E27FC236}">
                <a16:creationId xmlns:a16="http://schemas.microsoft.com/office/drawing/2014/main" id="{84CFCE55-03B2-469C-A18E-FA32C0106553}"/>
              </a:ext>
            </a:extLst>
          </p:cNvPr>
          <p:cNvSpPr>
            <a:spLocks noGrp="1"/>
          </p:cNvSpPr>
          <p:nvPr>
            <p:ph type="body" sz="quarter" idx="35"/>
          </p:nvPr>
        </p:nvSpPr>
        <p:spPr/>
        <p:txBody>
          <a:bodyPr/>
          <a:lstStyle/>
          <a:p>
            <a:r>
              <a:rPr lang="en-US" dirty="0">
                <a:solidFill>
                  <a:schemeClr val="tx2"/>
                </a:solidFill>
                <a:latin typeface="+mj-lt"/>
              </a:rPr>
              <a:t>20XX</a:t>
            </a:r>
          </a:p>
        </p:txBody>
      </p:sp>
      <p:sp>
        <p:nvSpPr>
          <p:cNvPr id="14" name="Text Placeholder 13">
            <a:extLst>
              <a:ext uri="{FF2B5EF4-FFF2-40B4-BE49-F238E27FC236}">
                <a16:creationId xmlns:a16="http://schemas.microsoft.com/office/drawing/2014/main" id="{CB381EB7-5AD6-4E41-937C-9AB6F683A3ED}"/>
              </a:ext>
            </a:extLst>
          </p:cNvPr>
          <p:cNvSpPr>
            <a:spLocks noGrp="1"/>
          </p:cNvSpPr>
          <p:nvPr>
            <p:ph type="body" idx="36"/>
          </p:nvPr>
        </p:nvSpPr>
        <p:spPr/>
        <p:txBody>
          <a:bodyPr/>
          <a:lstStyle/>
          <a:p>
            <a:r>
              <a:rPr lang="en-US" dirty="0"/>
              <a:t>Month</a:t>
            </a:r>
          </a:p>
        </p:txBody>
      </p:sp>
      <p:sp>
        <p:nvSpPr>
          <p:cNvPr id="11" name="Text Placeholder 10">
            <a:extLst>
              <a:ext uri="{FF2B5EF4-FFF2-40B4-BE49-F238E27FC236}">
                <a16:creationId xmlns:a16="http://schemas.microsoft.com/office/drawing/2014/main" id="{1AA062B9-B36C-456F-8653-7F1C9DDDA22F}"/>
              </a:ext>
            </a:extLst>
          </p:cNvPr>
          <p:cNvSpPr>
            <a:spLocks noGrp="1"/>
          </p:cNvSpPr>
          <p:nvPr>
            <p:ph type="body" idx="33"/>
          </p:nvPr>
        </p:nvSpPr>
        <p:spPr/>
        <p:txBody>
          <a:bodyPr/>
          <a:lstStyle/>
          <a:p>
            <a:r>
              <a:rPr lang="en-US" dirty="0"/>
              <a:t>Point 5 Title</a:t>
            </a:r>
          </a:p>
        </p:txBody>
      </p:sp>
      <p:sp>
        <p:nvSpPr>
          <p:cNvPr id="12" name="Text Placeholder 11">
            <a:extLst>
              <a:ext uri="{FF2B5EF4-FFF2-40B4-BE49-F238E27FC236}">
                <a16:creationId xmlns:a16="http://schemas.microsoft.com/office/drawing/2014/main" id="{7819873B-BF5B-4AA1-8212-352CEDD7D491}"/>
              </a:ext>
            </a:extLst>
          </p:cNvPr>
          <p:cNvSpPr>
            <a:spLocks noGrp="1"/>
          </p:cNvSpPr>
          <p:nvPr>
            <p:ph type="body" sz="quarter" idx="34"/>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 name="Date Placeholder 1">
            <a:extLst>
              <a:ext uri="{FF2B5EF4-FFF2-40B4-BE49-F238E27FC236}">
                <a16:creationId xmlns:a16="http://schemas.microsoft.com/office/drawing/2014/main" id="{FEADBA4F-F9A3-4B2F-AD14-9DAA1442DAF1}"/>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88B98821-F959-48DE-B837-6E696B3ACAAE}"/>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D77D1DC-9AC7-4E07-A59D-7EFD6FD62D14}"/>
              </a:ext>
            </a:extLst>
          </p:cNvPr>
          <p:cNvSpPr>
            <a:spLocks noGrp="1"/>
          </p:cNvSpPr>
          <p:nvPr>
            <p:ph type="sldNum" sz="quarter" idx="12"/>
          </p:nvPr>
        </p:nvSpPr>
        <p:spPr/>
        <p:txBody>
          <a:bodyPr/>
          <a:lstStyle/>
          <a:p>
            <a:fld id="{D9BB3731-526F-4638-85F8-715D717FFC12}" type="slidenum">
              <a:rPr lang="en-US" smtClean="0"/>
              <a:t>15</a:t>
            </a:fld>
            <a:endParaRPr lang="en-US" dirty="0"/>
          </a:p>
        </p:txBody>
      </p:sp>
    </p:spTree>
    <p:extLst>
      <p:ext uri="{BB962C8B-B14F-4D97-AF65-F5344CB8AC3E}">
        <p14:creationId xmlns:p14="http://schemas.microsoft.com/office/powerpoint/2010/main" val="92161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9D0185-40D9-462B-834F-21F495536AB6}"/>
              </a:ext>
            </a:extLst>
          </p:cNvPr>
          <p:cNvSpPr>
            <a:spLocks noGrp="1"/>
          </p:cNvSpPr>
          <p:nvPr>
            <p:ph type="title"/>
          </p:nvPr>
        </p:nvSpPr>
        <p:spPr/>
        <p:txBody>
          <a:bodyPr/>
          <a:lstStyle/>
          <a:p>
            <a:r>
              <a:rPr lang="en-US" dirty="0"/>
              <a:t>FINANCIALS</a:t>
            </a:r>
          </a:p>
        </p:txBody>
      </p:sp>
      <p:sp>
        <p:nvSpPr>
          <p:cNvPr id="5" name="Text Placeholder 4">
            <a:extLst>
              <a:ext uri="{FF2B5EF4-FFF2-40B4-BE49-F238E27FC236}">
                <a16:creationId xmlns:a16="http://schemas.microsoft.com/office/drawing/2014/main" id="{1D949A58-181F-4F4E-8CC6-1899E2DC7A0E}"/>
              </a:ext>
            </a:extLst>
          </p:cNvPr>
          <p:cNvSpPr>
            <a:spLocks noGrp="1"/>
          </p:cNvSpPr>
          <p:nvPr>
            <p:ph type="body" idx="1"/>
          </p:nvPr>
        </p:nvSpPr>
        <p:spPr>
          <a:xfrm>
            <a:off x="862259" y="3689555"/>
            <a:ext cx="2037696" cy="1737210"/>
          </a:xfrm>
        </p:spPr>
        <p:txBody>
          <a:bodyPr>
            <a:normAutofit/>
          </a:bodyPr>
          <a:lstStyle/>
          <a:p>
            <a:r>
              <a:rPr lang="en-US" dirty="0"/>
              <a:t>Lorem ipsum dolor sit amet, consectetuer adipiscing elit</a:t>
            </a:r>
          </a:p>
        </p:txBody>
      </p:sp>
      <p:graphicFrame>
        <p:nvGraphicFramePr>
          <p:cNvPr id="10" name="Table Placeholder 9">
            <a:extLst>
              <a:ext uri="{FF2B5EF4-FFF2-40B4-BE49-F238E27FC236}">
                <a16:creationId xmlns:a16="http://schemas.microsoft.com/office/drawing/2014/main" id="{04CE1D54-4518-4C69-9F89-A822111327E9}"/>
              </a:ext>
            </a:extLst>
          </p:cNvPr>
          <p:cNvGraphicFramePr>
            <a:graphicFrameLocks noGrp="1"/>
          </p:cNvGraphicFramePr>
          <p:nvPr>
            <p:ph type="tbl" sz="quarter" idx="17"/>
            <p:extLst>
              <p:ext uri="{D42A27DB-BD31-4B8C-83A1-F6EECF244321}">
                <p14:modId xmlns:p14="http://schemas.microsoft.com/office/powerpoint/2010/main" val="3119508261"/>
              </p:ext>
            </p:extLst>
          </p:nvPr>
        </p:nvGraphicFramePr>
        <p:xfrm>
          <a:off x="4866275" y="746074"/>
          <a:ext cx="6464235" cy="50400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299576892"/>
                    </a:ext>
                  </a:extLst>
                </a:gridCol>
                <a:gridCol w="1134745">
                  <a:extLst>
                    <a:ext uri="{9D8B030D-6E8A-4147-A177-3AD203B41FA5}">
                      <a16:colId xmlns:a16="http://schemas.microsoft.com/office/drawing/2014/main" val="1613992875"/>
                    </a:ext>
                  </a:extLst>
                </a:gridCol>
                <a:gridCol w="1134745">
                  <a:extLst>
                    <a:ext uri="{9D8B030D-6E8A-4147-A177-3AD203B41FA5}">
                      <a16:colId xmlns:a16="http://schemas.microsoft.com/office/drawing/2014/main" val="687884660"/>
                    </a:ext>
                  </a:extLst>
                </a:gridCol>
                <a:gridCol w="1134745">
                  <a:extLst>
                    <a:ext uri="{9D8B030D-6E8A-4147-A177-3AD203B41FA5}">
                      <a16:colId xmlns:a16="http://schemas.microsoft.com/office/drawing/2014/main" val="178253312"/>
                    </a:ext>
                  </a:extLst>
                </a:gridCol>
                <a:gridCol w="720000">
                  <a:extLst>
                    <a:ext uri="{9D8B030D-6E8A-4147-A177-3AD203B41FA5}">
                      <a16:colId xmlns:a16="http://schemas.microsoft.com/office/drawing/2014/main" val="982175894"/>
                    </a:ext>
                  </a:extLst>
                </a:gridCol>
              </a:tblGrid>
              <a:tr h="360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r" defTabSz="914400" rtl="0" eaLnBrk="1" latinLnBrk="0" hangingPunct="1"/>
                      <a:r>
                        <a:rPr lang="ru-RU" sz="1200" b="1" kern="1200" dirty="0">
                          <a:solidFill>
                            <a:schemeClr val="tx1"/>
                          </a:solidFill>
                          <a:latin typeface="+mj-lt"/>
                          <a:ea typeface="+mn-ea"/>
                          <a:cs typeface="+mn-cs"/>
                        </a:rPr>
                        <a:t>20</a:t>
                      </a:r>
                      <a:r>
                        <a:rPr lang="en-US" sz="1200" b="1" kern="1200" dirty="0">
                          <a:solidFill>
                            <a:schemeClr val="tx1"/>
                          </a:solidFill>
                          <a:latin typeface="+mj-lt"/>
                          <a:ea typeface="+mn-ea"/>
                          <a:cs typeface="+mn-cs"/>
                        </a:rPr>
                        <a:t>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200" b="0"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9511643"/>
                  </a:ext>
                </a:extLst>
              </a:tr>
              <a:tr h="360000">
                <a:tc>
                  <a:txBody>
                    <a:bodyPr/>
                    <a:lstStyle/>
                    <a:p>
                      <a:pPr marL="0" algn="l" defTabSz="914400" rtl="0" eaLnBrk="1" latinLnBrk="0" hangingPunct="1"/>
                      <a:r>
                        <a:rPr lang="en-US" sz="1200" b="1" kern="1200" dirty="0">
                          <a:solidFill>
                            <a:schemeClr val="tx1"/>
                          </a:solidFill>
                          <a:latin typeface="+mj-lt"/>
                          <a:ea typeface="+mn-ea"/>
                          <a:cs typeface="+mn-cs"/>
                        </a:rPr>
                        <a:t>Users</a:t>
                      </a:r>
                      <a:endParaRPr lang="ru-RU" sz="1200" b="1" kern="1200" dirty="0">
                        <a:solidFill>
                          <a:schemeClr val="tx1"/>
                        </a:solidFill>
                        <a:latin typeface="+mj-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1,600,000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778732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Jobs</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092214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Average price per job</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80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350004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COMPANY REVENUE @15%</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6197060"/>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Cost of Revenue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214363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Gross Profit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308889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5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763311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Sales &amp; Marketing</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38,400,000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151,200,000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9240485"/>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Customer Service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1,687,500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21,600,000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7493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Product Development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10,800,000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4154499"/>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Misc.</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281,250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4,320,000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137778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TOTAL 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7,596,750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52,800,000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187,920,000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2494638"/>
                  </a:ext>
                </a:extLst>
              </a:tr>
              <a:tr h="360000">
                <a:tc>
                  <a:txBody>
                    <a:bodyPr/>
                    <a:lstStyle/>
                    <a:p>
                      <a:pPr marL="0" algn="l" defTabSz="914400" rtl="0" eaLnBrk="1" latinLnBrk="0" hangingPunct="1"/>
                      <a:r>
                        <a:rPr lang="en-US" sz="1200" b="1" kern="1200" dirty="0">
                          <a:solidFill>
                            <a:schemeClr val="tx1"/>
                          </a:solidFill>
                          <a:latin typeface="+mj-lt"/>
                          <a:ea typeface="+mn-ea"/>
                          <a:cs typeface="+mn-cs"/>
                        </a:rPr>
                        <a:t>EBIT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b="1" i="0" kern="1200" dirty="0">
                          <a:solidFill>
                            <a:schemeClr val="accent2"/>
                          </a:solidFill>
                          <a:latin typeface="+mn-lt"/>
                          <a:ea typeface="+mn-ea"/>
                          <a:cs typeface="+mn-cs"/>
                        </a:rPr>
                        <a:t>-1,968,750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chemeClr val="accent2"/>
                          </a:solidFill>
                          <a:latin typeface="+mn-lt"/>
                          <a:ea typeface="+mn-ea"/>
                          <a:cs typeface="+mn-cs"/>
                        </a:rPr>
                        <a:t>-4,800,000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rgbClr val="3D8C41"/>
                          </a:solidFill>
                          <a:latin typeface="+mn-lt"/>
                          <a:ea typeface="+mn-ea"/>
                          <a:cs typeface="+mn-cs"/>
                        </a:rPr>
                        <a:t>28,080,000</a:t>
                      </a:r>
                      <a:endParaRPr lang="ru-RU" sz="1400" b="1" i="0" kern="1200" dirty="0">
                        <a:solidFill>
                          <a:srgbClr val="3D8C4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6497641"/>
                  </a:ext>
                </a:extLst>
              </a:tr>
            </a:tbl>
          </a:graphicData>
        </a:graphic>
      </p:graphicFrame>
      <p:sp>
        <p:nvSpPr>
          <p:cNvPr id="2" name="Date Placeholder 1">
            <a:extLst>
              <a:ext uri="{FF2B5EF4-FFF2-40B4-BE49-F238E27FC236}">
                <a16:creationId xmlns:a16="http://schemas.microsoft.com/office/drawing/2014/main" id="{9CA27BC5-6A0A-4574-AEC3-9FD6D5805475}"/>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78C0D508-DC1F-4A19-ACF0-66F7C45B1D5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32F99F7-52B3-4F22-AA1D-52C9A74C9CAC}"/>
              </a:ext>
            </a:extLst>
          </p:cNvPr>
          <p:cNvSpPr>
            <a:spLocks noGrp="1"/>
          </p:cNvSpPr>
          <p:nvPr>
            <p:ph type="sldNum" sz="quarter" idx="12"/>
          </p:nvPr>
        </p:nvSpPr>
        <p:spPr/>
        <p:txBody>
          <a:bodyPr/>
          <a:lstStyle/>
          <a:p>
            <a:fld id="{D9BB3731-526F-4638-85F8-715D717FFC12}" type="slidenum">
              <a:rPr lang="en-US" smtClean="0"/>
              <a:t>16</a:t>
            </a:fld>
            <a:endParaRPr lang="en-US" dirty="0"/>
          </a:p>
        </p:txBody>
      </p:sp>
    </p:spTree>
    <p:extLst>
      <p:ext uri="{BB962C8B-B14F-4D97-AF65-F5344CB8AC3E}">
        <p14:creationId xmlns:p14="http://schemas.microsoft.com/office/powerpoint/2010/main" val="40334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7A25C9-076A-49F4-8305-F4D213483CA6}"/>
              </a:ext>
            </a:extLst>
          </p:cNvPr>
          <p:cNvSpPr>
            <a:spLocks noGrp="1"/>
          </p:cNvSpPr>
          <p:nvPr>
            <p:ph type="title"/>
          </p:nvPr>
        </p:nvSpPr>
        <p:spPr/>
        <p:txBody>
          <a:bodyPr/>
          <a:lstStyle/>
          <a:p>
            <a:r>
              <a:rPr lang="en-US" dirty="0"/>
              <a:t>OUR</a:t>
            </a:r>
            <a:br>
              <a:rPr lang="en-US" dirty="0"/>
            </a:br>
            <a:r>
              <a:rPr lang="en-US" dirty="0"/>
              <a:t>TEAM</a:t>
            </a:r>
          </a:p>
        </p:txBody>
      </p:sp>
      <p:sp>
        <p:nvSpPr>
          <p:cNvPr id="5" name="Text Placeholder 4">
            <a:extLst>
              <a:ext uri="{FF2B5EF4-FFF2-40B4-BE49-F238E27FC236}">
                <a16:creationId xmlns:a16="http://schemas.microsoft.com/office/drawing/2014/main" id="{FA5BAD01-B024-496F-916B-5A8B58A229BA}"/>
              </a:ext>
            </a:extLst>
          </p:cNvPr>
          <p:cNvSpPr>
            <a:spLocks noGrp="1"/>
          </p:cNvSpPr>
          <p:nvPr>
            <p:ph type="body" idx="1"/>
          </p:nvPr>
        </p:nvSpPr>
        <p:spPr/>
        <p:txBody>
          <a:bodyPr>
            <a:normAutofit lnSpcReduction="10000"/>
          </a:bodyPr>
          <a:lstStyle/>
          <a:p>
            <a:r>
              <a:rPr lang="en-US" dirty="0"/>
              <a:t>Lorem ipsum dolor sit amet, consectetuer adipiscing elit. Maecenas porttitor</a:t>
            </a:r>
          </a:p>
        </p:txBody>
      </p:sp>
      <p:pic>
        <p:nvPicPr>
          <p:cNvPr id="36" name="Picture Placeholder 35" descr="Team member photo">
            <a:extLst>
              <a:ext uri="{FF2B5EF4-FFF2-40B4-BE49-F238E27FC236}">
                <a16:creationId xmlns:a16="http://schemas.microsoft.com/office/drawing/2014/main" id="{D7D44A42-CCDB-48EA-9E3D-39A607D11C2A}"/>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A5A50062-D602-4524-976A-C7F7EB5D1618}"/>
              </a:ext>
            </a:extLst>
          </p:cNvPr>
          <p:cNvSpPr>
            <a:spLocks noGrp="1"/>
          </p:cNvSpPr>
          <p:nvPr>
            <p:ph type="body" sz="quarter" idx="20"/>
          </p:nvPr>
        </p:nvSpPr>
        <p:spPr/>
        <p:txBody>
          <a:bodyPr/>
          <a:lstStyle/>
          <a:p>
            <a:r>
              <a:rPr lang="en-US" dirty="0"/>
              <a:t>Person 1</a:t>
            </a:r>
            <a:br>
              <a:rPr lang="en-US" dirty="0"/>
            </a:br>
            <a:r>
              <a:rPr lang="en-US" dirty="0"/>
              <a:t>Title</a:t>
            </a:r>
          </a:p>
        </p:txBody>
      </p:sp>
      <p:sp>
        <p:nvSpPr>
          <p:cNvPr id="12" name="Text Placeholder 11">
            <a:extLst>
              <a:ext uri="{FF2B5EF4-FFF2-40B4-BE49-F238E27FC236}">
                <a16:creationId xmlns:a16="http://schemas.microsoft.com/office/drawing/2014/main" id="{05E390E9-9DBA-48FE-B984-D3CE877DEF6C}"/>
              </a:ext>
            </a:extLst>
          </p:cNvPr>
          <p:cNvSpPr>
            <a:spLocks noGrp="1"/>
          </p:cNvSpPr>
          <p:nvPr>
            <p:ph type="body" sz="quarter" idx="21"/>
          </p:nvPr>
        </p:nvSpPr>
        <p:spPr/>
        <p:txBody>
          <a:bodyPr/>
          <a:lstStyle/>
          <a:p>
            <a:r>
              <a:rPr lang="en-US" dirty="0"/>
              <a:t>Team Member Title</a:t>
            </a:r>
          </a:p>
        </p:txBody>
      </p:sp>
      <p:sp>
        <p:nvSpPr>
          <p:cNvPr id="13" name="Text Placeholder 12">
            <a:extLst>
              <a:ext uri="{FF2B5EF4-FFF2-40B4-BE49-F238E27FC236}">
                <a16:creationId xmlns:a16="http://schemas.microsoft.com/office/drawing/2014/main" id="{D0ADA1CE-E809-4DB2-822D-8E0D1CA2AEC2}"/>
              </a:ext>
            </a:extLst>
          </p:cNvPr>
          <p:cNvSpPr>
            <a:spLocks noGrp="1"/>
          </p:cNvSpPr>
          <p:nvPr>
            <p:ph type="body" sz="quarter" idx="22"/>
          </p:nvPr>
        </p:nvSpPr>
        <p:spPr/>
        <p:txBody>
          <a:bodyPr/>
          <a:lstStyle/>
          <a:p>
            <a:r>
              <a:rPr lang="en-US" dirty="0"/>
              <a:t>Lorem ipsum dolor sit amet, consectetuer adipiscing elit. Maecenas porttitor congue</a:t>
            </a:r>
          </a:p>
        </p:txBody>
      </p:sp>
      <p:pic>
        <p:nvPicPr>
          <p:cNvPr id="38" name="Picture Placeholder 37" descr="Team member photo">
            <a:extLst>
              <a:ext uri="{FF2B5EF4-FFF2-40B4-BE49-F238E27FC236}">
                <a16:creationId xmlns:a16="http://schemas.microsoft.com/office/drawing/2014/main" id="{C36AB1AE-ED3E-45B2-BD1F-06E5CF2A89E3}"/>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27" name="Text Placeholder 26">
            <a:extLst>
              <a:ext uri="{FF2B5EF4-FFF2-40B4-BE49-F238E27FC236}">
                <a16:creationId xmlns:a16="http://schemas.microsoft.com/office/drawing/2014/main" id="{2BE43587-35BF-472F-B30B-B9F99D69EDAB}"/>
              </a:ext>
            </a:extLst>
          </p:cNvPr>
          <p:cNvSpPr>
            <a:spLocks noGrp="1"/>
          </p:cNvSpPr>
          <p:nvPr>
            <p:ph type="body" sz="quarter" idx="23"/>
          </p:nvPr>
        </p:nvSpPr>
        <p:spPr/>
        <p:txBody>
          <a:bodyPr/>
          <a:lstStyle/>
          <a:p>
            <a:r>
              <a:rPr lang="en-US" dirty="0"/>
              <a:t>Person 2</a:t>
            </a:r>
            <a:br>
              <a:rPr lang="en-US" dirty="0"/>
            </a:br>
            <a:r>
              <a:rPr lang="en-US" dirty="0"/>
              <a:t>Title</a:t>
            </a:r>
          </a:p>
        </p:txBody>
      </p:sp>
      <p:sp>
        <p:nvSpPr>
          <p:cNvPr id="28" name="Text Placeholder 27">
            <a:extLst>
              <a:ext uri="{FF2B5EF4-FFF2-40B4-BE49-F238E27FC236}">
                <a16:creationId xmlns:a16="http://schemas.microsoft.com/office/drawing/2014/main" id="{194B1D15-3C49-4A3D-BA4A-071D3630804E}"/>
              </a:ext>
            </a:extLst>
          </p:cNvPr>
          <p:cNvSpPr>
            <a:spLocks noGrp="1"/>
          </p:cNvSpPr>
          <p:nvPr>
            <p:ph type="body" sz="quarter" idx="24"/>
          </p:nvPr>
        </p:nvSpPr>
        <p:spPr/>
        <p:txBody>
          <a:bodyPr/>
          <a:lstStyle/>
          <a:p>
            <a:r>
              <a:rPr lang="en-US" dirty="0"/>
              <a:t>Team Member Title</a:t>
            </a:r>
          </a:p>
        </p:txBody>
      </p:sp>
      <p:sp>
        <p:nvSpPr>
          <p:cNvPr id="29" name="Text Placeholder 28">
            <a:extLst>
              <a:ext uri="{FF2B5EF4-FFF2-40B4-BE49-F238E27FC236}">
                <a16:creationId xmlns:a16="http://schemas.microsoft.com/office/drawing/2014/main" id="{23C08017-E917-410B-B692-42F913A2BD12}"/>
              </a:ext>
            </a:extLst>
          </p:cNvPr>
          <p:cNvSpPr>
            <a:spLocks noGrp="1"/>
          </p:cNvSpPr>
          <p:nvPr>
            <p:ph type="body" sz="quarter" idx="25"/>
          </p:nvPr>
        </p:nvSpPr>
        <p:spPr/>
        <p:txBody>
          <a:bodyPr/>
          <a:lstStyle/>
          <a:p>
            <a:r>
              <a:rPr lang="en-US" dirty="0"/>
              <a:t>Lorem ipsum dolor sit amet, consectetuer adipiscing elit. Maecenas porttitor congue</a:t>
            </a:r>
          </a:p>
        </p:txBody>
      </p:sp>
      <p:pic>
        <p:nvPicPr>
          <p:cNvPr id="40" name="Picture Placeholder 39" descr="Team member photo">
            <a:extLst>
              <a:ext uri="{FF2B5EF4-FFF2-40B4-BE49-F238E27FC236}">
                <a16:creationId xmlns:a16="http://schemas.microsoft.com/office/drawing/2014/main" id="{95C4594E-15F7-4496-998A-1BE0A9E852AC}"/>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sp>
        <p:nvSpPr>
          <p:cNvPr id="30" name="Text Placeholder 29">
            <a:extLst>
              <a:ext uri="{FF2B5EF4-FFF2-40B4-BE49-F238E27FC236}">
                <a16:creationId xmlns:a16="http://schemas.microsoft.com/office/drawing/2014/main" id="{3FD4A2BE-1165-40C6-A4C3-7413DA1B5595}"/>
              </a:ext>
            </a:extLst>
          </p:cNvPr>
          <p:cNvSpPr>
            <a:spLocks noGrp="1"/>
          </p:cNvSpPr>
          <p:nvPr>
            <p:ph type="body" sz="quarter" idx="26"/>
          </p:nvPr>
        </p:nvSpPr>
        <p:spPr/>
        <p:txBody>
          <a:bodyPr/>
          <a:lstStyle/>
          <a:p>
            <a:r>
              <a:rPr lang="en-US" dirty="0"/>
              <a:t>Person 3</a:t>
            </a:r>
            <a:br>
              <a:rPr lang="en-US" dirty="0"/>
            </a:br>
            <a:r>
              <a:rPr lang="en-US" dirty="0"/>
              <a:t>Title</a:t>
            </a:r>
          </a:p>
        </p:txBody>
      </p:sp>
      <p:sp>
        <p:nvSpPr>
          <p:cNvPr id="31" name="Text Placeholder 30">
            <a:extLst>
              <a:ext uri="{FF2B5EF4-FFF2-40B4-BE49-F238E27FC236}">
                <a16:creationId xmlns:a16="http://schemas.microsoft.com/office/drawing/2014/main" id="{F539F05C-6585-4920-B4E4-E8A5FAB876BB}"/>
              </a:ext>
            </a:extLst>
          </p:cNvPr>
          <p:cNvSpPr>
            <a:spLocks noGrp="1"/>
          </p:cNvSpPr>
          <p:nvPr>
            <p:ph type="body" sz="quarter" idx="27"/>
          </p:nvPr>
        </p:nvSpPr>
        <p:spPr/>
        <p:txBody>
          <a:bodyPr/>
          <a:lstStyle/>
          <a:p>
            <a:r>
              <a:rPr lang="en-US" dirty="0"/>
              <a:t>Team Member Title</a:t>
            </a:r>
          </a:p>
        </p:txBody>
      </p:sp>
      <p:sp>
        <p:nvSpPr>
          <p:cNvPr id="32" name="Text Placeholder 31">
            <a:extLst>
              <a:ext uri="{FF2B5EF4-FFF2-40B4-BE49-F238E27FC236}">
                <a16:creationId xmlns:a16="http://schemas.microsoft.com/office/drawing/2014/main" id="{6C9DE3D3-D9CE-4D19-B7CD-CDE1D84B2541}"/>
              </a:ext>
            </a:extLst>
          </p:cNvPr>
          <p:cNvSpPr>
            <a:spLocks noGrp="1"/>
          </p:cNvSpPr>
          <p:nvPr>
            <p:ph type="body" sz="quarter" idx="28"/>
          </p:nvPr>
        </p:nvSpPr>
        <p:spPr/>
        <p:txBody>
          <a:bodyPr/>
          <a:lstStyle/>
          <a:p>
            <a:r>
              <a:rPr lang="en-US" dirty="0"/>
              <a:t>Lorem ipsum dolor sit amet, consectetuer adipiscing elit. Maecenas porttitor congue</a:t>
            </a:r>
          </a:p>
        </p:txBody>
      </p:sp>
      <p:sp>
        <p:nvSpPr>
          <p:cNvPr id="2" name="Date Placeholder 1">
            <a:extLst>
              <a:ext uri="{FF2B5EF4-FFF2-40B4-BE49-F238E27FC236}">
                <a16:creationId xmlns:a16="http://schemas.microsoft.com/office/drawing/2014/main" id="{408B7472-A786-4683-A3CF-9E8FF8F139A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EDD700DC-E5F4-4084-A5CF-39E36FDC14E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F0285C1-2CA4-4018-8010-A65FA0DA301F}"/>
              </a:ext>
            </a:extLst>
          </p:cNvPr>
          <p:cNvSpPr>
            <a:spLocks noGrp="1"/>
          </p:cNvSpPr>
          <p:nvPr>
            <p:ph type="sldNum" sz="quarter" idx="12"/>
          </p:nvPr>
        </p:nvSpPr>
        <p:spPr/>
        <p:txBody>
          <a:bodyPr/>
          <a:lstStyle/>
          <a:p>
            <a:fld id="{D9BB3731-526F-4638-85F8-715D717FFC12}" type="slidenum">
              <a:rPr lang="en-US" smtClean="0"/>
              <a:pPr/>
              <a:t>17</a:t>
            </a:fld>
            <a:endParaRPr lang="en-US" dirty="0"/>
          </a:p>
        </p:txBody>
      </p:sp>
    </p:spTree>
    <p:extLst>
      <p:ext uri="{BB962C8B-B14F-4D97-AF65-F5344CB8AC3E}">
        <p14:creationId xmlns:p14="http://schemas.microsoft.com/office/powerpoint/2010/main" val="423311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E4A22-52B4-48DB-BC1F-CEB435954506}"/>
              </a:ext>
            </a:extLst>
          </p:cNvPr>
          <p:cNvSpPr>
            <a:spLocks noGrp="1"/>
          </p:cNvSpPr>
          <p:nvPr>
            <p:ph type="title"/>
          </p:nvPr>
        </p:nvSpPr>
        <p:spPr/>
        <p:txBody>
          <a:bodyPr/>
          <a:lstStyle/>
          <a:p>
            <a:r>
              <a:rPr lang="en-US" dirty="0"/>
              <a:t>OUR TEAM SLIDE</a:t>
            </a:r>
          </a:p>
        </p:txBody>
      </p:sp>
      <p:sp>
        <p:nvSpPr>
          <p:cNvPr id="7" name="Text Placeholder 6">
            <a:extLst>
              <a:ext uri="{FF2B5EF4-FFF2-40B4-BE49-F238E27FC236}">
                <a16:creationId xmlns:a16="http://schemas.microsoft.com/office/drawing/2014/main" id="{88D0AA9F-97E6-459E-B3E9-87BC95D3BDB8}"/>
              </a:ext>
            </a:extLst>
          </p:cNvPr>
          <p:cNvSpPr>
            <a:spLocks noGrp="1"/>
          </p:cNvSpPr>
          <p:nvPr>
            <p:ph type="body" idx="49"/>
          </p:nvPr>
        </p:nvSpPr>
        <p:spPr/>
        <p:txBody>
          <a:bodyPr/>
          <a:lstStyle/>
          <a:p>
            <a:r>
              <a:rPr lang="en-US" dirty="0"/>
              <a:t>Lorem ipsum dolor sit amet, consectetuer adipiscing elit. Maecenas porttitor congue massa</a:t>
            </a:r>
          </a:p>
        </p:txBody>
      </p:sp>
      <p:pic>
        <p:nvPicPr>
          <p:cNvPr id="53" name="Picture Placeholder 52" descr="Team member photo">
            <a:extLst>
              <a:ext uri="{FF2B5EF4-FFF2-40B4-BE49-F238E27FC236}">
                <a16:creationId xmlns:a16="http://schemas.microsoft.com/office/drawing/2014/main" id="{FA59F357-42E3-405E-BA48-5F656C5C3A5F}"/>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CB7527C1-7029-46F6-A38C-2FD2FB059798}"/>
              </a:ext>
            </a:extLst>
          </p:cNvPr>
          <p:cNvSpPr>
            <a:spLocks noGrp="1"/>
          </p:cNvSpPr>
          <p:nvPr>
            <p:ph type="body" sz="quarter" idx="20"/>
          </p:nvPr>
        </p:nvSpPr>
        <p:spPr/>
        <p:txBody>
          <a:bodyPr/>
          <a:lstStyle/>
          <a:p>
            <a:r>
              <a:rPr lang="en-US" dirty="0"/>
              <a:t>Person 1 Name</a:t>
            </a:r>
          </a:p>
        </p:txBody>
      </p:sp>
      <p:sp>
        <p:nvSpPr>
          <p:cNvPr id="10" name="Text Placeholder 9">
            <a:extLst>
              <a:ext uri="{FF2B5EF4-FFF2-40B4-BE49-F238E27FC236}">
                <a16:creationId xmlns:a16="http://schemas.microsoft.com/office/drawing/2014/main" id="{805FA345-D865-463E-9A89-8FDB2EB30506}"/>
              </a:ext>
            </a:extLst>
          </p:cNvPr>
          <p:cNvSpPr>
            <a:spLocks noGrp="1"/>
          </p:cNvSpPr>
          <p:nvPr>
            <p:ph type="body" sz="quarter" idx="21"/>
          </p:nvPr>
        </p:nvSpPr>
        <p:spPr/>
        <p:txBody>
          <a:bodyPr/>
          <a:lstStyle/>
          <a:p>
            <a:r>
              <a:rPr lang="en-US" dirty="0"/>
              <a:t>Team Member Title</a:t>
            </a:r>
          </a:p>
        </p:txBody>
      </p:sp>
      <p:pic>
        <p:nvPicPr>
          <p:cNvPr id="57" name="Picture Placeholder 56" descr="Team member photo">
            <a:extLst>
              <a:ext uri="{FF2B5EF4-FFF2-40B4-BE49-F238E27FC236}">
                <a16:creationId xmlns:a16="http://schemas.microsoft.com/office/drawing/2014/main" id="{55C3C533-5FE2-4FF4-9750-FCCCA3E23CF0}"/>
              </a:ext>
            </a:extLst>
          </p:cNvPr>
          <p:cNvPicPr>
            <a:picLocks noGrp="1" noChangeAspect="1"/>
          </p:cNvPicPr>
          <p:nvPr>
            <p:ph type="pic" sz="quarter" idx="54"/>
          </p:nvPr>
        </p:nvPicPr>
        <p:blipFill>
          <a:blip r:embed="rId3">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82BA129D-99CE-4BF2-BE3E-1DA53A6F68A4}"/>
              </a:ext>
            </a:extLst>
          </p:cNvPr>
          <p:cNvSpPr>
            <a:spLocks noGrp="1"/>
          </p:cNvSpPr>
          <p:nvPr>
            <p:ph type="body" sz="quarter" idx="55"/>
          </p:nvPr>
        </p:nvSpPr>
        <p:spPr/>
        <p:txBody>
          <a:bodyPr/>
          <a:lstStyle/>
          <a:p>
            <a:r>
              <a:rPr lang="en-US" dirty="0"/>
              <a:t>Person 2 Name</a:t>
            </a:r>
          </a:p>
        </p:txBody>
      </p:sp>
      <p:sp>
        <p:nvSpPr>
          <p:cNvPr id="16" name="Text Placeholder 15">
            <a:extLst>
              <a:ext uri="{FF2B5EF4-FFF2-40B4-BE49-F238E27FC236}">
                <a16:creationId xmlns:a16="http://schemas.microsoft.com/office/drawing/2014/main" id="{35360210-8697-4EA2-955D-6FA0380AC0B9}"/>
              </a:ext>
            </a:extLst>
          </p:cNvPr>
          <p:cNvSpPr>
            <a:spLocks noGrp="1"/>
          </p:cNvSpPr>
          <p:nvPr>
            <p:ph type="body" sz="quarter" idx="56"/>
          </p:nvPr>
        </p:nvSpPr>
        <p:spPr/>
        <p:txBody>
          <a:bodyPr/>
          <a:lstStyle/>
          <a:p>
            <a:r>
              <a:rPr lang="en-US" dirty="0"/>
              <a:t>Team Member Title</a:t>
            </a:r>
          </a:p>
        </p:txBody>
      </p:sp>
      <p:pic>
        <p:nvPicPr>
          <p:cNvPr id="61" name="Picture Placeholder 60" descr="Team member photo">
            <a:extLst>
              <a:ext uri="{FF2B5EF4-FFF2-40B4-BE49-F238E27FC236}">
                <a16:creationId xmlns:a16="http://schemas.microsoft.com/office/drawing/2014/main" id="{0E9F51F8-6E3C-49EB-BC1E-3A4692BE09D3}"/>
              </a:ext>
            </a:extLst>
          </p:cNvPr>
          <p:cNvPicPr>
            <a:picLocks noGrp="1" noChangeAspect="1"/>
          </p:cNvPicPr>
          <p:nvPr>
            <p:ph type="pic" sz="quarter" idx="51"/>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C0769FB7-A83A-43E9-A189-0E7E7EFBE010}"/>
              </a:ext>
            </a:extLst>
          </p:cNvPr>
          <p:cNvSpPr>
            <a:spLocks noGrp="1"/>
          </p:cNvSpPr>
          <p:nvPr>
            <p:ph type="body" sz="quarter" idx="52"/>
          </p:nvPr>
        </p:nvSpPr>
        <p:spPr/>
        <p:txBody>
          <a:bodyPr/>
          <a:lstStyle/>
          <a:p>
            <a:r>
              <a:rPr lang="en-US" dirty="0"/>
              <a:t>Person 3 Name</a:t>
            </a:r>
          </a:p>
        </p:txBody>
      </p:sp>
      <p:sp>
        <p:nvSpPr>
          <p:cNvPr id="13" name="Text Placeholder 12">
            <a:extLst>
              <a:ext uri="{FF2B5EF4-FFF2-40B4-BE49-F238E27FC236}">
                <a16:creationId xmlns:a16="http://schemas.microsoft.com/office/drawing/2014/main" id="{1C2D8B52-E754-4D72-8FD8-DBC1F2628E79}"/>
              </a:ext>
            </a:extLst>
          </p:cNvPr>
          <p:cNvSpPr>
            <a:spLocks noGrp="1"/>
          </p:cNvSpPr>
          <p:nvPr>
            <p:ph type="body" sz="quarter" idx="53"/>
          </p:nvPr>
        </p:nvSpPr>
        <p:spPr/>
        <p:txBody>
          <a:bodyPr/>
          <a:lstStyle/>
          <a:p>
            <a:r>
              <a:rPr lang="en-US" dirty="0"/>
              <a:t>Team Member Title</a:t>
            </a:r>
          </a:p>
        </p:txBody>
      </p:sp>
      <p:pic>
        <p:nvPicPr>
          <p:cNvPr id="55" name="Picture Placeholder 54" descr="Team member photo">
            <a:extLst>
              <a:ext uri="{FF2B5EF4-FFF2-40B4-BE49-F238E27FC236}">
                <a16:creationId xmlns:a16="http://schemas.microsoft.com/office/drawing/2014/main" id="{481B2ADC-1178-4460-B296-04C1949615E0}"/>
              </a:ext>
            </a:extLst>
          </p:cNvPr>
          <p:cNvPicPr>
            <a:picLocks noGrp="1" noChangeAspect="1"/>
          </p:cNvPicPr>
          <p:nvPr>
            <p:ph type="pic" sz="quarter" idx="57"/>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D42D452-05D8-4712-BBBC-4165D158A117}"/>
              </a:ext>
            </a:extLst>
          </p:cNvPr>
          <p:cNvSpPr>
            <a:spLocks noGrp="1"/>
          </p:cNvSpPr>
          <p:nvPr>
            <p:ph type="body" sz="quarter" idx="58"/>
          </p:nvPr>
        </p:nvSpPr>
        <p:spPr/>
        <p:txBody>
          <a:bodyPr/>
          <a:lstStyle/>
          <a:p>
            <a:r>
              <a:rPr lang="en-US" dirty="0"/>
              <a:t>Person 4 Name</a:t>
            </a:r>
          </a:p>
        </p:txBody>
      </p:sp>
      <p:sp>
        <p:nvSpPr>
          <p:cNvPr id="19" name="Text Placeholder 18">
            <a:extLst>
              <a:ext uri="{FF2B5EF4-FFF2-40B4-BE49-F238E27FC236}">
                <a16:creationId xmlns:a16="http://schemas.microsoft.com/office/drawing/2014/main" id="{321A2AE2-E00D-4BFA-9B4C-F67053DFDC0C}"/>
              </a:ext>
            </a:extLst>
          </p:cNvPr>
          <p:cNvSpPr>
            <a:spLocks noGrp="1"/>
          </p:cNvSpPr>
          <p:nvPr>
            <p:ph type="body" sz="quarter" idx="59"/>
          </p:nvPr>
        </p:nvSpPr>
        <p:spPr/>
        <p:txBody>
          <a:bodyPr/>
          <a:lstStyle/>
          <a:p>
            <a:r>
              <a:rPr lang="en-US" dirty="0"/>
              <a:t>Team Member Title</a:t>
            </a:r>
          </a:p>
        </p:txBody>
      </p:sp>
      <p:pic>
        <p:nvPicPr>
          <p:cNvPr id="59" name="Picture Placeholder 58" descr="Team member photo">
            <a:extLst>
              <a:ext uri="{FF2B5EF4-FFF2-40B4-BE49-F238E27FC236}">
                <a16:creationId xmlns:a16="http://schemas.microsoft.com/office/drawing/2014/main" id="{CE0E6DFA-4DA8-44B6-B36C-E6AECC7E57C0}"/>
              </a:ext>
            </a:extLst>
          </p:cNvPr>
          <p:cNvPicPr>
            <a:picLocks noGrp="1" noChangeAspect="1"/>
          </p:cNvPicPr>
          <p:nvPr>
            <p:ph type="pic" sz="quarter" idx="63"/>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4E5E6B42-7262-4F13-AC09-468BBF8C5EA3}"/>
              </a:ext>
            </a:extLst>
          </p:cNvPr>
          <p:cNvSpPr>
            <a:spLocks noGrp="1"/>
          </p:cNvSpPr>
          <p:nvPr>
            <p:ph type="body" sz="quarter" idx="64"/>
          </p:nvPr>
        </p:nvSpPr>
        <p:spPr/>
        <p:txBody>
          <a:bodyPr/>
          <a:lstStyle/>
          <a:p>
            <a:r>
              <a:rPr lang="en-US" dirty="0"/>
              <a:t>Person 5 Name</a:t>
            </a:r>
          </a:p>
        </p:txBody>
      </p:sp>
      <p:sp>
        <p:nvSpPr>
          <p:cNvPr id="25" name="Text Placeholder 24">
            <a:extLst>
              <a:ext uri="{FF2B5EF4-FFF2-40B4-BE49-F238E27FC236}">
                <a16:creationId xmlns:a16="http://schemas.microsoft.com/office/drawing/2014/main" id="{FCD975EB-4047-4071-A4F4-C7002665863B}"/>
              </a:ext>
            </a:extLst>
          </p:cNvPr>
          <p:cNvSpPr>
            <a:spLocks noGrp="1"/>
          </p:cNvSpPr>
          <p:nvPr>
            <p:ph type="body" sz="quarter" idx="65"/>
          </p:nvPr>
        </p:nvSpPr>
        <p:spPr/>
        <p:txBody>
          <a:bodyPr/>
          <a:lstStyle/>
          <a:p>
            <a:r>
              <a:rPr lang="en-US" dirty="0"/>
              <a:t>Team Member Title</a:t>
            </a:r>
          </a:p>
        </p:txBody>
      </p:sp>
      <p:pic>
        <p:nvPicPr>
          <p:cNvPr id="63" name="Picture Placeholder 62" descr="Team member photo">
            <a:extLst>
              <a:ext uri="{FF2B5EF4-FFF2-40B4-BE49-F238E27FC236}">
                <a16:creationId xmlns:a16="http://schemas.microsoft.com/office/drawing/2014/main" id="{4FB88EE0-BD43-44CD-9077-9AE36EB7A82E}"/>
              </a:ext>
            </a:extLst>
          </p:cNvPr>
          <p:cNvPicPr>
            <a:picLocks noGrp="1" noChangeAspect="1"/>
          </p:cNvPicPr>
          <p:nvPr>
            <p:ph type="pic" sz="quarter" idx="60"/>
          </p:nvPr>
        </p:nvPicPr>
        <p:blipFill>
          <a:blip r:embed="rId7">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F23D0215-7F02-4C9E-9FCE-0B2EE5B32893}"/>
              </a:ext>
            </a:extLst>
          </p:cNvPr>
          <p:cNvSpPr>
            <a:spLocks noGrp="1"/>
          </p:cNvSpPr>
          <p:nvPr>
            <p:ph type="body" sz="quarter" idx="61"/>
          </p:nvPr>
        </p:nvSpPr>
        <p:spPr/>
        <p:txBody>
          <a:bodyPr/>
          <a:lstStyle/>
          <a:p>
            <a:r>
              <a:rPr lang="en-US" dirty="0"/>
              <a:t>Person 6 Name</a:t>
            </a:r>
          </a:p>
        </p:txBody>
      </p:sp>
      <p:sp>
        <p:nvSpPr>
          <p:cNvPr id="22" name="Text Placeholder 21">
            <a:extLst>
              <a:ext uri="{FF2B5EF4-FFF2-40B4-BE49-F238E27FC236}">
                <a16:creationId xmlns:a16="http://schemas.microsoft.com/office/drawing/2014/main" id="{8D2299FC-6C5C-4EB8-A3F3-E30B14DE4F8C}"/>
              </a:ext>
            </a:extLst>
          </p:cNvPr>
          <p:cNvSpPr>
            <a:spLocks noGrp="1"/>
          </p:cNvSpPr>
          <p:nvPr>
            <p:ph type="body" sz="quarter" idx="62"/>
          </p:nvPr>
        </p:nvSpPr>
        <p:spPr/>
        <p:txBody>
          <a:bodyPr/>
          <a:lstStyle/>
          <a:p>
            <a:r>
              <a:rPr lang="en-US" dirty="0"/>
              <a:t>Team Member Title</a:t>
            </a:r>
          </a:p>
        </p:txBody>
      </p:sp>
      <p:sp>
        <p:nvSpPr>
          <p:cNvPr id="2" name="Date Placeholder 1">
            <a:extLst>
              <a:ext uri="{FF2B5EF4-FFF2-40B4-BE49-F238E27FC236}">
                <a16:creationId xmlns:a16="http://schemas.microsoft.com/office/drawing/2014/main" id="{5AA67CD6-EF38-4028-A995-DF89AA2103EC}"/>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E931BE5F-603A-4357-A6C0-4BF9AFD5CF01}"/>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E2E56133-BD4E-40EC-842A-9B903B794755}"/>
              </a:ext>
            </a:extLst>
          </p:cNvPr>
          <p:cNvSpPr>
            <a:spLocks noGrp="1"/>
          </p:cNvSpPr>
          <p:nvPr>
            <p:ph type="sldNum" sz="quarter" idx="12"/>
          </p:nvPr>
        </p:nvSpPr>
        <p:spPr/>
        <p:txBody>
          <a:bodyPr/>
          <a:lstStyle/>
          <a:p>
            <a:fld id="{D9BB3731-526F-4638-85F8-715D717FFC12}" type="slidenum">
              <a:rPr lang="en-US" smtClean="0"/>
              <a:pPr/>
              <a:t>18</a:t>
            </a:fld>
            <a:endParaRPr lang="en-US" dirty="0"/>
          </a:p>
        </p:txBody>
      </p:sp>
    </p:spTree>
    <p:extLst>
      <p:ext uri="{BB962C8B-B14F-4D97-AF65-F5344CB8AC3E}">
        <p14:creationId xmlns:p14="http://schemas.microsoft.com/office/powerpoint/2010/main" val="853549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25E-EEEB-45D0-B6EF-2291C026744A}"/>
              </a:ext>
            </a:extLst>
          </p:cNvPr>
          <p:cNvSpPr>
            <a:spLocks noGrp="1"/>
          </p:cNvSpPr>
          <p:nvPr>
            <p:ph type="title"/>
          </p:nvPr>
        </p:nvSpPr>
        <p:spPr/>
        <p:txBody>
          <a:bodyPr/>
          <a:lstStyle/>
          <a:p>
            <a:r>
              <a:rPr lang="en-US" dirty="0"/>
              <a:t>FUNDING</a:t>
            </a:r>
          </a:p>
        </p:txBody>
      </p:sp>
      <p:sp>
        <p:nvSpPr>
          <p:cNvPr id="8" name="Text Placeholder 7">
            <a:extLst>
              <a:ext uri="{FF2B5EF4-FFF2-40B4-BE49-F238E27FC236}">
                <a16:creationId xmlns:a16="http://schemas.microsoft.com/office/drawing/2014/main" id="{31E570EB-DDEF-414F-BCAB-FA24A95E1AA5}"/>
              </a:ext>
            </a:extLst>
          </p:cNvPr>
          <p:cNvSpPr>
            <a:spLocks noGrp="1"/>
          </p:cNvSpPr>
          <p:nvPr>
            <p:ph type="body" idx="37"/>
          </p:nvPr>
        </p:nvSpPr>
        <p:spPr/>
        <p:txBody>
          <a:bodyPr>
            <a:normAutofit/>
          </a:bodyPr>
          <a:lstStyle/>
          <a:p>
            <a:r>
              <a:rPr lang="en-US" dirty="0"/>
              <a:t>Lorem ipsum dolor sit amet, consectetuer adipiscing elit. Maecenas porttitor congue massa</a:t>
            </a:r>
          </a:p>
        </p:txBody>
      </p:sp>
      <p:sp>
        <p:nvSpPr>
          <p:cNvPr id="43" name="Rectangle 42" descr="Legend key color 1">
            <a:extLst>
              <a:ext uri="{FF2B5EF4-FFF2-40B4-BE49-F238E27FC236}">
                <a16:creationId xmlns:a16="http://schemas.microsoft.com/office/drawing/2014/main" id="{EBD7454E-A6B4-A148-9B42-F76C68AD4046}"/>
              </a:ext>
            </a:extLst>
          </p:cNvPr>
          <p:cNvSpPr/>
          <p:nvPr/>
        </p:nvSpPr>
        <p:spPr>
          <a:xfrm>
            <a:off x="862012" y="3842655"/>
            <a:ext cx="265176" cy="265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 Placeholder 6">
            <a:extLst>
              <a:ext uri="{FF2B5EF4-FFF2-40B4-BE49-F238E27FC236}">
                <a16:creationId xmlns:a16="http://schemas.microsoft.com/office/drawing/2014/main" id="{161E2BC0-C618-4FBA-86B6-0C36653A6F2C}"/>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F46D3965-F44D-4043-9719-B8B569ED5435}"/>
              </a:ext>
            </a:extLst>
          </p:cNvPr>
          <p:cNvSpPr>
            <a:spLocks noGrp="1"/>
          </p:cNvSpPr>
          <p:nvPr>
            <p:ph type="body" idx="42"/>
          </p:nvPr>
        </p:nvSpPr>
        <p:spPr/>
        <p:txBody>
          <a:bodyPr/>
          <a:lstStyle/>
          <a:p>
            <a:r>
              <a:rPr lang="en-US" i="0" dirty="0"/>
              <a:t>Category Description</a:t>
            </a:r>
          </a:p>
        </p:txBody>
      </p:sp>
      <p:sp>
        <p:nvSpPr>
          <p:cNvPr id="44" name="Rectangle 43" descr="Legend key color 2">
            <a:extLst>
              <a:ext uri="{FF2B5EF4-FFF2-40B4-BE49-F238E27FC236}">
                <a16:creationId xmlns:a16="http://schemas.microsoft.com/office/drawing/2014/main" id="{83FFD2AD-DD30-E04D-A948-531B60FEDE68}"/>
              </a:ext>
            </a:extLst>
          </p:cNvPr>
          <p:cNvSpPr/>
          <p:nvPr/>
        </p:nvSpPr>
        <p:spPr>
          <a:xfrm>
            <a:off x="2869337" y="3842655"/>
            <a:ext cx="265176" cy="265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ext Placeholder 10">
            <a:extLst>
              <a:ext uri="{FF2B5EF4-FFF2-40B4-BE49-F238E27FC236}">
                <a16:creationId xmlns:a16="http://schemas.microsoft.com/office/drawing/2014/main" id="{4B1079BF-F80D-4A11-9413-57BEE7F959FE}"/>
              </a:ext>
            </a:extLst>
          </p:cNvPr>
          <p:cNvSpPr>
            <a:spLocks noGrp="1"/>
          </p:cNvSpPr>
          <p:nvPr>
            <p:ph type="body" idx="45"/>
          </p:nvPr>
        </p:nvSpPr>
        <p:spPr/>
        <p:txBody>
          <a:bodyPr/>
          <a:lstStyle/>
          <a:p>
            <a:r>
              <a:rPr lang="en-US" dirty="0"/>
              <a:t>$1,500,000</a:t>
            </a:r>
          </a:p>
        </p:txBody>
      </p:sp>
      <p:sp>
        <p:nvSpPr>
          <p:cNvPr id="12" name="Text Placeholder 11">
            <a:extLst>
              <a:ext uri="{FF2B5EF4-FFF2-40B4-BE49-F238E27FC236}">
                <a16:creationId xmlns:a16="http://schemas.microsoft.com/office/drawing/2014/main" id="{74460E61-B898-4965-AFBD-326636AC2B3B}"/>
              </a:ext>
            </a:extLst>
          </p:cNvPr>
          <p:cNvSpPr>
            <a:spLocks noGrp="1"/>
          </p:cNvSpPr>
          <p:nvPr>
            <p:ph type="body" idx="46"/>
          </p:nvPr>
        </p:nvSpPr>
        <p:spPr/>
        <p:txBody>
          <a:bodyPr/>
          <a:lstStyle/>
          <a:p>
            <a:r>
              <a:rPr lang="en-US" i="0" dirty="0"/>
              <a:t>Category Description</a:t>
            </a:r>
          </a:p>
        </p:txBody>
      </p:sp>
      <p:sp>
        <p:nvSpPr>
          <p:cNvPr id="45" name="Rectangle 44" descr="Legend key color 3">
            <a:extLst>
              <a:ext uri="{FF2B5EF4-FFF2-40B4-BE49-F238E27FC236}">
                <a16:creationId xmlns:a16="http://schemas.microsoft.com/office/drawing/2014/main" id="{4C865ABB-548F-6A4C-958D-39C8E2613D78}"/>
              </a:ext>
            </a:extLst>
          </p:cNvPr>
          <p:cNvSpPr/>
          <p:nvPr/>
        </p:nvSpPr>
        <p:spPr>
          <a:xfrm>
            <a:off x="4873800" y="3847140"/>
            <a:ext cx="265176" cy="265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Text Placeholder 12">
            <a:extLst>
              <a:ext uri="{FF2B5EF4-FFF2-40B4-BE49-F238E27FC236}">
                <a16:creationId xmlns:a16="http://schemas.microsoft.com/office/drawing/2014/main" id="{1E3ECDC1-C014-4E38-9A42-9F4F9D7FF7C0}"/>
              </a:ext>
            </a:extLst>
          </p:cNvPr>
          <p:cNvSpPr>
            <a:spLocks noGrp="1"/>
          </p:cNvSpPr>
          <p:nvPr>
            <p:ph type="body" idx="47"/>
          </p:nvPr>
        </p:nvSpPr>
        <p:spPr/>
        <p:txBody>
          <a:bodyPr/>
          <a:lstStyle/>
          <a:p>
            <a:r>
              <a:rPr lang="en-US" dirty="0"/>
              <a:t>$1,500,000</a:t>
            </a:r>
          </a:p>
        </p:txBody>
      </p:sp>
      <p:sp>
        <p:nvSpPr>
          <p:cNvPr id="14" name="Text Placeholder 13">
            <a:extLst>
              <a:ext uri="{FF2B5EF4-FFF2-40B4-BE49-F238E27FC236}">
                <a16:creationId xmlns:a16="http://schemas.microsoft.com/office/drawing/2014/main" id="{8C4553BF-F937-4148-AD1E-3F850A36AC5B}"/>
              </a:ext>
            </a:extLst>
          </p:cNvPr>
          <p:cNvSpPr>
            <a:spLocks noGrp="1"/>
          </p:cNvSpPr>
          <p:nvPr>
            <p:ph type="body" idx="48"/>
          </p:nvPr>
        </p:nvSpPr>
        <p:spPr/>
        <p:txBody>
          <a:bodyPr/>
          <a:lstStyle/>
          <a:p>
            <a:r>
              <a:rPr lang="en-US" i="0" dirty="0"/>
              <a:t>Category Description</a:t>
            </a:r>
          </a:p>
        </p:txBody>
      </p:sp>
      <p:sp>
        <p:nvSpPr>
          <p:cNvPr id="46" name="Rectangle 45" descr="Legend key color 4">
            <a:extLst>
              <a:ext uri="{FF2B5EF4-FFF2-40B4-BE49-F238E27FC236}">
                <a16:creationId xmlns:a16="http://schemas.microsoft.com/office/drawing/2014/main" id="{3D1BEF1F-9730-C649-9578-D51D5E92EF18}"/>
              </a:ext>
            </a:extLst>
          </p:cNvPr>
          <p:cNvSpPr/>
          <p:nvPr/>
        </p:nvSpPr>
        <p:spPr>
          <a:xfrm>
            <a:off x="862012" y="4851068"/>
            <a:ext cx="265176" cy="2651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ext Placeholder 14">
            <a:extLst>
              <a:ext uri="{FF2B5EF4-FFF2-40B4-BE49-F238E27FC236}">
                <a16:creationId xmlns:a16="http://schemas.microsoft.com/office/drawing/2014/main" id="{A0301D30-8A31-47C3-822C-50EC47DD7C12}"/>
              </a:ext>
            </a:extLst>
          </p:cNvPr>
          <p:cNvSpPr>
            <a:spLocks noGrp="1"/>
          </p:cNvSpPr>
          <p:nvPr>
            <p:ph type="body" idx="49"/>
          </p:nvPr>
        </p:nvSpPr>
        <p:spPr/>
        <p:txBody>
          <a:bodyPr/>
          <a:lstStyle/>
          <a:p>
            <a:r>
              <a:rPr lang="en-US" dirty="0"/>
              <a:t>$2,500,000</a:t>
            </a:r>
          </a:p>
        </p:txBody>
      </p:sp>
      <p:sp>
        <p:nvSpPr>
          <p:cNvPr id="16" name="Text Placeholder 15">
            <a:extLst>
              <a:ext uri="{FF2B5EF4-FFF2-40B4-BE49-F238E27FC236}">
                <a16:creationId xmlns:a16="http://schemas.microsoft.com/office/drawing/2014/main" id="{6F210AFD-1532-42B4-A33B-57563116BEAE}"/>
              </a:ext>
            </a:extLst>
          </p:cNvPr>
          <p:cNvSpPr>
            <a:spLocks noGrp="1"/>
          </p:cNvSpPr>
          <p:nvPr>
            <p:ph type="body" idx="50"/>
          </p:nvPr>
        </p:nvSpPr>
        <p:spPr/>
        <p:txBody>
          <a:bodyPr/>
          <a:lstStyle/>
          <a:p>
            <a:r>
              <a:rPr lang="en-US" i="0" dirty="0"/>
              <a:t>Category Description</a:t>
            </a:r>
          </a:p>
        </p:txBody>
      </p:sp>
      <p:sp>
        <p:nvSpPr>
          <p:cNvPr id="47" name="Rectangle 46" descr="Legend key color 5">
            <a:extLst>
              <a:ext uri="{FF2B5EF4-FFF2-40B4-BE49-F238E27FC236}">
                <a16:creationId xmlns:a16="http://schemas.microsoft.com/office/drawing/2014/main" id="{1BB30745-3773-624D-B924-1C130260F60F}"/>
              </a:ext>
            </a:extLst>
          </p:cNvPr>
          <p:cNvSpPr/>
          <p:nvPr/>
        </p:nvSpPr>
        <p:spPr>
          <a:xfrm>
            <a:off x="2869337" y="4851068"/>
            <a:ext cx="265176" cy="2651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Text Placeholder 16">
            <a:extLst>
              <a:ext uri="{FF2B5EF4-FFF2-40B4-BE49-F238E27FC236}">
                <a16:creationId xmlns:a16="http://schemas.microsoft.com/office/drawing/2014/main" id="{C2975971-DEE8-44EA-BD44-8942ADA84721}"/>
              </a:ext>
            </a:extLst>
          </p:cNvPr>
          <p:cNvSpPr>
            <a:spLocks noGrp="1"/>
          </p:cNvSpPr>
          <p:nvPr>
            <p:ph type="body" idx="51"/>
          </p:nvPr>
        </p:nvSpPr>
        <p:spPr/>
        <p:txBody>
          <a:bodyPr/>
          <a:lstStyle/>
          <a:p>
            <a:r>
              <a:rPr lang="en-US" dirty="0"/>
              <a:t>$1,500,000</a:t>
            </a:r>
          </a:p>
        </p:txBody>
      </p:sp>
      <p:sp>
        <p:nvSpPr>
          <p:cNvPr id="18" name="Text Placeholder 17">
            <a:extLst>
              <a:ext uri="{FF2B5EF4-FFF2-40B4-BE49-F238E27FC236}">
                <a16:creationId xmlns:a16="http://schemas.microsoft.com/office/drawing/2014/main" id="{8AE92A8B-1EAF-4286-88F7-66D2804F09D7}"/>
              </a:ext>
            </a:extLst>
          </p:cNvPr>
          <p:cNvSpPr>
            <a:spLocks noGrp="1"/>
          </p:cNvSpPr>
          <p:nvPr>
            <p:ph type="body" idx="52"/>
          </p:nvPr>
        </p:nvSpPr>
        <p:spPr/>
        <p:txBody>
          <a:bodyPr/>
          <a:lstStyle/>
          <a:p>
            <a:r>
              <a:rPr lang="en-US" i="0" dirty="0"/>
              <a:t>Category Description</a:t>
            </a:r>
          </a:p>
        </p:txBody>
      </p:sp>
      <p:sp>
        <p:nvSpPr>
          <p:cNvPr id="48" name="Rectangle 47" descr="Legend key color 6">
            <a:extLst>
              <a:ext uri="{FF2B5EF4-FFF2-40B4-BE49-F238E27FC236}">
                <a16:creationId xmlns:a16="http://schemas.microsoft.com/office/drawing/2014/main" id="{359DA6B3-7810-764B-AC09-9B48E5221FB6}"/>
              </a:ext>
            </a:extLst>
          </p:cNvPr>
          <p:cNvSpPr/>
          <p:nvPr/>
        </p:nvSpPr>
        <p:spPr>
          <a:xfrm>
            <a:off x="4873800" y="4855553"/>
            <a:ext cx="265176" cy="265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Text Placeholder 18">
            <a:extLst>
              <a:ext uri="{FF2B5EF4-FFF2-40B4-BE49-F238E27FC236}">
                <a16:creationId xmlns:a16="http://schemas.microsoft.com/office/drawing/2014/main" id="{46020FAD-9FB9-4A7A-AAB1-530FFF66A570}"/>
              </a:ext>
            </a:extLst>
          </p:cNvPr>
          <p:cNvSpPr>
            <a:spLocks noGrp="1"/>
          </p:cNvSpPr>
          <p:nvPr>
            <p:ph type="body" idx="53"/>
          </p:nvPr>
        </p:nvSpPr>
        <p:spPr>
          <a:xfrm>
            <a:off x="4874046" y="5114637"/>
            <a:ext cx="1867879" cy="349611"/>
          </a:xfrm>
        </p:spPr>
        <p:txBody>
          <a:bodyPr/>
          <a:lstStyle/>
          <a:p>
            <a:r>
              <a:rPr lang="en-US" dirty="0"/>
              <a:t>$1,500,000</a:t>
            </a:r>
          </a:p>
        </p:txBody>
      </p:sp>
      <p:sp>
        <p:nvSpPr>
          <p:cNvPr id="20" name="Text Placeholder 19">
            <a:extLst>
              <a:ext uri="{FF2B5EF4-FFF2-40B4-BE49-F238E27FC236}">
                <a16:creationId xmlns:a16="http://schemas.microsoft.com/office/drawing/2014/main" id="{34F9EF66-986B-4B55-89AA-F0B581FAC407}"/>
              </a:ext>
            </a:extLst>
          </p:cNvPr>
          <p:cNvSpPr>
            <a:spLocks noGrp="1"/>
          </p:cNvSpPr>
          <p:nvPr>
            <p:ph type="body" idx="54"/>
          </p:nvPr>
        </p:nvSpPr>
        <p:spPr/>
        <p:txBody>
          <a:bodyPr/>
          <a:lstStyle/>
          <a:p>
            <a:r>
              <a:rPr lang="en-US" i="0" dirty="0"/>
              <a:t>Category Description</a:t>
            </a:r>
          </a:p>
        </p:txBody>
      </p:sp>
      <p:graphicFrame>
        <p:nvGraphicFramePr>
          <p:cNvPr id="23" name="Chart Placeholder 22" descr="Pie chart">
            <a:extLst>
              <a:ext uri="{FF2B5EF4-FFF2-40B4-BE49-F238E27FC236}">
                <a16:creationId xmlns:a16="http://schemas.microsoft.com/office/drawing/2014/main" id="{7DDDC966-225F-4226-9929-68992A6851D7}"/>
              </a:ext>
            </a:extLst>
          </p:cNvPr>
          <p:cNvGraphicFramePr>
            <a:graphicFrameLocks noGrp="1"/>
          </p:cNvGraphicFramePr>
          <p:nvPr>
            <p:ph type="chart" sz="quarter" idx="44"/>
            <p:extLst>
              <p:ext uri="{D42A27DB-BD31-4B8C-83A1-F6EECF244321}">
                <p14:modId xmlns:p14="http://schemas.microsoft.com/office/powerpoint/2010/main" val="4085208131"/>
              </p:ext>
            </p:extLst>
          </p:nvPr>
        </p:nvGraphicFramePr>
        <p:xfrm>
          <a:off x="7116356" y="895805"/>
          <a:ext cx="4370388" cy="5100638"/>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9CCA70FB-5E8E-46B0-9C2D-7D0D55E12948}"/>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93D215BD-26FD-4B88-B701-345D714A0A2B}"/>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7228E90F-8FE2-4EC5-A09B-8FBC37E4C398}"/>
              </a:ext>
            </a:extLst>
          </p:cNvPr>
          <p:cNvSpPr>
            <a:spLocks noGrp="1"/>
          </p:cNvSpPr>
          <p:nvPr>
            <p:ph type="sldNum" sz="quarter" idx="12"/>
          </p:nvPr>
        </p:nvSpPr>
        <p:spPr/>
        <p:txBody>
          <a:bodyPr/>
          <a:lstStyle/>
          <a:p>
            <a:fld id="{D9BB3731-526F-4638-85F8-715D717FFC12}" type="slidenum">
              <a:rPr lang="en-US" smtClean="0"/>
              <a:t>19</a:t>
            </a:fld>
            <a:endParaRPr lang="en-US" dirty="0"/>
          </a:p>
        </p:txBody>
      </p:sp>
    </p:spTree>
    <p:extLst>
      <p:ext uri="{BB962C8B-B14F-4D97-AF65-F5344CB8AC3E}">
        <p14:creationId xmlns:p14="http://schemas.microsoft.com/office/powerpoint/2010/main" val="308592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eam members portrait">
            <a:extLst>
              <a:ext uri="{FF2B5EF4-FFF2-40B4-BE49-F238E27FC236}">
                <a16:creationId xmlns:a16="http://schemas.microsoft.com/office/drawing/2014/main" id="{1B5AE340-4D93-45F6-9C37-BA02CDC7595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p:txBody>
          <a:bodyPr/>
          <a:lstStyle/>
          <a:p>
            <a:r>
              <a:rPr lang="en-US" dirty="0"/>
              <a:t>ABOUT US</a:t>
            </a:r>
          </a:p>
        </p:txBody>
      </p:sp>
      <p:sp>
        <p:nvSpPr>
          <p:cNvPr id="6" name="Text Placeholder 5">
            <a:extLst>
              <a:ext uri="{FF2B5EF4-FFF2-40B4-BE49-F238E27FC236}">
                <a16:creationId xmlns:a16="http://schemas.microsoft.com/office/drawing/2014/main" id="{D7241320-E948-4C41-96A5-A5BBDCB413E1}"/>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2" name="Date Placeholder 1">
            <a:extLst>
              <a:ext uri="{FF2B5EF4-FFF2-40B4-BE49-F238E27FC236}">
                <a16:creationId xmlns:a16="http://schemas.microsoft.com/office/drawing/2014/main" id="{5BC02FA8-3560-4407-B02A-78AB9FA259B5}"/>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C429B9E1-3BE6-46D1-8CAB-46B3467D83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0E1ADBA-CE66-4BFB-B4FB-33A8566C23AA}"/>
              </a:ext>
            </a:extLst>
          </p:cNvPr>
          <p:cNvSpPr>
            <a:spLocks noGrp="1"/>
          </p:cNvSpPr>
          <p:nvPr>
            <p:ph type="sldNum" sz="quarter" idx="12"/>
          </p:nvPr>
        </p:nvSpPr>
        <p:spPr/>
        <p:txBody>
          <a:bodyPr/>
          <a:lstStyle/>
          <a:p>
            <a:fld id="{D9BB3731-526F-4638-85F8-715D717FFC12}" type="slidenum">
              <a:rPr lang="en-US" smtClean="0"/>
              <a:pPr/>
              <a:t>2</a:t>
            </a:fld>
            <a:endParaRPr lang="en-US" dirty="0"/>
          </a:p>
        </p:txBody>
      </p:sp>
    </p:spTree>
    <p:extLst>
      <p:ext uri="{BB962C8B-B14F-4D97-AF65-F5344CB8AC3E}">
        <p14:creationId xmlns:p14="http://schemas.microsoft.com/office/powerpoint/2010/main" val="200860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kyscrapers">
            <a:extLst>
              <a:ext uri="{FF2B5EF4-FFF2-40B4-BE49-F238E27FC236}">
                <a16:creationId xmlns:a16="http://schemas.microsoft.com/office/drawing/2014/main" id="{62D5A589-EFF5-47EB-86A4-0D54CA10014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a:xfrm>
            <a:off x="0" y="0"/>
            <a:ext cx="5267325" cy="5829300"/>
          </a:xfrm>
        </p:spPr>
      </p:pic>
      <p:sp>
        <p:nvSpPr>
          <p:cNvPr id="5" name="Title 4">
            <a:extLst>
              <a:ext uri="{FF2B5EF4-FFF2-40B4-BE49-F238E27FC236}">
                <a16:creationId xmlns:a16="http://schemas.microsoft.com/office/drawing/2014/main" id="{0726947E-2FAB-418C-8C21-3B37792626F9}"/>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A8AAB1F4-27F4-4B2A-A912-9E212860537F}"/>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7" name="Text Placeholder 6">
            <a:extLst>
              <a:ext uri="{FF2B5EF4-FFF2-40B4-BE49-F238E27FC236}">
                <a16:creationId xmlns:a16="http://schemas.microsoft.com/office/drawing/2014/main" id="{3FE9A580-54CD-4CFC-960E-E92CFF7D9E1D}"/>
              </a:ext>
            </a:extLst>
          </p:cNvPr>
          <p:cNvSpPr>
            <a:spLocks noGrp="1"/>
          </p:cNvSpPr>
          <p:nvPr>
            <p:ph type="body" idx="13"/>
          </p:nvPr>
        </p:nvSpPr>
        <p:spPr/>
        <p:txBody>
          <a:bodyPr>
            <a:normAutofit/>
          </a:bodyPr>
          <a:lstStyle/>
          <a:p>
            <a:r>
              <a:rPr lang="en-US" dirty="0"/>
              <a:t>Lorem ipsum dolor sit amet, consectetuer adipiscing elit.</a:t>
            </a:r>
          </a:p>
          <a:p>
            <a:r>
              <a:rPr lang="en-US" dirty="0"/>
              <a:t>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a:t>
            </a:r>
          </a:p>
          <a:p>
            <a:r>
              <a:rPr lang="en-US" dirty="0"/>
              <a:t>Proin pharetra nonummy pede. Mauris et orci.</a:t>
            </a:r>
          </a:p>
          <a:p>
            <a:endParaRPr lang="en-US" dirty="0"/>
          </a:p>
        </p:txBody>
      </p:sp>
      <p:sp>
        <p:nvSpPr>
          <p:cNvPr id="2" name="Date Placeholder 1">
            <a:extLst>
              <a:ext uri="{FF2B5EF4-FFF2-40B4-BE49-F238E27FC236}">
                <a16:creationId xmlns:a16="http://schemas.microsoft.com/office/drawing/2014/main" id="{DDA376B7-AF38-415A-A7A0-8E8934DBE26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4D3CA7F4-70FA-4B91-9A08-DC4A6FDFD1CA}"/>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A2CD9E05-3F77-4460-996C-81E48C9C9302}"/>
              </a:ext>
            </a:extLst>
          </p:cNvPr>
          <p:cNvSpPr>
            <a:spLocks noGrp="1"/>
          </p:cNvSpPr>
          <p:nvPr>
            <p:ph type="sldNum" sz="quarter" idx="12"/>
          </p:nvPr>
        </p:nvSpPr>
        <p:spPr/>
        <p:txBody>
          <a:bodyPr/>
          <a:lstStyle/>
          <a:p>
            <a:fld id="{D9BB3731-526F-4638-85F8-715D717FFC12}" type="slidenum">
              <a:rPr lang="en-US" smtClean="0"/>
              <a:pPr/>
              <a:t>20</a:t>
            </a:fld>
            <a:endParaRPr lang="en-US" dirty="0"/>
          </a:p>
        </p:txBody>
      </p:sp>
    </p:spTree>
    <p:extLst>
      <p:ext uri="{BB962C8B-B14F-4D97-AF65-F5344CB8AC3E}">
        <p14:creationId xmlns:p14="http://schemas.microsoft.com/office/powerpoint/2010/main" val="401190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FEBCF-C81C-4F2F-9CC4-C66EF18BA158}"/>
              </a:ext>
            </a:extLst>
          </p:cNvPr>
          <p:cNvSpPr>
            <a:spLocks noGrp="1"/>
          </p:cNvSpPr>
          <p:nvPr>
            <p:ph type="title"/>
          </p:nvPr>
        </p:nvSpPr>
        <p:spPr/>
        <p:txBody>
          <a:bodyPr/>
          <a:lstStyle/>
          <a:p>
            <a:r>
              <a:rPr lang="en-US" dirty="0"/>
              <a:t>THANK</a:t>
            </a:r>
            <a:br>
              <a:rPr lang="en-US" dirty="0"/>
            </a:br>
            <a:r>
              <a:rPr lang="en-US" dirty="0"/>
              <a:t>YOU!</a:t>
            </a:r>
          </a:p>
        </p:txBody>
      </p:sp>
      <p:sp>
        <p:nvSpPr>
          <p:cNvPr id="6" name="Text Placeholder 5">
            <a:extLst>
              <a:ext uri="{FF2B5EF4-FFF2-40B4-BE49-F238E27FC236}">
                <a16:creationId xmlns:a16="http://schemas.microsoft.com/office/drawing/2014/main" id="{A1181907-ED54-40A8-BFDF-6EA13291E8F3}"/>
              </a:ext>
            </a:extLst>
          </p:cNvPr>
          <p:cNvSpPr>
            <a:spLocks noGrp="1"/>
          </p:cNvSpPr>
          <p:nvPr>
            <p:ph type="body" sz="quarter" idx="17"/>
          </p:nvPr>
        </p:nvSpPr>
        <p:spPr/>
        <p:txBody>
          <a:bodyPr/>
          <a:lstStyle/>
          <a:p>
            <a:r>
              <a:rPr lang="en-US" dirty="0"/>
              <a:t>August Bergqvist</a:t>
            </a:r>
          </a:p>
        </p:txBody>
      </p:sp>
      <p:sp>
        <p:nvSpPr>
          <p:cNvPr id="7" name="Text Placeholder 6">
            <a:extLst>
              <a:ext uri="{FF2B5EF4-FFF2-40B4-BE49-F238E27FC236}">
                <a16:creationId xmlns:a16="http://schemas.microsoft.com/office/drawing/2014/main" id="{84EE85FC-ED8D-48DF-89BD-B085F917877C}"/>
              </a:ext>
            </a:extLst>
          </p:cNvPr>
          <p:cNvSpPr>
            <a:spLocks noGrp="1"/>
          </p:cNvSpPr>
          <p:nvPr>
            <p:ph type="body" sz="quarter" idx="15"/>
          </p:nvPr>
        </p:nvSpPr>
        <p:spPr/>
        <p:txBody>
          <a:bodyPr/>
          <a:lstStyle/>
          <a:p>
            <a:r>
              <a:rPr lang="en-US" dirty="0"/>
              <a:t>Phone:</a:t>
            </a:r>
          </a:p>
        </p:txBody>
      </p:sp>
      <p:sp>
        <p:nvSpPr>
          <p:cNvPr id="8" name="Text Placeholder 7">
            <a:extLst>
              <a:ext uri="{FF2B5EF4-FFF2-40B4-BE49-F238E27FC236}">
                <a16:creationId xmlns:a16="http://schemas.microsoft.com/office/drawing/2014/main" id="{87D50CDE-8308-4F6D-BE73-E214E76CADE2}"/>
              </a:ext>
            </a:extLst>
          </p:cNvPr>
          <p:cNvSpPr>
            <a:spLocks noGrp="1"/>
          </p:cNvSpPr>
          <p:nvPr>
            <p:ph type="body" sz="quarter" idx="18"/>
          </p:nvPr>
        </p:nvSpPr>
        <p:spPr/>
        <p:txBody>
          <a:bodyPr/>
          <a:lstStyle/>
          <a:p>
            <a:r>
              <a:rPr lang="en-US" dirty="0"/>
              <a:t>+11 216 555-0011</a:t>
            </a:r>
          </a:p>
        </p:txBody>
      </p:sp>
      <p:sp>
        <p:nvSpPr>
          <p:cNvPr id="9" name="Text Placeholder 8">
            <a:extLst>
              <a:ext uri="{FF2B5EF4-FFF2-40B4-BE49-F238E27FC236}">
                <a16:creationId xmlns:a16="http://schemas.microsoft.com/office/drawing/2014/main" id="{F28E1F60-6C6C-485D-9479-5F6E3AF49905}"/>
              </a:ext>
            </a:extLst>
          </p:cNvPr>
          <p:cNvSpPr>
            <a:spLocks noGrp="1"/>
          </p:cNvSpPr>
          <p:nvPr>
            <p:ph type="body" sz="quarter" idx="19"/>
          </p:nvPr>
        </p:nvSpPr>
        <p:spPr/>
        <p:txBody>
          <a:bodyPr/>
          <a:lstStyle/>
          <a:p>
            <a:r>
              <a:rPr lang="en-US" dirty="0"/>
              <a:t>Email:</a:t>
            </a:r>
          </a:p>
        </p:txBody>
      </p:sp>
      <p:sp>
        <p:nvSpPr>
          <p:cNvPr id="10" name="Text Placeholder 9">
            <a:extLst>
              <a:ext uri="{FF2B5EF4-FFF2-40B4-BE49-F238E27FC236}">
                <a16:creationId xmlns:a16="http://schemas.microsoft.com/office/drawing/2014/main" id="{F2241E27-DB7F-42AE-9A03-F047CD2F1C45}"/>
              </a:ext>
            </a:extLst>
          </p:cNvPr>
          <p:cNvSpPr>
            <a:spLocks noGrp="1"/>
          </p:cNvSpPr>
          <p:nvPr>
            <p:ph type="body" sz="quarter" idx="20"/>
          </p:nvPr>
        </p:nvSpPr>
        <p:spPr/>
        <p:txBody>
          <a:bodyPr/>
          <a:lstStyle/>
          <a:p>
            <a:r>
              <a:rPr lang="en-US" dirty="0"/>
              <a:t>bergqvist@vanarsdelltd.com</a:t>
            </a:r>
          </a:p>
        </p:txBody>
      </p:sp>
      <p:sp>
        <p:nvSpPr>
          <p:cNvPr id="11" name="Text Placeholder 10">
            <a:extLst>
              <a:ext uri="{FF2B5EF4-FFF2-40B4-BE49-F238E27FC236}">
                <a16:creationId xmlns:a16="http://schemas.microsoft.com/office/drawing/2014/main" id="{2E6A9792-30C2-4B8D-9673-6D7E1BFE97BC}"/>
              </a:ext>
            </a:extLst>
          </p:cNvPr>
          <p:cNvSpPr>
            <a:spLocks noGrp="1"/>
          </p:cNvSpPr>
          <p:nvPr>
            <p:ph type="body" sz="quarter" idx="21"/>
          </p:nvPr>
        </p:nvSpPr>
        <p:spPr/>
        <p:txBody>
          <a:bodyPr/>
          <a:lstStyle/>
          <a:p>
            <a:r>
              <a:rPr lang="en-US" dirty="0"/>
              <a:t>Website:</a:t>
            </a:r>
          </a:p>
        </p:txBody>
      </p:sp>
      <p:sp>
        <p:nvSpPr>
          <p:cNvPr id="12" name="Text Placeholder 11">
            <a:extLst>
              <a:ext uri="{FF2B5EF4-FFF2-40B4-BE49-F238E27FC236}">
                <a16:creationId xmlns:a16="http://schemas.microsoft.com/office/drawing/2014/main" id="{BD8510FA-FCEE-41BD-9624-BB86CEBFC00E}"/>
              </a:ext>
            </a:extLst>
          </p:cNvPr>
          <p:cNvSpPr>
            <a:spLocks noGrp="1"/>
          </p:cNvSpPr>
          <p:nvPr>
            <p:ph type="body" sz="quarter" idx="22"/>
          </p:nvPr>
        </p:nvSpPr>
        <p:spPr/>
        <p:txBody>
          <a:bodyPr/>
          <a:lstStyle/>
          <a:p>
            <a:r>
              <a:rPr lang="en-US" dirty="0"/>
              <a:t>www.vanarsdelltd.com</a:t>
            </a:r>
          </a:p>
        </p:txBody>
      </p:sp>
      <p:sp>
        <p:nvSpPr>
          <p:cNvPr id="3" name="Slide Number Placeholder 2">
            <a:extLst>
              <a:ext uri="{FF2B5EF4-FFF2-40B4-BE49-F238E27FC236}">
                <a16:creationId xmlns:a16="http://schemas.microsoft.com/office/drawing/2014/main" id="{E6CEB35D-FF82-440C-ADC2-65C836A4001D}"/>
              </a:ext>
            </a:extLst>
          </p:cNvPr>
          <p:cNvSpPr>
            <a:spLocks noGrp="1"/>
          </p:cNvSpPr>
          <p:nvPr>
            <p:ph type="sldNum" sz="quarter" idx="12"/>
          </p:nvPr>
        </p:nvSpPr>
        <p:spPr/>
        <p:txBody>
          <a:bodyPr/>
          <a:lstStyle/>
          <a:p>
            <a:fld id="{D9BB3731-526F-4638-85F8-715D717FFC12}" type="slidenum">
              <a:rPr lang="en-US" smtClean="0"/>
              <a:t>21</a:t>
            </a:fld>
            <a:endParaRPr lang="en-US" dirty="0"/>
          </a:p>
        </p:txBody>
      </p:sp>
    </p:spTree>
    <p:extLst>
      <p:ext uri="{BB962C8B-B14F-4D97-AF65-F5344CB8AC3E}">
        <p14:creationId xmlns:p14="http://schemas.microsoft.com/office/powerpoint/2010/main" val="395384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dirty="0"/>
              <a:t>APPENDIX</a:t>
            </a:r>
          </a:p>
        </p:txBody>
      </p:sp>
      <p:sp>
        <p:nvSpPr>
          <p:cNvPr id="3" name="Date Placeholder 2">
            <a:extLst>
              <a:ext uri="{FF2B5EF4-FFF2-40B4-BE49-F238E27FC236}">
                <a16:creationId xmlns:a16="http://schemas.microsoft.com/office/drawing/2014/main" id="{EF69EB2E-32AD-4E56-ACCD-628499CF1A9D}"/>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1AB07080-DDFB-4D26-BCE5-C73FB50C1EB2}"/>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22</a:t>
            </a:fld>
            <a:endParaRPr lang="en-US" dirty="0"/>
          </a:p>
        </p:txBody>
      </p:sp>
      <p:pic>
        <p:nvPicPr>
          <p:cNvPr id="8" name="Picture Placeholder 7"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9449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DFF455-C208-4ACA-9D5E-07DFF94D734C}"/>
              </a:ext>
            </a:extLst>
          </p:cNvPr>
          <p:cNvSpPr>
            <a:spLocks noGrp="1"/>
          </p:cNvSpPr>
          <p:nvPr>
            <p:ph type="title"/>
          </p:nvPr>
        </p:nvSpPr>
        <p:spPr/>
        <p:txBody>
          <a:bodyPr/>
          <a:lstStyle/>
          <a:p>
            <a:r>
              <a:rPr lang="en-US" dirty="0"/>
              <a:t>TESTIMONIALS</a:t>
            </a:r>
          </a:p>
        </p:txBody>
      </p:sp>
      <p:sp>
        <p:nvSpPr>
          <p:cNvPr id="16" name="Text Placeholder 15">
            <a:extLst>
              <a:ext uri="{FF2B5EF4-FFF2-40B4-BE49-F238E27FC236}">
                <a16:creationId xmlns:a16="http://schemas.microsoft.com/office/drawing/2014/main" id="{D3C315FA-2C72-425A-8738-94AC7A485D13}"/>
              </a:ext>
            </a:extLst>
          </p:cNvPr>
          <p:cNvSpPr>
            <a:spLocks noGrp="1"/>
          </p:cNvSpPr>
          <p:nvPr>
            <p:ph type="body" sz="quarter"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pic>
        <p:nvPicPr>
          <p:cNvPr id="23" name="Picture Placeholder 22" descr="Customer photo">
            <a:extLst>
              <a:ext uri="{FF2B5EF4-FFF2-40B4-BE49-F238E27FC236}">
                <a16:creationId xmlns:a16="http://schemas.microsoft.com/office/drawing/2014/main" id="{EC5013A9-73C2-4436-A997-22B4D6EAEEE6}"/>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339A56BA-1FDB-4E0B-A0F7-34CBA24E31E6}"/>
              </a:ext>
            </a:extLst>
          </p:cNvPr>
          <p:cNvSpPr>
            <a:spLocks noGrp="1"/>
          </p:cNvSpPr>
          <p:nvPr>
            <p:ph type="body" sz="quarter" idx="20"/>
          </p:nvPr>
        </p:nvSpPr>
        <p:spPr/>
        <p:txBody>
          <a:bodyPr/>
          <a:lstStyle/>
          <a:p>
            <a:r>
              <a:rPr lang="en-US" dirty="0"/>
              <a:t>Person 1 Name</a:t>
            </a:r>
          </a:p>
        </p:txBody>
      </p:sp>
      <p:sp>
        <p:nvSpPr>
          <p:cNvPr id="9" name="Text Placeholder 8">
            <a:extLst>
              <a:ext uri="{FF2B5EF4-FFF2-40B4-BE49-F238E27FC236}">
                <a16:creationId xmlns:a16="http://schemas.microsoft.com/office/drawing/2014/main" id="{6629251B-60A0-41C6-BF2F-F37EACD62A8F}"/>
              </a:ext>
            </a:extLst>
          </p:cNvPr>
          <p:cNvSpPr>
            <a:spLocks noGrp="1"/>
          </p:cNvSpPr>
          <p:nvPr>
            <p:ph type="body" sz="quarter" idx="21"/>
          </p:nvPr>
        </p:nvSpPr>
        <p:spPr/>
        <p:txBody>
          <a:bodyPr/>
          <a:lstStyle/>
          <a:p>
            <a:r>
              <a:rPr lang="en-US" dirty="0"/>
              <a:t>Customer Member Title</a:t>
            </a:r>
          </a:p>
        </p:txBody>
      </p:sp>
      <p:sp>
        <p:nvSpPr>
          <p:cNvPr id="17" name="Text Placeholder 16">
            <a:extLst>
              <a:ext uri="{FF2B5EF4-FFF2-40B4-BE49-F238E27FC236}">
                <a16:creationId xmlns:a16="http://schemas.microsoft.com/office/drawing/2014/main" id="{9FD925B9-8911-46B8-ADBB-8C542F854430}"/>
              </a:ext>
            </a:extLst>
          </p:cNvPr>
          <p:cNvSpPr>
            <a:spLocks noGrp="1"/>
          </p:cNvSpPr>
          <p:nvPr>
            <p:ph type="body" sz="quarter"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a:t>
            </a:r>
          </a:p>
        </p:txBody>
      </p:sp>
      <p:pic>
        <p:nvPicPr>
          <p:cNvPr id="25" name="Picture Placeholder 24" descr="Customer photo">
            <a:extLst>
              <a:ext uri="{FF2B5EF4-FFF2-40B4-BE49-F238E27FC236}">
                <a16:creationId xmlns:a16="http://schemas.microsoft.com/office/drawing/2014/main" id="{F3DF5F37-735C-40D5-A514-1754A803B040}"/>
              </a:ext>
            </a:extLst>
          </p:cNvPr>
          <p:cNvPicPr>
            <a:picLocks noGrp="1" noChangeAspect="1"/>
          </p:cNvPicPr>
          <p:nvPr>
            <p:ph type="pic" sz="quarter" idx="54"/>
          </p:nvPr>
        </p:nvPicPr>
        <p:blipFill>
          <a:blip r:embed="rId3">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E25018DC-9437-4973-99F3-3FC98125F2FB}"/>
              </a:ext>
            </a:extLst>
          </p:cNvPr>
          <p:cNvSpPr>
            <a:spLocks noGrp="1"/>
          </p:cNvSpPr>
          <p:nvPr>
            <p:ph type="body" sz="quarter" idx="55"/>
          </p:nvPr>
        </p:nvSpPr>
        <p:spPr/>
        <p:txBody>
          <a:bodyPr/>
          <a:lstStyle/>
          <a:p>
            <a:r>
              <a:rPr lang="en-US" dirty="0"/>
              <a:t>Person 2 Name</a:t>
            </a:r>
          </a:p>
        </p:txBody>
      </p:sp>
      <p:sp>
        <p:nvSpPr>
          <p:cNvPr id="15" name="Text Placeholder 14">
            <a:extLst>
              <a:ext uri="{FF2B5EF4-FFF2-40B4-BE49-F238E27FC236}">
                <a16:creationId xmlns:a16="http://schemas.microsoft.com/office/drawing/2014/main" id="{04F776E8-D5AB-4C0C-92CC-3B247CEEBB01}"/>
              </a:ext>
            </a:extLst>
          </p:cNvPr>
          <p:cNvSpPr>
            <a:spLocks noGrp="1"/>
          </p:cNvSpPr>
          <p:nvPr>
            <p:ph type="body" sz="quarter" idx="56"/>
          </p:nvPr>
        </p:nvSpPr>
        <p:spPr/>
        <p:txBody>
          <a:bodyPr/>
          <a:lstStyle/>
          <a:p>
            <a:r>
              <a:rPr lang="en-US" dirty="0"/>
              <a:t>Customer Member Title</a:t>
            </a:r>
          </a:p>
        </p:txBody>
      </p:sp>
      <p:sp>
        <p:nvSpPr>
          <p:cNvPr id="18" name="Text Placeholder 17">
            <a:extLst>
              <a:ext uri="{FF2B5EF4-FFF2-40B4-BE49-F238E27FC236}">
                <a16:creationId xmlns:a16="http://schemas.microsoft.com/office/drawing/2014/main" id="{8A0C5994-CC8E-48FF-AF13-3D1C1D7266B5}"/>
              </a:ext>
            </a:extLst>
          </p:cNvPr>
          <p:cNvSpPr>
            <a:spLocks noGrp="1"/>
          </p:cNvSpPr>
          <p:nvPr>
            <p:ph type="body" sz="quarter" idx="15"/>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a:p>
            <a:endParaRPr lang="en-US" dirty="0"/>
          </a:p>
        </p:txBody>
      </p:sp>
      <p:pic>
        <p:nvPicPr>
          <p:cNvPr id="27" name="Picture Placeholder 26" descr="Customer photo">
            <a:extLst>
              <a:ext uri="{FF2B5EF4-FFF2-40B4-BE49-F238E27FC236}">
                <a16:creationId xmlns:a16="http://schemas.microsoft.com/office/drawing/2014/main" id="{CCC429AF-E6AE-4E81-8DCA-D310F78F5A63}"/>
              </a:ext>
            </a:extLst>
          </p:cNvPr>
          <p:cNvPicPr>
            <a:picLocks noGrp="1" noChangeAspect="1"/>
          </p:cNvPicPr>
          <p:nvPr>
            <p:ph type="pic" sz="quarter" idx="51"/>
          </p:nvPr>
        </p:nvPicPr>
        <p:blipFill>
          <a:blip r:embed="rId4">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BF830B4D-108F-4D16-B0D0-B7731A7E03B2}"/>
              </a:ext>
            </a:extLst>
          </p:cNvPr>
          <p:cNvSpPr>
            <a:spLocks noGrp="1"/>
          </p:cNvSpPr>
          <p:nvPr>
            <p:ph type="body" sz="quarter" idx="52"/>
          </p:nvPr>
        </p:nvSpPr>
        <p:spPr>
          <a:xfrm>
            <a:off x="9060462" y="4732171"/>
            <a:ext cx="2149559" cy="325986"/>
          </a:xfrm>
        </p:spPr>
        <p:txBody>
          <a:bodyPr/>
          <a:lstStyle/>
          <a:p>
            <a:r>
              <a:rPr lang="en-US" dirty="0"/>
              <a:t>Person 3 Name</a:t>
            </a:r>
          </a:p>
        </p:txBody>
      </p:sp>
      <p:sp>
        <p:nvSpPr>
          <p:cNvPr id="12" name="Text Placeholder 11">
            <a:extLst>
              <a:ext uri="{FF2B5EF4-FFF2-40B4-BE49-F238E27FC236}">
                <a16:creationId xmlns:a16="http://schemas.microsoft.com/office/drawing/2014/main" id="{8BB4FC88-DC3D-437D-B28B-E72C98A12C17}"/>
              </a:ext>
            </a:extLst>
          </p:cNvPr>
          <p:cNvSpPr>
            <a:spLocks noGrp="1"/>
          </p:cNvSpPr>
          <p:nvPr>
            <p:ph type="body" sz="quarter" idx="53"/>
          </p:nvPr>
        </p:nvSpPr>
        <p:spPr/>
        <p:txBody>
          <a:bodyPr/>
          <a:lstStyle/>
          <a:p>
            <a:r>
              <a:rPr lang="en-US" dirty="0"/>
              <a:t>Customer Member Title</a:t>
            </a:r>
          </a:p>
        </p:txBody>
      </p:sp>
      <p:sp>
        <p:nvSpPr>
          <p:cNvPr id="2" name="Date Placeholder 1">
            <a:extLst>
              <a:ext uri="{FF2B5EF4-FFF2-40B4-BE49-F238E27FC236}">
                <a16:creationId xmlns:a16="http://schemas.microsoft.com/office/drawing/2014/main" id="{B704D670-3B89-4C71-A369-729E85346436}"/>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1CB68A50-8C3B-4ABB-8E3E-121FFCFE44D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E6E6113-932B-4EB0-B961-C20936DBC569}"/>
              </a:ext>
            </a:extLst>
          </p:cNvPr>
          <p:cNvSpPr>
            <a:spLocks noGrp="1"/>
          </p:cNvSpPr>
          <p:nvPr>
            <p:ph type="sldNum" sz="quarter" idx="12"/>
          </p:nvPr>
        </p:nvSpPr>
        <p:spPr/>
        <p:txBody>
          <a:bodyPr/>
          <a:lstStyle/>
          <a:p>
            <a:fld id="{D9BB3731-526F-4638-85F8-715D717FFC12}" type="slidenum">
              <a:rPr lang="en-US" smtClean="0"/>
              <a:t>23</a:t>
            </a:fld>
            <a:endParaRPr lang="en-US" dirty="0"/>
          </a:p>
        </p:txBody>
      </p:sp>
    </p:spTree>
    <p:extLst>
      <p:ext uri="{BB962C8B-B14F-4D97-AF65-F5344CB8AC3E}">
        <p14:creationId xmlns:p14="http://schemas.microsoft.com/office/powerpoint/2010/main" val="224004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4F263D-44CF-4256-B0B7-DB7B93DCE469}"/>
              </a:ext>
            </a:extLst>
          </p:cNvPr>
          <p:cNvSpPr>
            <a:spLocks noGrp="1"/>
          </p:cNvSpPr>
          <p:nvPr>
            <p:ph type="title"/>
          </p:nvPr>
        </p:nvSpPr>
        <p:spPr/>
        <p:txBody>
          <a:bodyPr/>
          <a:lstStyle/>
          <a:p>
            <a:r>
              <a:rPr lang="en-US" dirty="0"/>
              <a:t>CASE STUDY</a:t>
            </a:r>
          </a:p>
        </p:txBody>
      </p:sp>
      <p:sp>
        <p:nvSpPr>
          <p:cNvPr id="5" name="Text Placeholder 4">
            <a:extLst>
              <a:ext uri="{FF2B5EF4-FFF2-40B4-BE49-F238E27FC236}">
                <a16:creationId xmlns:a16="http://schemas.microsoft.com/office/drawing/2014/main" id="{86AF0B17-1BF8-4D49-9FE3-CB000C24D6DA}"/>
              </a:ext>
            </a:extLst>
          </p:cNvPr>
          <p:cNvSpPr>
            <a:spLocks noGrp="1"/>
          </p:cNvSpPr>
          <p:nvPr>
            <p:ph type="body" idx="1"/>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br>
              <a:rPr lang="en-US" dirty="0"/>
            </a:br>
            <a:r>
              <a:rPr lang="en-US" dirty="0"/>
              <a:t>sit amet commodo</a:t>
            </a:r>
            <a:br>
              <a:rPr lang="en-US" dirty="0"/>
            </a:br>
            <a:r>
              <a:rPr lang="en-US" dirty="0"/>
              <a:t>magna eros quis urna.</a:t>
            </a:r>
          </a:p>
          <a:p>
            <a:endParaRPr lang="en-US" dirty="0"/>
          </a:p>
        </p:txBody>
      </p:sp>
      <p:sp>
        <p:nvSpPr>
          <p:cNvPr id="8" name="Text Placeholder 7">
            <a:extLst>
              <a:ext uri="{FF2B5EF4-FFF2-40B4-BE49-F238E27FC236}">
                <a16:creationId xmlns:a16="http://schemas.microsoft.com/office/drawing/2014/main" id="{89B313DA-1EA5-4F22-AD74-85D6A634267D}"/>
              </a:ext>
            </a:extLst>
          </p:cNvPr>
          <p:cNvSpPr>
            <a:spLocks noGrp="1"/>
          </p:cNvSpPr>
          <p:nvPr>
            <p:ph type="body" sz="quarter" idx="25"/>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9" name="Text Placeholder 8">
            <a:extLst>
              <a:ext uri="{FF2B5EF4-FFF2-40B4-BE49-F238E27FC236}">
                <a16:creationId xmlns:a16="http://schemas.microsoft.com/office/drawing/2014/main" id="{E6FF25D4-9324-46BC-8A31-2A3CA8B30EC8}"/>
              </a:ext>
            </a:extLst>
          </p:cNvPr>
          <p:cNvSpPr>
            <a:spLocks noGrp="1"/>
          </p:cNvSpPr>
          <p:nvPr>
            <p:ph type="body" sz="quarter" idx="28"/>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2" name="Date Placeholder 1">
            <a:extLst>
              <a:ext uri="{FF2B5EF4-FFF2-40B4-BE49-F238E27FC236}">
                <a16:creationId xmlns:a16="http://schemas.microsoft.com/office/drawing/2014/main" id="{91ADCF45-FFD5-4031-BF53-493C3177C00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CACCD4AC-158A-4AC0-A50F-5B258986C99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453277D-7640-45AA-AE6C-D1715F362183}"/>
              </a:ext>
            </a:extLst>
          </p:cNvPr>
          <p:cNvSpPr>
            <a:spLocks noGrp="1"/>
          </p:cNvSpPr>
          <p:nvPr>
            <p:ph type="sldNum" sz="quarter" idx="12"/>
          </p:nvPr>
        </p:nvSpPr>
        <p:spPr/>
        <p:txBody>
          <a:bodyPr/>
          <a:lstStyle/>
          <a:p>
            <a:fld id="{D9BB3731-526F-4638-85F8-715D717FFC12}" type="slidenum">
              <a:rPr lang="en-US" smtClean="0"/>
              <a:t>24</a:t>
            </a:fld>
            <a:endParaRPr lang="en-US" dirty="0"/>
          </a:p>
        </p:txBody>
      </p:sp>
    </p:spTree>
    <p:extLst>
      <p:ext uri="{BB962C8B-B14F-4D97-AF65-F5344CB8AC3E}">
        <p14:creationId xmlns:p14="http://schemas.microsoft.com/office/powerpoint/2010/main" val="96807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84174A-FD67-4972-BAB9-4955DA640951}"/>
              </a:ext>
            </a:extLst>
          </p:cNvPr>
          <p:cNvSpPr>
            <a:spLocks noGrp="1"/>
          </p:cNvSpPr>
          <p:nvPr>
            <p:ph type="title"/>
          </p:nvPr>
        </p:nvSpPr>
        <p:spPr/>
        <p:txBody>
          <a:bodyPr/>
          <a:lstStyle/>
          <a:p>
            <a:r>
              <a:rPr lang="en-US" dirty="0"/>
              <a:t>MOBILE VERSION</a:t>
            </a:r>
          </a:p>
        </p:txBody>
      </p:sp>
      <p:sp>
        <p:nvSpPr>
          <p:cNvPr id="5" name="Text Placeholder 4">
            <a:extLst>
              <a:ext uri="{FF2B5EF4-FFF2-40B4-BE49-F238E27FC236}">
                <a16:creationId xmlns:a16="http://schemas.microsoft.com/office/drawing/2014/main" id="{F3360343-05A0-421B-88A9-4E27C387D48E}"/>
              </a:ext>
            </a:extLst>
          </p:cNvPr>
          <p:cNvSpPr>
            <a:spLocks noGrp="1"/>
          </p:cNvSpPr>
          <p:nvPr>
            <p:ph type="body" idx="1"/>
          </p:nvPr>
        </p:nvSpPr>
        <p:spPr/>
        <p:txBody>
          <a:bodyPr>
            <a:normAutofit/>
          </a:bodyPr>
          <a:lstStyle/>
          <a:p>
            <a:r>
              <a:rPr lang="en-US" dirty="0"/>
              <a:t>Lorem ipsum dolor sit amet, consectetuer adipiscing elit. Maecenas porttitor congue massa</a:t>
            </a:r>
          </a:p>
        </p:txBody>
      </p:sp>
      <p:sp>
        <p:nvSpPr>
          <p:cNvPr id="6" name="Text Placeholder 5">
            <a:extLst>
              <a:ext uri="{FF2B5EF4-FFF2-40B4-BE49-F238E27FC236}">
                <a16:creationId xmlns:a16="http://schemas.microsoft.com/office/drawing/2014/main" id="{844FEE34-740F-4F7C-82ED-7D87E043693A}"/>
              </a:ext>
            </a:extLst>
          </p:cNvPr>
          <p:cNvSpPr>
            <a:spLocks noGrp="1"/>
          </p:cNvSpPr>
          <p:nvPr>
            <p:ph type="body" idx="13"/>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14" name="Picture Placeholder 13" descr="Coins and banknotes">
            <a:extLst>
              <a:ext uri="{FF2B5EF4-FFF2-40B4-BE49-F238E27FC236}">
                <a16:creationId xmlns:a16="http://schemas.microsoft.com/office/drawing/2014/main" id="{C998F6BF-B93B-4E02-958D-555A4955D963}"/>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2" name="Date Placeholder 1">
            <a:extLst>
              <a:ext uri="{FF2B5EF4-FFF2-40B4-BE49-F238E27FC236}">
                <a16:creationId xmlns:a16="http://schemas.microsoft.com/office/drawing/2014/main" id="{0E47A24F-55EA-4A76-9DD8-83CBBEF2A8E2}"/>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8204093A-E2E1-4185-B610-C519FF774386}"/>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4B22B422-9764-4BEF-BDE2-B1C4C815CE3D}"/>
              </a:ext>
            </a:extLst>
          </p:cNvPr>
          <p:cNvSpPr>
            <a:spLocks noGrp="1"/>
          </p:cNvSpPr>
          <p:nvPr>
            <p:ph type="sldNum" sz="quarter" idx="12"/>
          </p:nvPr>
        </p:nvSpPr>
        <p:spPr/>
        <p:txBody>
          <a:bodyPr/>
          <a:lstStyle/>
          <a:p>
            <a:fld id="{D9BB3731-526F-4638-85F8-715D717FFC12}" type="slidenum">
              <a:rPr lang="en-US" smtClean="0"/>
              <a:t>25</a:t>
            </a:fld>
            <a:endParaRPr lang="en-US" dirty="0"/>
          </a:p>
        </p:txBody>
      </p:sp>
    </p:spTree>
    <p:extLst>
      <p:ext uri="{BB962C8B-B14F-4D97-AF65-F5344CB8AC3E}">
        <p14:creationId xmlns:p14="http://schemas.microsoft.com/office/powerpoint/2010/main" val="60091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59DF7AA9-0F4C-4756-B85F-E334CA2F5A8A}"/>
              </a:ext>
            </a:extLst>
          </p:cNvPr>
          <p:cNvSpPr>
            <a:spLocks noGrp="1"/>
          </p:cNvSpPr>
          <p:nvPr>
            <p:ph type="body" sz="quarter" idx="13"/>
          </p:nvPr>
        </p:nvSpPr>
        <p:spPr/>
        <p:txBody>
          <a:bodyPr/>
          <a:lstStyle/>
          <a:p>
            <a:pPr>
              <a:lnSpc>
                <a:spcPct val="100000"/>
              </a:lnSpc>
            </a:pPr>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
        <p:nvSpPr>
          <p:cNvPr id="2" name="Slide Number Placeholder 1">
            <a:extLst>
              <a:ext uri="{FF2B5EF4-FFF2-40B4-BE49-F238E27FC236}">
                <a16:creationId xmlns:a16="http://schemas.microsoft.com/office/drawing/2014/main" id="{F6D6345A-1B84-4119-B803-EDB9B6BA3B6B}"/>
              </a:ext>
            </a:extLst>
          </p:cNvPr>
          <p:cNvSpPr>
            <a:spLocks noGrp="1"/>
          </p:cNvSpPr>
          <p:nvPr>
            <p:ph type="sldNum" sz="quarter" idx="12"/>
          </p:nvPr>
        </p:nvSpPr>
        <p:spPr/>
        <p:txBody>
          <a:bodyPr/>
          <a:lstStyle/>
          <a:p>
            <a:fld id="{D9BB3731-526F-4638-85F8-715D717FFC12}" type="slidenum">
              <a:rPr lang="en-US" smtClean="0"/>
              <a:t>26</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id="{EC97DD1C-57E2-49D8-8EA1-532034C757C8}"/>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6" name="Text Placeholder 5">
            <a:extLst>
              <a:ext uri="{FF2B5EF4-FFF2-40B4-BE49-F238E27FC236}">
                <a16:creationId xmlns:a16="http://schemas.microsoft.com/office/drawing/2014/main" id="{597E66D7-791B-4DE1-9B2A-979805735D1C}"/>
              </a:ext>
            </a:extLst>
          </p:cNvPr>
          <p:cNvSpPr>
            <a:spLocks noGrp="1"/>
          </p:cNvSpPr>
          <p:nvPr>
            <p:ph type="body" idx="13"/>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endParaRPr lang="en-US" dirty="0"/>
          </a:p>
          <a:p>
            <a:endParaRPr lang="en-US" dirty="0"/>
          </a:p>
        </p:txBody>
      </p:sp>
      <p:sp>
        <p:nvSpPr>
          <p:cNvPr id="2" name="Date Placeholder 1">
            <a:extLst>
              <a:ext uri="{FF2B5EF4-FFF2-40B4-BE49-F238E27FC236}">
                <a16:creationId xmlns:a16="http://schemas.microsoft.com/office/drawing/2014/main" id="{8F6DDBE9-329C-4482-B49A-274D0E87B1E9}"/>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79651A3-B41C-436E-8A64-D3F5C1FDFE20}"/>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9AD83D5D-8E65-42E8-BA74-2E2799FED62A}"/>
              </a:ext>
            </a:extLst>
          </p:cNvPr>
          <p:cNvSpPr>
            <a:spLocks noGrp="1"/>
          </p:cNvSpPr>
          <p:nvPr>
            <p:ph type="sldNum" sz="quarter" idx="12"/>
          </p:nvPr>
        </p:nvSpPr>
        <p:spPr/>
        <p:txBody>
          <a:bodyPr/>
          <a:lstStyle/>
          <a:p>
            <a:fld id="{D9BB3731-526F-4638-85F8-715D717FFC12}" type="slidenum">
              <a:rPr lang="en-US" smtClean="0"/>
              <a:pPr/>
              <a:t>3</a:t>
            </a:fld>
            <a:endParaRPr lang="en-US" dirty="0"/>
          </a:p>
        </p:txBody>
      </p:sp>
      <p:pic>
        <p:nvPicPr>
          <p:cNvPr id="9" name="Picture Placeholder 8" descr="Man's arms dressed in a suit pointing at documents on his desk."/>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2736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F3864-5491-4A64-8FD3-73A0D2EC6EE2}"/>
              </a:ext>
            </a:extLst>
          </p:cNvPr>
          <p:cNvSpPr>
            <a:spLocks noGrp="1"/>
          </p:cNvSpPr>
          <p:nvPr>
            <p:ph type="title"/>
          </p:nvPr>
        </p:nvSpPr>
        <p:spPr/>
        <p:txBody>
          <a:bodyPr/>
          <a:lstStyle/>
          <a:p>
            <a:r>
              <a:rPr lang="en-US" dirty="0"/>
              <a:t>SOLUTION</a:t>
            </a:r>
          </a:p>
        </p:txBody>
      </p:sp>
      <p:sp>
        <p:nvSpPr>
          <p:cNvPr id="18" name="Text Placeholder 14">
            <a:extLst>
              <a:ext uri="{FF2B5EF4-FFF2-40B4-BE49-F238E27FC236}">
                <a16:creationId xmlns:a16="http://schemas.microsoft.com/office/drawing/2014/main" id="{746D3BBB-6CF6-48E9-A167-0EB926B60BCC}"/>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4" name="Slide Number Placeholder 3">
            <a:extLst>
              <a:ext uri="{FF2B5EF4-FFF2-40B4-BE49-F238E27FC236}">
                <a16:creationId xmlns:a16="http://schemas.microsoft.com/office/drawing/2014/main" id="{C0080583-D47F-40C1-BDC7-5C319C981FE0}"/>
              </a:ext>
            </a:extLst>
          </p:cNvPr>
          <p:cNvSpPr>
            <a:spLocks noGrp="1"/>
          </p:cNvSpPr>
          <p:nvPr>
            <p:ph type="sldNum" sz="quarter" idx="12"/>
          </p:nvPr>
        </p:nvSpPr>
        <p:spPr/>
        <p:txBody>
          <a:bodyPr/>
          <a:lstStyle/>
          <a:p>
            <a:fld id="{D9BB3731-526F-4638-85F8-715D717FFC12}" type="slidenum">
              <a:rPr lang="en-US" smtClean="0"/>
              <a:pPr/>
              <a:t>4</a:t>
            </a:fld>
            <a:endParaRPr lang="en-US" dirty="0"/>
          </a:p>
        </p:txBody>
      </p:sp>
      <p:pic>
        <p:nvPicPr>
          <p:cNvPr id="3" name="Picture Placeholder 2" descr="Men shaking hands over a desk, with laptop in view and another's hand holding a pen"/>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9313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p:txBody>
          <a:bodyPr/>
          <a:lstStyle/>
          <a:p>
            <a:r>
              <a:rPr lang="en-US" dirty="0"/>
              <a:t>PRODUCT</a:t>
            </a:r>
          </a:p>
        </p:txBody>
      </p:sp>
      <p:sp>
        <p:nvSpPr>
          <p:cNvPr id="5" name="Text Placeholder 4">
            <a:extLst>
              <a:ext uri="{FF2B5EF4-FFF2-40B4-BE49-F238E27FC236}">
                <a16:creationId xmlns:a16="http://schemas.microsoft.com/office/drawing/2014/main" id="{C9F97B9C-B392-4B88-8F6A-8F5A636C64A5}"/>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pic>
        <p:nvPicPr>
          <p:cNvPr id="36" name="Picture Placeholder 35" descr="House icon">
            <a:extLst>
              <a:ext uri="{FF2B5EF4-FFF2-40B4-BE49-F238E27FC236}">
                <a16:creationId xmlns:a16="http://schemas.microsoft.com/office/drawing/2014/main" id="{4B47D04C-E51A-4CB6-9B18-9D632E3010AB}"/>
              </a:ext>
            </a:extLst>
          </p:cNvPr>
          <p:cNvPicPr>
            <a:picLocks noGrp="1" noChangeAspect="1"/>
          </p:cNvPicPr>
          <p:nvPr>
            <p:ph type="pic" sz="quarter" idx="17"/>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p:blipFill>
        <p:spPr/>
      </p:pic>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lstStyle/>
          <a:p>
            <a:r>
              <a:rPr lang="en-US" dirty="0"/>
              <a:t>Lorem ipsum dolor sit amet, consectetuer adipiscing elit. Maecenas porttitor congue massa</a:t>
            </a: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818" r="6818"/>
          <a:stretch>
            <a:fillRect/>
          </a:stretch>
        </p:blipFill>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p:txBody>
          <a:bodyPr/>
          <a:lstStyle/>
          <a:p>
            <a:r>
              <a:rPr lang="en-US" dirty="0"/>
              <a:t>Section 2 Title</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p:txBody>
          <a:bodyPr/>
          <a:lstStyle/>
          <a:p>
            <a:r>
              <a:rPr lang="en-US" dirty="0"/>
              <a:t>Lorem ipsum dolor sit amet, consectetuer adipiscing elit. Maecenas porttitor congue massa</a:t>
            </a:r>
          </a:p>
        </p:txBody>
      </p:sp>
      <p:pic>
        <p:nvPicPr>
          <p:cNvPr id="40" name="Picture Placeholder 39" descr="Building icon">
            <a:extLst>
              <a:ext uri="{FF2B5EF4-FFF2-40B4-BE49-F238E27FC236}">
                <a16:creationId xmlns:a16="http://schemas.microsoft.com/office/drawing/2014/main" id="{581E6194-7E02-4563-8932-E13250B2F8D7}"/>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912" r="6912"/>
          <a:stretch>
            <a:fillRect/>
          </a:stretch>
        </p:blipFill>
        <p:spPr/>
      </p:pic>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Section 3 Title</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p:txBody>
          <a:bodyPr/>
          <a:lstStyle/>
          <a:p>
            <a:r>
              <a:rPr lang="en-US" dirty="0"/>
              <a:t>Lorem ipsum dolor sit amet, consectetuer adipiscing elit. Maecenas porttitor congue massa</a:t>
            </a:r>
          </a:p>
        </p:txBody>
      </p:sp>
      <p:pic>
        <p:nvPicPr>
          <p:cNvPr id="42" name="Picture Placeholder 41" descr="Skyscraper icon">
            <a:extLst>
              <a:ext uri="{FF2B5EF4-FFF2-40B4-BE49-F238E27FC236}">
                <a16:creationId xmlns:a16="http://schemas.microsoft.com/office/drawing/2014/main" id="{FD86819F-08DB-4109-B97C-F624E08E0BB6}"/>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912" r="6912"/>
          <a:stretch>
            <a:fillRect/>
          </a:stretch>
        </p:blipFill>
        <p:spPr/>
      </p:pic>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p:txBody>
          <a:bodyPr/>
          <a:lstStyle/>
          <a:p>
            <a:r>
              <a:rPr lang="en-US" dirty="0"/>
              <a:t>Section 4 Title</a:t>
            </a:r>
          </a:p>
        </p:txBody>
      </p:sp>
      <p:sp>
        <p:nvSpPr>
          <p:cNvPr id="27" name="Text Placeholder 26">
            <a:extLst>
              <a:ext uri="{FF2B5EF4-FFF2-40B4-BE49-F238E27FC236}">
                <a16:creationId xmlns:a16="http://schemas.microsoft.com/office/drawing/2014/main" id="{10B5C6C9-790B-40AD-BDF9-C8BB22080734}"/>
              </a:ext>
            </a:extLst>
          </p:cNvPr>
          <p:cNvSpPr>
            <a:spLocks noGrp="1"/>
          </p:cNvSpPr>
          <p:nvPr>
            <p:ph type="body" idx="22"/>
          </p:nvPr>
        </p:nvSpPr>
        <p:spPr/>
        <p:txBody>
          <a:bodyPr/>
          <a:lstStyle/>
          <a:p>
            <a:r>
              <a:rPr lang="en-US" dirty="0"/>
              <a:t>Lorem ipsum dolor sit amet, consectetuer adipiscing elit. Maecenas porttitor congue massa</a:t>
            </a:r>
          </a:p>
        </p:txBody>
      </p:sp>
      <p:sp>
        <p:nvSpPr>
          <p:cNvPr id="2" name="Date Placeholder 1">
            <a:extLst>
              <a:ext uri="{FF2B5EF4-FFF2-40B4-BE49-F238E27FC236}">
                <a16:creationId xmlns:a16="http://schemas.microsoft.com/office/drawing/2014/main" id="{B4CAAE5F-BDA5-46F0-A4D6-71D85DD085D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64C7BC75-0B6D-4C36-B06B-4B762552BB48}"/>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5</a:t>
            </a:fld>
            <a:endParaRPr lang="en-US" dirty="0"/>
          </a:p>
        </p:txBody>
      </p:sp>
    </p:spTree>
    <p:extLst>
      <p:ext uri="{BB962C8B-B14F-4D97-AF65-F5344CB8AC3E}">
        <p14:creationId xmlns:p14="http://schemas.microsoft.com/office/powerpoint/2010/main" val="338370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ins and banknotes">
            <a:extLst>
              <a:ext uri="{FF2B5EF4-FFF2-40B4-BE49-F238E27FC236}">
                <a16:creationId xmlns:a16="http://schemas.microsoft.com/office/drawing/2014/main" id="{A3B5F528-56D7-49F1-90C2-C79A494F61A2}"/>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5" name="Title 4">
            <a:extLst>
              <a:ext uri="{FF2B5EF4-FFF2-40B4-BE49-F238E27FC236}">
                <a16:creationId xmlns:a16="http://schemas.microsoft.com/office/drawing/2014/main" id="{847026CE-2FFA-46E5-BE0E-C3AB7127005D}"/>
              </a:ext>
            </a:extLst>
          </p:cNvPr>
          <p:cNvSpPr>
            <a:spLocks noGrp="1"/>
          </p:cNvSpPr>
          <p:nvPr>
            <p:ph type="title"/>
          </p:nvPr>
        </p:nvSpPr>
        <p:spPr/>
        <p:txBody>
          <a:bodyPr/>
          <a:lstStyle/>
          <a:p>
            <a:r>
              <a:rPr lang="en-US" dirty="0"/>
              <a:t>PRODUCT</a:t>
            </a:r>
            <a:br>
              <a:rPr lang="en-US" dirty="0"/>
            </a:br>
            <a:r>
              <a:rPr lang="en-US" dirty="0"/>
              <a:t>PART 2</a:t>
            </a:r>
          </a:p>
        </p:txBody>
      </p:sp>
      <p:sp>
        <p:nvSpPr>
          <p:cNvPr id="6" name="Text Placeholder 5">
            <a:extLst>
              <a:ext uri="{FF2B5EF4-FFF2-40B4-BE49-F238E27FC236}">
                <a16:creationId xmlns:a16="http://schemas.microsoft.com/office/drawing/2014/main" id="{C8906EF9-C66E-4ED2-9498-B147091F7533}"/>
              </a:ext>
            </a:extLst>
          </p:cNvPr>
          <p:cNvSpPr>
            <a:spLocks noGrp="1"/>
          </p:cNvSpPr>
          <p:nvPr>
            <p:ph type="body" idx="1"/>
          </p:nvPr>
        </p:nvSpPr>
        <p:spPr/>
        <p:txBody>
          <a:bodyPr/>
          <a:lstStyle/>
          <a:p>
            <a:r>
              <a:rPr lang="en-US" dirty="0"/>
              <a:t>Lorem ipsum dolor sit amet, consectetuer adipiscing elit</a:t>
            </a:r>
          </a:p>
        </p:txBody>
      </p:sp>
      <p:sp>
        <p:nvSpPr>
          <p:cNvPr id="7" name="Text Placeholder 6">
            <a:extLst>
              <a:ext uri="{FF2B5EF4-FFF2-40B4-BE49-F238E27FC236}">
                <a16:creationId xmlns:a16="http://schemas.microsoft.com/office/drawing/2014/main" id="{104E28D1-72EB-4990-9E3E-02F781A5D10E}"/>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p:txBody>
      </p:sp>
      <p:sp>
        <p:nvSpPr>
          <p:cNvPr id="2" name="Date Placeholder 1">
            <a:extLst>
              <a:ext uri="{FF2B5EF4-FFF2-40B4-BE49-F238E27FC236}">
                <a16:creationId xmlns:a16="http://schemas.microsoft.com/office/drawing/2014/main" id="{0ABC56BA-BDCA-4DA5-95E1-13CC2B86CDE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9741E06D-241F-44AD-8DC0-441DA6337F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62D2DB9C-F718-4DDB-A203-2E4D0E7EB889}"/>
              </a:ext>
            </a:extLst>
          </p:cNvPr>
          <p:cNvSpPr>
            <a:spLocks noGrp="1"/>
          </p:cNvSpPr>
          <p:nvPr>
            <p:ph type="sldNum" sz="quarter" idx="12"/>
          </p:nvPr>
        </p:nvSpPr>
        <p:spPr/>
        <p:txBody>
          <a:bodyPr/>
          <a:lstStyle/>
          <a:p>
            <a:fld id="{D9BB3731-526F-4638-85F8-715D717FFC12}" type="slidenum">
              <a:rPr lang="en-US" smtClean="0"/>
              <a:pPr/>
              <a:t>6</a:t>
            </a:fld>
            <a:endParaRPr lang="en-US" dirty="0"/>
          </a:p>
        </p:txBody>
      </p:sp>
    </p:spTree>
    <p:extLst>
      <p:ext uri="{BB962C8B-B14F-4D97-AF65-F5344CB8AC3E}">
        <p14:creationId xmlns:p14="http://schemas.microsoft.com/office/powerpoint/2010/main" val="335786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p:txBody>
          <a:bodyPr/>
          <a:lstStyle/>
          <a:p>
            <a:r>
              <a:rPr lang="en-US" dirty="0"/>
              <a:t>DIVIDER</a:t>
            </a:r>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BBC65081-FCFC-4FD6-9562-2242A89DDFF3}"/>
              </a:ext>
            </a:extLst>
          </p:cNvPr>
          <p:cNvSpPr>
            <a:spLocks noGrp="1"/>
          </p:cNvSpPr>
          <p:nvPr>
            <p:ph type="body" sz="quarter" idx="18"/>
          </p:nvPr>
        </p:nvSpPr>
        <p:spPr/>
        <p:txBody>
          <a:bodyPr/>
          <a:lstStyle/>
          <a:p>
            <a:r>
              <a:rPr lang="en-US" dirty="0"/>
              <a:t>Lorem ipsum dolor sit amet, consectetuer adipiscing elit</a:t>
            </a:r>
          </a:p>
        </p:txBody>
      </p:sp>
      <p:sp>
        <p:nvSpPr>
          <p:cNvPr id="3" name="Date Placeholder 2">
            <a:extLst>
              <a:ext uri="{FF2B5EF4-FFF2-40B4-BE49-F238E27FC236}">
                <a16:creationId xmlns:a16="http://schemas.microsoft.com/office/drawing/2014/main"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7</a:t>
            </a:fld>
            <a:endParaRPr lang="en-US" dirty="0"/>
          </a:p>
        </p:txBody>
      </p:sp>
    </p:spTree>
    <p:extLst>
      <p:ext uri="{BB962C8B-B14F-4D97-AF65-F5344CB8AC3E}">
        <p14:creationId xmlns:p14="http://schemas.microsoft.com/office/powerpoint/2010/main" val="336622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573508-6C7F-4A18-833C-A491E5943929}"/>
              </a:ext>
            </a:extLst>
          </p:cNvPr>
          <p:cNvSpPr>
            <a:spLocks noGrp="1"/>
          </p:cNvSpPr>
          <p:nvPr>
            <p:ph type="title"/>
          </p:nvPr>
        </p:nvSpPr>
        <p:spPr/>
        <p:txBody>
          <a:bodyPr/>
          <a:lstStyle/>
          <a:p>
            <a:r>
              <a:rPr lang="en-US" dirty="0"/>
              <a:t>BUSINESS MODEL</a:t>
            </a:r>
          </a:p>
        </p:txBody>
      </p:sp>
      <p:sp>
        <p:nvSpPr>
          <p:cNvPr id="5" name="Text Placeholder 4">
            <a:extLst>
              <a:ext uri="{FF2B5EF4-FFF2-40B4-BE49-F238E27FC236}">
                <a16:creationId xmlns:a16="http://schemas.microsoft.com/office/drawing/2014/main" id="{D219359B-CAD9-418C-BBC3-3A7844B8B08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10" name="Text Placeholder 9">
            <a:extLst>
              <a:ext uri="{FF2B5EF4-FFF2-40B4-BE49-F238E27FC236}">
                <a16:creationId xmlns:a16="http://schemas.microsoft.com/office/drawing/2014/main" id="{4B7E120F-D11D-4226-9448-CBBF8AFF3B82}"/>
              </a:ext>
              <a:ext uri="{C183D7F6-B498-43B3-948B-1728B52AA6E4}">
                <adec:decorative xmlns:adec="http://schemas.microsoft.com/office/drawing/2017/decorative" val="1"/>
              </a:ext>
            </a:extLst>
          </p:cNvPr>
          <p:cNvSpPr>
            <a:spLocks noGrp="1"/>
          </p:cNvSpPr>
          <p:nvPr>
            <p:ph type="body" sz="quarter" idx="28"/>
          </p:nvPr>
        </p:nvSpPr>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id="{331D0B64-E118-4068-8A9C-86E62B64311A}"/>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19068404-7139-47A5-A3EA-BA5DA3FFB4F6}"/>
              </a:ext>
            </a:extLst>
          </p:cNvPr>
          <p:cNvSpPr>
            <a:spLocks noGrp="1"/>
          </p:cNvSpPr>
          <p:nvPr>
            <p:ph type="body"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a:p>
            <a:endParaRPr lang="en-US" dirty="0"/>
          </a:p>
        </p:txBody>
      </p:sp>
      <p:sp>
        <p:nvSpPr>
          <p:cNvPr id="13" name="Text Placeholder 12">
            <a:extLst>
              <a:ext uri="{FF2B5EF4-FFF2-40B4-BE49-F238E27FC236}">
                <a16:creationId xmlns:a16="http://schemas.microsoft.com/office/drawing/2014/main" id="{F8882582-7E2D-4036-AE70-5F2600CB54E5}"/>
              </a:ext>
              <a:ext uri="{C183D7F6-B498-43B3-948B-1728B52AA6E4}">
                <adec:decorative xmlns:adec="http://schemas.microsoft.com/office/drawing/2017/decorative" val="1"/>
              </a:ext>
            </a:extLst>
          </p:cNvPr>
          <p:cNvSpPr>
            <a:spLocks noGrp="1"/>
          </p:cNvSpPr>
          <p:nvPr>
            <p:ph type="body" sz="quarter" idx="31"/>
          </p:nvPr>
        </p:nvSpPr>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id="{019BC9F0-114E-4E99-9BD4-B6503C59B59A}"/>
              </a:ext>
            </a:extLst>
          </p:cNvPr>
          <p:cNvSpPr>
            <a:spLocks noGrp="1"/>
          </p:cNvSpPr>
          <p:nvPr>
            <p:ph type="body" idx="30"/>
          </p:nvPr>
        </p:nvSpPr>
        <p:spPr/>
        <p:txBody>
          <a:bodyPr/>
          <a:lstStyle/>
          <a:p>
            <a:r>
              <a:rPr lang="en-US" dirty="0"/>
              <a:t>Section 2 Title</a:t>
            </a:r>
          </a:p>
        </p:txBody>
      </p:sp>
      <p:sp>
        <p:nvSpPr>
          <p:cNvPr id="11" name="Text Placeholder 10">
            <a:extLst>
              <a:ext uri="{FF2B5EF4-FFF2-40B4-BE49-F238E27FC236}">
                <a16:creationId xmlns:a16="http://schemas.microsoft.com/office/drawing/2014/main" id="{B2F0E104-7DF0-40B9-BBAF-665FFAD19B61}"/>
              </a:ext>
            </a:extLst>
          </p:cNvPr>
          <p:cNvSpPr>
            <a:spLocks noGrp="1"/>
          </p:cNvSpPr>
          <p:nvPr>
            <p:ph type="body" idx="29"/>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p:txBody>
      </p:sp>
      <p:sp>
        <p:nvSpPr>
          <p:cNvPr id="1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id="{B9C901DF-59A5-4233-B825-DE5FC8B4FFDD}"/>
              </a:ext>
            </a:extLst>
          </p:cNvPr>
          <p:cNvSpPr>
            <a:spLocks noGrp="1"/>
          </p:cNvSpPr>
          <p:nvPr>
            <p:ph type="body" idx="33"/>
          </p:nvPr>
        </p:nvSpPr>
        <p:spPr/>
        <p:txBody>
          <a:bodyPr/>
          <a:lstStyle/>
          <a:p>
            <a:r>
              <a:rPr lang="en-US" dirty="0"/>
              <a:t>Section 3 Title</a:t>
            </a:r>
          </a:p>
        </p:txBody>
      </p:sp>
      <p:sp>
        <p:nvSpPr>
          <p:cNvPr id="14" name="Text Placeholder 13">
            <a:extLst>
              <a:ext uri="{FF2B5EF4-FFF2-40B4-BE49-F238E27FC236}">
                <a16:creationId xmlns:a16="http://schemas.microsoft.com/office/drawing/2014/main" id="{38ED6BB7-550D-4516-A105-98FF3C8AA5EA}"/>
              </a:ext>
            </a:extLst>
          </p:cNvPr>
          <p:cNvSpPr>
            <a:spLocks noGrp="1"/>
          </p:cNvSpPr>
          <p:nvPr>
            <p:ph type="body" idx="32"/>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p:txBody>
      </p:sp>
      <p:sp>
        <p:nvSpPr>
          <p:cNvPr id="2" name="Date Placeholder 1">
            <a:extLst>
              <a:ext uri="{FF2B5EF4-FFF2-40B4-BE49-F238E27FC236}">
                <a16:creationId xmlns:a16="http://schemas.microsoft.com/office/drawing/2014/main" id="{79869A84-90DC-49FB-86C5-42C186BF3C3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21806519-9062-4FF1-AC26-8B769E0D14B2}"/>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44E83FC-E300-4C31-B39B-C023E466CF04}"/>
              </a:ext>
            </a:extLst>
          </p:cNvPr>
          <p:cNvSpPr>
            <a:spLocks noGrp="1"/>
          </p:cNvSpPr>
          <p:nvPr>
            <p:ph type="sldNum" sz="quarter" idx="12"/>
          </p:nvPr>
        </p:nvSpPr>
        <p:spPr/>
        <p:txBody>
          <a:bodyPr/>
          <a:lstStyle/>
          <a:p>
            <a:fld id="{D9BB3731-526F-4638-85F8-715D717FFC12}" type="slidenum">
              <a:rPr lang="en-US" smtClean="0"/>
              <a:t>8</a:t>
            </a:fld>
            <a:endParaRPr lang="en-US" dirty="0"/>
          </a:p>
        </p:txBody>
      </p:sp>
    </p:spTree>
    <p:extLst>
      <p:ext uri="{BB962C8B-B14F-4D97-AF65-F5344CB8AC3E}">
        <p14:creationId xmlns:p14="http://schemas.microsoft.com/office/powerpoint/2010/main" val="162490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DE6EAC-21F3-4AF5-ACB7-1D6C012E1328}"/>
              </a:ext>
            </a:extLst>
          </p:cNvPr>
          <p:cNvSpPr>
            <a:spLocks noGrp="1"/>
          </p:cNvSpPr>
          <p:nvPr>
            <p:ph type="title"/>
          </p:nvPr>
        </p:nvSpPr>
        <p:spPr/>
        <p:txBody>
          <a:bodyPr/>
          <a:lstStyle/>
          <a:p>
            <a:r>
              <a:rPr lang="en-US" dirty="0"/>
              <a:t>MARKET</a:t>
            </a:r>
            <a:br>
              <a:rPr lang="en-US" dirty="0"/>
            </a:br>
            <a:r>
              <a:rPr lang="en-US" dirty="0"/>
              <a:t>OPPORTUNITY</a:t>
            </a:r>
          </a:p>
        </p:txBody>
      </p:sp>
      <p:sp>
        <p:nvSpPr>
          <p:cNvPr id="5" name="Text Placeholder 4">
            <a:extLst>
              <a:ext uri="{FF2B5EF4-FFF2-40B4-BE49-F238E27FC236}">
                <a16:creationId xmlns:a16="http://schemas.microsoft.com/office/drawing/2014/main" id="{038A8689-9C92-4C1F-AC75-3E202A33E0A5}"/>
              </a:ext>
            </a:extLst>
          </p:cNvPr>
          <p:cNvSpPr>
            <a:spLocks noGrp="1"/>
          </p:cNvSpPr>
          <p:nvPr>
            <p:ph type="body" idx="1"/>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10" name="Text Placeholder 9">
            <a:extLst>
              <a:ext uri="{FF2B5EF4-FFF2-40B4-BE49-F238E27FC236}">
                <a16:creationId xmlns:a16="http://schemas.microsoft.com/office/drawing/2014/main" id="{0275251B-F4FB-432B-BFBB-847D34069693}"/>
              </a:ext>
            </a:extLst>
          </p:cNvPr>
          <p:cNvSpPr>
            <a:spLocks noGrp="1"/>
          </p:cNvSpPr>
          <p:nvPr>
            <p:ph type="body" idx="28"/>
          </p:nvPr>
        </p:nvSpPr>
        <p:spPr/>
        <p:txBody>
          <a:bodyPr/>
          <a:lstStyle/>
          <a:p>
            <a:r>
              <a:rPr lang="en-US" dirty="0"/>
              <a:t>$12,345</a:t>
            </a:r>
          </a:p>
        </p:txBody>
      </p:sp>
      <p:sp>
        <p:nvSpPr>
          <p:cNvPr id="9" name="Text Placeholder 8">
            <a:extLst>
              <a:ext uri="{FF2B5EF4-FFF2-40B4-BE49-F238E27FC236}">
                <a16:creationId xmlns:a16="http://schemas.microsoft.com/office/drawing/2014/main" id="{60907B7D-D4AB-4CED-9C2A-B57349DD250E}"/>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56B308FC-30D1-4594-B1EF-B3FDB56CF7FD}"/>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a:t>
            </a:r>
          </a:p>
        </p:txBody>
      </p:sp>
      <p:sp>
        <p:nvSpPr>
          <p:cNvPr id="13" name="Text Placeholder 12">
            <a:extLst>
              <a:ext uri="{FF2B5EF4-FFF2-40B4-BE49-F238E27FC236}">
                <a16:creationId xmlns:a16="http://schemas.microsoft.com/office/drawing/2014/main" id="{06FD273A-D5BA-43DC-BFA5-3327EC4E0CA1}"/>
              </a:ext>
            </a:extLst>
          </p:cNvPr>
          <p:cNvSpPr>
            <a:spLocks noGrp="1"/>
          </p:cNvSpPr>
          <p:nvPr>
            <p:ph type="body" idx="31"/>
          </p:nvPr>
        </p:nvSpPr>
        <p:spPr/>
        <p:txBody>
          <a:bodyPr/>
          <a:lstStyle/>
          <a:p>
            <a:r>
              <a:rPr lang="en-US" dirty="0"/>
              <a:t>$6,789</a:t>
            </a:r>
          </a:p>
        </p:txBody>
      </p:sp>
      <p:sp>
        <p:nvSpPr>
          <p:cNvPr id="12" name="Text Placeholder 11">
            <a:extLst>
              <a:ext uri="{FF2B5EF4-FFF2-40B4-BE49-F238E27FC236}">
                <a16:creationId xmlns:a16="http://schemas.microsoft.com/office/drawing/2014/main" id="{3EDEA8D5-66A2-4F12-8B0B-EF9BED58ADEE}"/>
              </a:ext>
            </a:extLst>
          </p:cNvPr>
          <p:cNvSpPr>
            <a:spLocks noGrp="1"/>
          </p:cNvSpPr>
          <p:nvPr>
            <p:ph type="body" idx="30"/>
          </p:nvPr>
        </p:nvSpPr>
        <p:spPr/>
        <p:txBody>
          <a:bodyPr/>
          <a:lstStyle/>
          <a:p>
            <a:r>
              <a:rPr lang="en-US" dirty="0"/>
              <a:t>Section 2 Title</a:t>
            </a:r>
          </a:p>
        </p:txBody>
      </p:sp>
      <p:sp>
        <p:nvSpPr>
          <p:cNvPr id="11" name="Text Placeholder 10">
            <a:extLst>
              <a:ext uri="{FF2B5EF4-FFF2-40B4-BE49-F238E27FC236}">
                <a16:creationId xmlns:a16="http://schemas.microsoft.com/office/drawing/2014/main" id="{BFB7BEA8-8A09-43B2-9540-932391A0B669}"/>
              </a:ext>
            </a:extLst>
          </p:cNvPr>
          <p:cNvSpPr>
            <a:spLocks noGrp="1"/>
          </p:cNvSpPr>
          <p:nvPr>
            <p:ph type="body" idx="29"/>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 name="Date Placeholder 1">
            <a:extLst>
              <a:ext uri="{FF2B5EF4-FFF2-40B4-BE49-F238E27FC236}">
                <a16:creationId xmlns:a16="http://schemas.microsoft.com/office/drawing/2014/main" id="{3DE7D782-F0B7-41BD-9EFC-A375F9B394B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9EF09F1-83D1-4CAD-85D4-F971CE2CBB60}"/>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DC8AE3B3-B373-40B6-8A43-C2A843FB81CF}"/>
              </a:ext>
            </a:extLst>
          </p:cNvPr>
          <p:cNvSpPr>
            <a:spLocks noGrp="1"/>
          </p:cNvSpPr>
          <p:nvPr>
            <p:ph type="sldNum" sz="quarter" idx="12"/>
          </p:nvPr>
        </p:nvSpPr>
        <p:spPr/>
        <p:txBody>
          <a:bodyPr/>
          <a:lstStyle/>
          <a:p>
            <a:fld id="{D9BB3731-526F-4638-85F8-715D717FFC12}" type="slidenum">
              <a:rPr lang="en-US" smtClean="0"/>
              <a:pPr/>
              <a:t>9</a:t>
            </a:fld>
            <a:endParaRPr lang="en-US" dirty="0"/>
          </a:p>
        </p:txBody>
      </p:sp>
    </p:spTree>
    <p:extLst>
      <p:ext uri="{BB962C8B-B14F-4D97-AF65-F5344CB8AC3E}">
        <p14:creationId xmlns:p14="http://schemas.microsoft.com/office/powerpoint/2010/main" val="333547793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3.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8</TotalTime>
  <Words>2418</Words>
  <Application>Microsoft Office PowerPoint</Application>
  <PresentationFormat>Widescreen</PresentationFormat>
  <Paragraphs>361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Times New Roman</vt:lpstr>
      <vt:lpstr>Wingdings</vt:lpstr>
      <vt:lpstr>Financial_PitchDeck_MO-v6</vt:lpstr>
      <vt:lpstr>GRUPP5 KONCERNENS AKTIER OCH BANK</vt:lpstr>
      <vt:lpstr>ABOUT US</vt:lpstr>
      <vt:lpstr>PROBLEM</vt:lpstr>
      <vt:lpstr>SOLUTION</vt:lpstr>
      <vt:lpstr>PRODUCT</vt:lpstr>
      <vt:lpstr>PRODUCT PART 2</vt:lpstr>
      <vt:lpstr>DIVIDER</vt:lpstr>
      <vt:lpstr>BUSINESS MODEL</vt:lpstr>
      <vt:lpstr>MARKET OPPORTUNITY</vt:lpstr>
      <vt:lpstr>MARKET OPPORTUNITY PART 2</vt:lpstr>
      <vt:lpstr>COMPETITION</vt:lpstr>
      <vt:lpstr>COMPETITION PART 2</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5 KONCERNENS AKTIER OCH BANK</dc:title>
  <dc:creator>Victor Jaque</dc:creator>
  <cp:lastModifiedBy>Victor Jaque</cp:lastModifiedBy>
  <cp:revision>2</cp:revision>
  <dcterms:created xsi:type="dcterms:W3CDTF">2021-03-11T09:12:48Z</dcterms:created>
  <dcterms:modified xsi:type="dcterms:W3CDTF">2021-03-11T09:21:22Z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