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84" r:id="rId5"/>
    <p:sldId id="257" r:id="rId6"/>
    <p:sldId id="264" r:id="rId7"/>
    <p:sldId id="258" r:id="rId8"/>
    <p:sldId id="260" r:id="rId9"/>
    <p:sldId id="265" r:id="rId10"/>
    <p:sldId id="261" r:id="rId11"/>
    <p:sldId id="262" r:id="rId12"/>
    <p:sldId id="266" r:id="rId13"/>
    <p:sldId id="263" r:id="rId14"/>
    <p:sldId id="287" r:id="rId15"/>
    <p:sldId id="285" r:id="rId16"/>
    <p:sldId id="267" r:id="rId17"/>
    <p:sldId id="268" r:id="rId18"/>
    <p:sldId id="272" r:id="rId19"/>
    <p:sldId id="273" r:id="rId20"/>
    <p:sldId id="274" r:id="rId21"/>
    <p:sldId id="270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6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0E686"/>
    <a:srgbClr val="FAB16C"/>
    <a:srgbClr val="FAED5C"/>
    <a:srgbClr val="C670E0"/>
    <a:srgbClr val="AF00DB"/>
    <a:srgbClr val="999999"/>
    <a:srgbClr val="19232D"/>
    <a:srgbClr val="EE6772"/>
    <a:srgbClr val="57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1T07:20:02.024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7850 3463 1839 0 0,'0'0'83'0'0,"0"0"377"0"0,0 0 1541 0 0,0 0 670 0 0,0 0 134 0 0,0 0-194 0 0,-2-7 310 0 0,-31-25 3023 0 0,32 31-5506 0 0,-23-3 1099 0 0,21 4-1511 0 0,1 1 0 0 0,0 0 0 0 0,-1-1 0 0 0,1 1 1 0 0,0 0-1 0 0,-1 0 0 0 0,1 0 0 0 0,0 1 0 0 0,0-1 0 0 0,0 1 0 0 0,0-1 1 0 0,0 1-1 0 0,0-1 0 0 0,1 1 0 0 0,-1 0 0 0 0,1 0 0 0 0,-1 0 0 0 0,1 0 1 0 0,-1 0-1 0 0,1 0 0 0 0,0 1 0 0 0,0-1 0 0 0,0 1-26 0 0,-14 51 0 0 0,28-19-20 0 0,-10-32-20 0 0,0 0 0 0 0,0 0 1 0 0,0-1-1 0 0,0 1 0 0 0,1-1 0 0 0,-1 0 0 0 0,1 0 0 0 0,0 0 1 0 0,-1-1-1 0 0,1 1 0 0 0,0-1 0 0 0,0 0 0 0 0,0 0 0 0 0,0 0 1 0 0,0 0-1 0 0,0-1 0 0 0,0 0 0 0 0,0 0 0 0 0,0 0 0 0 0,1 0 1 0 0,-1-1-1 0 0,0 1 0 0 0,0-1 0 0 0,0 0 0 0 0,0-1 40 0 0,0 2 73 0 0,-1-1-1 0 0,0 1 1 0 0,1-1-1 0 0,-1 0 1 0 0,0 0-1 0 0,0 0 1 0 0,0-1-1 0 0,0 1 1 0 0,0-1-1 0 0,0 0 0 0 0,0 0 1 0 0,0 0-1 0 0,-1 0 1 0 0,1 0-1 0 0,-1 0 1 0 0,1-1-1 0 0,-1 1 1 0 0,0-1-1 0 0,0 0 1 0 0,0 0-1 0 0,0 1 1 0 0,-1-1-1 0 0,1 0 1 0 0,-1-1-1 0 0,0 1 1 0 0,0 0-1 0 0,0 0 1 0 0,0-1-1 0 0,0 1 1 0 0,-1 0-1 0 0,0-1 1 0 0,1 1-1 0 0,-1 0 1 0 0,0-1-1 0 0,-1 1 1 0 0,1 0-1 0 0,-1-1 1 0 0,1 1-1 0 0,-1 0 1 0 0,0-1-1 0 0,0 1 1 0 0,0 0-1 0 0,-1 0 1 0 0,1 0-1 0 0,-1 0 1 0 0,0 0-1 0 0,0 0 0 0 0,0 1 1 0 0,0-1-1 0 0,0 0 1 0 0,0 1-1 0 0,-2-2-72 0 0,-1 1 31 0 0,1 0-1 0 0,0 0 0 0 0,-1 0 1 0 0,0 1-1 0 0,1 0 1 0 0,-1 0-1 0 0,0 0 0 0 0,0 0 1 0 0,0 1-1 0 0,-1 0 0 0 0,1 0 1 0 0,0 0-1 0 0,0 1 0 0 0,-1-1 1 0 0,1 1-1 0 0,0 1 0 0 0,-1-1 1 0 0,1 1-1 0 0,0 0 0 0 0,0 0 1 0 0,0 0-1 0 0,0 1 0 0 0,0-1 1 0 0,0 1-1 0 0,-5 3-30 0 0,7-4-34 0 0,0 1 0 0 0,0 0 0 0 0,0 0-1 0 0,0-1 1 0 0,1 2 0 0 0,-1-1 0 0 0,0 0 0 0 0,1 1 0 0 0,-1-1-1 0 0,1 1 1 0 0,0-1 0 0 0,0 1 0 0 0,0 0 0 0 0,0 0 0 0 0,1 0 0 0 0,-1 0-1 0 0,1 0 1 0 0,0 1 0 0 0,0-1 0 0 0,0 0 0 0 0,0 1 0 0 0,0-1-1 0 0,1 1 1 0 0,0-1 0 0 0,-1 0 0 0 0,1 1 0 0 0,0-1 0 0 0,1 1-1 0 0,-1-1 1 0 0,1 1 0 0 0,-1-1 0 0 0,1 0 0 0 0,0 1 0 0 0,0-1 0 0 0,1 0-1 0 0,-1 0 1 0 0,1 0 0 0 0,-1 0 0 0 0,1 0 0 0 0,0 0 0 0 0,0 0-1 0 0,2 1 35 0 0,0 1-112 0 0,1-1-1 0 0,-1-1 0 0 0,1 1 1 0 0,0 0-1 0 0,0-1 0 0 0,1 0 0 0 0,-1 0 1 0 0,1-1-1 0 0,-1 0 0 0 0,1 0 1 0 0,0 0-1 0 0,0 0 0 0 0,0-1 0 0 0,0 0 1 0 0,0 0-1 0 0,0-1 0 0 0,0 0 0 0 0,0 0 1 0 0,0 0-1 0 0,0-1 0 0 0,0 1 1 0 0,0-1-1 0 0,0-1 0 0 0,4-1 113 0 0,-7 3 40 0 0,1 0 0 0 0,0-1 0 0 0,-1 0 0 0 0,1 0 0 0 0,-1 0 0 0 0,1 0 0 0 0,-1 0 0 0 0,1-1 0 0 0,-1 1 0 0 0,0-1 0 0 0,0 0 0 0 0,0 0 0 0 0,0 0 0 0 0,0 0 0 0 0,0-1 0 0 0,-1 1 0 0 0,1-1-1 0 0,-1 0 1 0 0,1 0 0 0 0,-1 0 0 0 0,0 0 0 0 0,0 0 0 0 0,0 0 0 0 0,-1 0 0 0 0,1-1 0 0 0,-1 1 0 0 0,0-1 0 0 0,0 1 0 0 0,0-1 0 0 0,0 1 0 0 0,-1-1 0 0 0,1 0 0 0 0,-1 1 0 0 0,0-1 0 0 0,0 0 0 0 0,0 1 0 0 0,-1-1 0 0 0,0-2-40 0 0,-1 2 76 0 0,0-1-1 0 0,-1 0 1 0 0,1 1 0 0 0,-1 0-1 0 0,0 0 1 0 0,-1 0 0 0 0,1 0 0 0 0,-1 0-1 0 0,0 1 1 0 0,0-1 0 0 0,0 1 0 0 0,0 0-1 0 0,0 0 1 0 0,-1 1 0 0 0,1-1-1 0 0,-1 1 1 0 0,1 0 0 0 0,-1 0 0 0 0,0 1-1 0 0,0-1 1 0 0,0 1 0 0 0,0 0-1 0 0,0 0 1 0 0,-1 1 0 0 0,1 0 0 0 0,0-1-1 0 0,0 2 1 0 0,0-1 0 0 0,0 1 0 0 0,0-1-1 0 0,0 2 1 0 0,0-1 0 0 0,0 0-1 0 0,0 1 1 0 0,0 0 0 0 0,0 0 0 0 0,1 0-1 0 0,-1 1 1 0 0,-2 1-76 0 0,5-2-32 0 0,0 0 0 0 0,0 0 0 0 0,0 0 0 0 0,1 0 0 0 0,-1 0 0 0 0,0 0 0 0 0,1 0 0 0 0,-1 1 1 0 0,1-1-1 0 0,0 1 0 0 0,0-1 0 0 0,0 1 0 0 0,0-1 0 0 0,0 1 0 0 0,1 0 0 0 0,-1-1 0 0 0,1 1 0 0 0,0 0 0 0 0,-1-1 0 0 0,1 1 0 0 0,0 0 0 0 0,1 0 0 0 0,-1-1 0 0 0,0 1 0 0 0,1 0 0 0 0,0-1 0 0 0,-1 1 0 0 0,2 1 32 0 0,-1-1-53 0 0,0-1 0 0 0,0 1 0 0 0,1 0-1 0 0,-1 0 1 0 0,1-1 0 0 0,-1 1 0 0 0,1-1-1 0 0,0 1 1 0 0,0-1 0 0 0,0 0-1 0 0,0 1 1 0 0,1-1 0 0 0,-1 0 0 0 0,1-1-1 0 0,-1 1 1 0 0,1 0 0 0 0,0-1 0 0 0,-1 1-1 0 0,1-1 1 0 0,0 0 0 0 0,0 0-1 0 0,3 0 54 0 0,0 1-22 0 0,-1-1-1 0 0,1 0 0 0 0,0 0 0 0 0,1-1 0 0 0,-1 0 0 0 0,0 0 0 0 0,0 0 0 0 0,0-1 0 0 0,0 0 0 0 0,0 0 0 0 0,0 0 0 0 0,-1-1 0 0 0,1 0 1 0 0,0 0-1 0 0,-1 0 0 0 0,1-1 0 0 0,-1 0 0 0 0,0 0 0 0 0,0 0 0 0 0,0-1 0 0 0,4-3 23 0 0,5-23 312 0 0,-15 26-254 0 0,-1 0 0 0 0,1 0 0 0 0,-1 0 0 0 0,0 1 0 0 0,0-1 0 0 0,-1 1 1 0 0,1 0-1 0 0,-1-1 0 0 0,1 1 0 0 0,-1 0 0 0 0,0 0 0 0 0,0 1 0 0 0,-1-1 0 0 0,1 1 0 0 0,0-1 0 0 0,-1 1 0 0 0,1 0 0 0 0,-1 1 0 0 0,0-1 0 0 0,0 0 0 0 0,0 1 0 0 0,0 0 0 0 0,0 0 0 0 0,0 0 1 0 0,0 1-1 0 0,0-1 0 0 0,0 1 0 0 0,0 0 0 0 0,0 0 0 0 0,0 0 0 0 0,0 1 0 0 0,0-1 0 0 0,0 1 0 0 0,0 0 0 0 0,-3 1-58 0 0,5-1-37 0 0,-1 1 0 0 0,1-1 0 0 0,0 1 0 0 0,0-1-1 0 0,0 1 1 0 0,0 0 0 0 0,0 0 0 0 0,0 0 0 0 0,0 0 0 0 0,0 0 0 0 0,1 0 0 0 0,-1 0-1 0 0,1 1 1 0 0,0-1 0 0 0,0 0 0 0 0,0 1 0 0 0,0 0 0 0 0,0-1 0 0 0,0 1-1 0 0,0-1 1 0 0,1 1 0 0 0,0 0 0 0 0,-1-1 0 0 0,1 1 0 0 0,0 0 0 0 0,0-1 0 0 0,1 1-1 0 0,-1 0 1 0 0,0 0 0 0 0,1-1 0 0 0,0 1 0 0 0,-1-1 0 0 0,1 1 0 0 0,0-1-1 0 0,0 1 1 0 0,1-1 0 0 0,-1 1 0 0 0,0-1 0 0 0,1 0 0 0 0,0 0 0 0 0,-1 0 0 0 0,1 0-1 0 0,0 0 1 0 0,0 0 0 0 0,0 0 0 0 0,0 0 0 0 0,1-1 0 0 0,-1 1 0 0 0,0-1-1 0 0,1 0 1 0 0,-1 0 0 0 0,0 0 0 0 0,3 1 37 0 0,-2 0-28 0 0,0-1 0 0 0,0 1 0 0 0,0-1 0 0 0,0 0 0 0 0,0 0 0 0 0,1 0 0 0 0,-1 0 0 0 0,0-1 0 0 0,0 1 0 0 0,1-1 0 0 0,-1 0 0 0 0,0 0 0 0 0,1 0 0 0 0,-1 0 0 0 0,0-1 0 0 0,1 1 0 0 0,-1-1 0 0 0,0 0 0 0 0,0 0 0 0 0,1 0 0 0 0,-1 0 0 0 0,0-1 0 0 0,0 1 0 0 0,-1-1 0 0 0,1 0 0 0 0,2-1 28 0 0,-3 2 34 0 0,0 0-1 0 0,0 1 0 0 0,-1-1 1 0 0,1-1-1 0 0,0 1 1 0 0,0 0-1 0 0,-1 0 0 0 0,1-1 1 0 0,-1 1-1 0 0,1 0 0 0 0,-1-1 1 0 0,1 0-1 0 0,-1 1 1 0 0,0-1-1 0 0,0 0 0 0 0,0 0 1 0 0,0 1-1 0 0,0-1 1 0 0,0 0-1 0 0,-1 0 0 0 0,1 0 1 0 0,-1 0-1 0 0,1 0 1 0 0,-1 0-1 0 0,0 0 0 0 0,1 0 1 0 0,-1 0-1 0 0,0 0 1 0 0,-1-1-1 0 0,1 1 0 0 0,0 0 1 0 0,0 0-1 0 0,-1 0 1 0 0,1 0-1 0 0,-1 0 0 0 0,0 0 1 0 0,0 0-1 0 0,0 1 1 0 0,0-1-1 0 0,0 0 0 0 0,-1-1-33 0 0,-1-2 103 0 0,-1 1-1 0 0,0 0 1 0 0,0 0-1 0 0,0 1 1 0 0,0-1-1 0 0,0 1 1 0 0,-1 0-1 0 0,1 0 1 0 0,-1 0-1 0 0,0 1 1 0 0,0 0-1 0 0,0 0 1 0 0,0 0-1 0 0,-4-1-102 0 0,-17 13 12 0 0,3 15-279 0 0,22-23 190 0 0,9 17-411 0 0,-7-18 455 0 0,1-1 0 0 0,0 1 0 0 0,-1 0 0 0 0,1-1 0 0 0,0 1 0 0 0,-1-1 0 0 0,1 1 0 0 0,0-1 0 0 0,0 0 0 0 0,-1 0 0 0 0,1 1 0 0 0,0-2 0 0 0,0 1 0 0 0,0 0 0 0 0,-1 0 0 0 0,1 0 0 0 0,0-1 0 0 0,-1 1 1 0 0,1-1-1 0 0,0 1 0 0 0,-1-1 0 0 0,1 0 0 0 0,0 0 0 0 0,-1 1 0 0 0,1-1 0 0 0,-1 0 0 0 0,1 0 0 0 0,-1-1 0 0 0,0 1 0 0 0,1-1 33 0 0,-1 2 6 0 0,-1-1 1 0 0,1 1-1 0 0,-1 0 1 0 0,1-1-1 0 0,-1 1 0 0 0,0-1 1 0 0,1 1-1 0 0,-1-1 1 0 0,0 1-1 0 0,1-1 1 0 0,-1 1-1 0 0,0-1 1 0 0,1 1-1 0 0,-1-1 0 0 0,0 0 1 0 0,0 1-1 0 0,0-1 1 0 0,0 1-1 0 0,0-1 1 0 0,1 0-1 0 0,-1 1 1 0 0,0-1-1 0 0,0 1 0 0 0,0-1 1 0 0,-1 0-1 0 0,1 1 1 0 0,0-1-1 0 0,0 0 1 0 0,0 1-1 0 0,0-1 1 0 0,-1 1-1 0 0,1-1 0 0 0,0 1 1 0 0,0-1-1 0 0,-1 1 1 0 0,1-1-1 0 0,0 1 1 0 0,-1-1-1 0 0,1 1 1 0 0,-1-1-1 0 0,1 1 0 0 0,-1-1 1 0 0,1 1-1 0 0,-1 0 1 0 0,1-1-1 0 0,-1 1 1 0 0,1 0-1 0 0,-1-1-6 0 0,-11-2 136 0 0,7 4-3143 0 0,-1 2-5418 0 0</inkml:trace>
  <inkml:trace contextRef="#ctx0" brushRef="#br1" timeOffset="-61168.36">1831 1064 6335 0 0,'0'0'142'0'0,"0"0"22"0"0,0 0 10 0 0,0 0 92 0 0,0 0 375 0 0,0 0 167 0 0,0 0 31 0 0,0 0-9 0 0,0 0-64 0 0,0 0-29 0 0,0 0-8 0 0,0 0-22 0 0,0 0-90 0 0,0 0-38 0 0,0 0-10 0 0,0 0-7 0 0,0 0-29 0 0,0 0-12 0 0,0 0-1 0 0,0 0-28 0 0,0-3-118 0 0,23-62 2239 0 0,-22 64-2468 0 0,-1 1-1 0 0,13-20 1424 0 0,22-17 80 0 0,-34 36-1543 0 0,7-4 338 0 0,39-12 65 0 0,-20 7-428 0 0,11 2 224 0 0,-27 7-206 0 0,-1 0 0 0 0,1 0-1 0 0,-1 1 1 0 0,1 1 0 0 0,-1 0 0 0 0,1 0 0 0 0,-1 1-1 0 0,0 0 1 0 0,5 2-98 0 0,9 3 64 0 0,26-3 0 0 0,-16-3-11 0 0,49 7 33 0 0,-35 1-33 0 0,-6-6-53 0 0,27-3 128 0 0,-35 2-128 0 0,5-2 0 0 0,-20-3 0 0 0,12 2 0 0 0,11-1 0 0 0,-22 0 0 0 0,86-5 136 0 0,-60 3-136 0 0,-36 2 0 0 0,33 0 0 0 0,15 7 0 0 0,-14-8 0 0 0,-13-2 0 0 0,6-3 0 0 0,48-9 72 0 0,-59 7-72 0 0,-1 4 64 0 0,-17 2-53 0 0,34-18 53 0 0,-16 6-11 0 0,10-8 11 0 0,-14 6-11 0 0,3-6-42 0 0,-20 19 0 0 0,-4 4 42 0 0,-1 1 16 0 0,0 0 17 0 0,0 0-17 0 0,0 0-5 0 0,2-1-11 0 0,5-2-42 0 0,2 3-11 0 0,-2 2 11 0 0,8 10 42 0 0,-8-5-53 0 0,10 18 0 0 0,-5 2 0 0 0,-7-19 0 0 0,1-1 0 0 0,1 0 0 0 0,17 9 0 0 0,17-3 0 0 0,-17-2 0 0 0,0-6 0 0 0,61 6 0 0 0,-55-9 0 0 0,4-1 0 0 0,16-2 0 0 0,-7-3 64 0 0,-8 1-64 0 0,100 3 688 0 0,-95-4-688 0 0,-11-1 0 0 0,-10 4 0 0 0,37 3 0 0 0,-16 0 64 0 0,17-5 324 0 0,-29-2-275 0 0,-4 6-91 0 0,-21 0 20 0 0,46 7 185 0 0,-40-7-227 0 0,15 9 0 0 0,7 3 0 0 0,-6-2 64 0 0,-16-7-64 0 0,-1 1 0 0 0,-1 1 0 0 0,-2 0 0 0 0,30 26 0 0 0,-18-13 64 0 0,-1 10 216 0 0,-16-28-272 0 0,0-1-304 0 0,0 0-137 0 0,7-16-2379 0 0,-5 7 737 0 0</inkml:trace>
  <inkml:trace contextRef="#ctx0" brushRef="#br1" timeOffset="-58671.03">3828 670 919 0 0,'0'0'67'0'0,"-6"-5"-54"0"0,-12-14 183 0 0,13 14 820 0 0,5 5 348 0 0,0 0 68 0 0,0 0-96 0 0,0 0-437 0 0,0 0-194 0 0,0 0-38 0 0,0 0-8 0 0,0 0 3 0 0,0 0 2 0 0,0 0 0 0 0,0 0-9 0 0,0 0-38 0 0,0 0-10 0 0,0 0-6 0 0,0 0-17 0 0,0 0-68 0 0,0 0-32 0 0,0 0-4 0 0,0 0-22 0 0,0 0-97 0 0,0 0-45 0 0,11-8 581 0 0,-3-1-668 0 0,0 1 0 0 0,0 0 0 0 0,0 1 0 0 0,1 0 0 0 0,0 0 0 0 0,0 1 0 0 0,1 0 0 0 0,2 0-229 0 0,31-22 288 0 0,42-15 688 0 0,133-35 880 0 0,1 22-164 0 0,-95 30-1404 0 0,234-47 1236 0 0,-111 25-988 0 0,-15 11 496 0 0,-201 33-990 0 0,155-11 348 0 0,33 21-266 0 0,66 19 588 0 0,-153 7-527 0 0,-48-10-57 0 0,-56-18-80 0 0,0 1 0 0 0,-1 2 0 0 0,0 0 0 0 0,22 11-48 0 0,124 41 331 0 0,-150-51-320 0 0,79 40 131 0 0,-35-3 205 0 0,12 7-138 0 0,-6-13-115 0 0,46 22 580 0 0,-76-39-431 0 0,4 9 216 0 0,-31-34-1630 0 0,-12-16-4768 0 0,-4 12-3290 0 0</inkml:trace>
  <inkml:trace contextRef="#ctx0" brushRef="#br1" timeOffset="-57928.03">7312 429 2759 0 0,'0'0'582'0'0,"0"0"1400"0"0,0-1 618 0 0,-6-22 7123 0 0,4 14-1458 0 0,17 37-8265 0 0,32 27 0 0 0,29 40 84 0 0,-41-30-24 0 0,-41-29-7 0 0,2-27-35 0 0,-1 1-1 0 0,0-1 0 0 0,0 0 1 0 0,-1 0-1 0 0,0 0 0 0 0,0-1 1 0 0,-1 0-1 0 0,-4 4-17 0 0,-9 1 218 0 0,0-1-1 0 0,0-1 0 0 0,-1-1 1 0 0,-1 0-1 0 0,0-2 1 0 0,0 0-1 0 0,-1-2 0 0 0,-10 2-217 0 0,-2 2 133 0 0,-50 24 502 0 0,78-31-1244 0 0,-5 2-410 0 0,1-4-3417 0 0,4-1-3911 0 0</inkml:trace>
  <inkml:trace contextRef="#ctx0" brushRef="#br0" timeOffset="-41069.58">8382 401 3799 0 0,'0'0'168'0'0,"0"0"96"0"0,0 0 278 0 0,0 0 118 0 0,0 0 20 0 0,0 0-38 0 0,0 0-182 0 0,0 0-78 0 0,0 0-20 0 0,-1-4-7 0 0,-3-8-23 0 0,3 8-11 0 0,1 4-1 0 0,0 0 18 0 0,0 0 72 0 0,0 0 34 0 0,0 0 4 0 0,0 0 20 0 0,27 8 6888 0 0,-12-13-6480 0 0,-14 4-656 0 0,10-13 910 0 0,-11 10-937 0 0,-1 0 0 0 0,0 0 1 0 0,0 0-1 0 0,0 1 1 0 0,0-1-1 0 0,-1 0 1 0 0,1 1-1 0 0,-1-1 1 0 0,0 1-1 0 0,0 0 1 0 0,0-1-1 0 0,-1 1 1 0 0,1 0-1 0 0,-1 0 1 0 0,0 1-1 0 0,1-1 1 0 0,-1 0-1 0 0,0 1 0 0 0,-2-1-193 0 0,-6-2 74 0 0,-1 1-1 0 0,1 0 1 0 0,-1 1-1 0 0,0 0 0 0 0,0 0 1 0 0,0 2-1 0 0,-1-1 1 0 0,1 2-1 0 0,0 0 0 0 0,-1 0 1 0 0,1 1-1 0 0,0 0 1 0 0,0 1-1 0 0,0 1 0 0 0,0 0 1 0 0,0 1-1 0 0,0 0 1 0 0,1 0-1 0 0,0 1 0 0 0,0 1 1 0 0,-7 4-74 0 0,4-3 3 0 0,1 1 0 0 0,0 0 0 0 0,1 1 0 0 0,0 0 0 0 0,0 1-1 0 0,1 0 1 0 0,0 1 0 0 0,1 0 0 0 0,0 1 0 0 0,1 0 0 0 0,0 0 0 0 0,1 1 0 0 0,0 0 0 0 0,-2 7-3 0 0,5 19-124 0 0,20-10 71 0 0,31 6 42 0 0,-37-30 6 0 0,0 0 0 0 0,0-1-1 0 0,0-1 1 0 0,1 1 0 0 0,-1-2-1 0 0,1 1 1 0 0,0-1 0 0 0,0-1 0 0 0,0 0-1 0 0,0 0 6 0 0,26 4-11 0 0,28 13 11 0 0,29 39 0 0 0,-77-46 0 0 0,0 1 0 0 0,-1 1 0 0 0,0 1 0 0 0,-1 0 0 0 0,0 1 0 0 0,-1 0 0 0 0,-1 1 0 0 0,-1 0 0 0 0,0 1 0 0 0,-1 0 0 0 0,6 15 0 0 0,-15-29 3 0 0,0 0 0 0 0,0 0-1 0 0,-1-1 1 0 0,0 1 0 0 0,1 0 0 0 0,-1 0-1 0 0,0 0 1 0 0,0 0 0 0 0,-1 0 0 0 0,1 0 0 0 0,-1-1-1 0 0,1 1 1 0 0,-1 0 0 0 0,0 0 0 0 0,0-1-1 0 0,0 1 1 0 0,0 0 0 0 0,-1-1 0 0 0,1 1-1 0 0,-1-1 1 0 0,1 1 0 0 0,-1-1 0 0 0,0 0 0 0 0,0 0-1 0 0,0 0 1 0 0,0 0-3 0 0,-68 49 160 0 0,58-47-28 0 0,1 0-1 0 0,-1-1 1 0 0,1-1-1 0 0,-1 0 1 0 0,0 0 0 0 0,0-1-1 0 0,0-1 1 0 0,0 0-1 0 0,0 0 1 0 0,0-1-1 0 0,0-1 1 0 0,0 0 0 0 0,1-1-1 0 0,-9-2-131 0 0,-154-67 1281 0 0,91 25-1204 0 0,64 35-77 0 0,15 8 0 0 0,4 3-186 0 0,0 0 1 0 0,-1 0-1 0 0,1 0 1 0 0,0 0-1 0 0,0 0 1 0 0,0 0-1 0 0,0 0 1 0 0,0 0-1 0 0,0 0 0 0 0,0-1 1 0 0,0 1-1 0 0,0 0 1 0 0,1 0-1 0 0,-1 0 1 0 0,0 0-1 0 0,1 0 1 0 0,-1 0-1 0 0,1 0 0 0 0,-1 0 1 0 0,1 0-1 0 0,-1 0 1 0 0,1 1-1 0 0,0-1 1 0 0,-1 0-1 0 0,1 0 1 0 0,0 0-1 0 0,0 1 0 0 0,0-1 1 0 0,-1 0-1 0 0,1 1 1 0 0,0-1-1 0 0,0 1 1 0 0,0-1-1 0 0,0 1 1 0 0,0-1-1 0 0,0 1 0 0 0,0 0 1 0 0,0 0-1 0 0,0-1 1 0 0,0 1-1 0 0,1 0 186 0 0,2-2-264 0 0,-1 1-1688 0 0</inkml:trace>
  <inkml:trace contextRef="#ctx0" brushRef="#br0" timeOffset="-39949.86">8554 883 8927 0 0,'0'0'407'0'0,"0"0"-6"0"0,0 0-81 0 0,0 0 608 0 0,0 0 294 0 0,0 0 55 0 0,0 0-42 0 0,0 0-245 0 0,0 0-107 0 0,0 0-19 0 0,0 0-39 0 0,-2 9 1111 0 0,2-7-1866 0 0,-1-1 0 0 0,1 0 0 0 0,0 0 0 0 0,0 1 0 0 0,0-1 0 0 0,1 0 0 0 0,-1 0 0 0 0,0 0 0 0 0,0 1 0 0 0,1-1 0 0 0,-1 0 0 0 0,0 0 0 0 0,1 0 1 0 0,0 0-1 0 0,-1 0 0 0 0,1 0 0 0 0,-1 1 0 0 0,1-2 0 0 0,0 1 0 0 0,0 0 0 0 0,0 0 0 0 0,0 0 0 0 0,-1 0 0 0 0,1 0 0 0 0,0-1 0 0 0,0 1 0 0 0,0 0 0 0 0,1-1 0 0 0,-1 1 0 0 0,0-1 0 0 0,0 1 0 0 0,0-1 0 0 0,0 1 0 0 0,0-1 0 0 0,1 0 0 0 0,-1 0 0 0 0,0 0 0 0 0,0 1 0 0 0,1-1 0 0 0,-1 0 0 0 0,0-1 0 0 0,0 1 0 0 0,1 0 0 0 0,-1 0 0 0 0,1-1-70 0 0,61-10-47 0 0,-57 10 113 0 0,-1 0 1 0 0,0-1-1 0 0,0 0 0 0 0,0 0 0 0 0,0 0 0 0 0,-1-1 1 0 0,1 1-1 0 0,-1-1 0 0 0,1 0 0 0 0,-1-1 0 0 0,0 1 1 0 0,0-1-1 0 0,0 1 0 0 0,-1-1 0 0 0,1-1 0 0 0,-1 1 1 0 0,0 0-1 0 0,0-1 0 0 0,-1 1 0 0 0,1-1 0 0 0,-1 0 1 0 0,0 0-1 0 0,0 0 0 0 0,-1 0 0 0 0,1 0 0 0 0,-1 0 1 0 0,0-1-1 0 0,-1 1 0 0 0,1-3-66 0 0,-1 4 27 0 0,-1 0 1 0 0,1 0-1 0 0,-1 0 1 0 0,0 0-1 0 0,-1 1 0 0 0,1-1 1 0 0,0 0-1 0 0,-1 1 0 0 0,0-1 1 0 0,0 1-1 0 0,0 0 0 0 0,0 0 1 0 0,0 0-1 0 0,-1 0 0 0 0,0 0 1 0 0,1 0-1 0 0,-1 0 0 0 0,0 1 1 0 0,0-1-1 0 0,-1 1 1 0 0,1 0-1 0 0,0 0 0 0 0,-1 0 1 0 0,1 1-1 0 0,-1-1 0 0 0,1 1 1 0 0,-1 0-1 0 0,0 0 0 0 0,0 0 1 0 0,0 0-1 0 0,0 1-27 0 0,-7-2 20 0 0,1 2-1 0 0,-1-1 0 0 0,0 2 1 0 0,1-1-1 0 0,-1 1 1 0 0,1 1-1 0 0,-1 0 1 0 0,1 1-1 0 0,0 0 0 0 0,0 0 1 0 0,0 1-1 0 0,0 0 1 0 0,1 1-1 0 0,-1 0-19 0 0,9-4 0 0 0,-1 0 0 0 0,1 0 0 0 0,-1 0 0 0 0,1 0 0 0 0,0 0 0 0 0,0 0 0 0 0,-1 0 0 0 0,1 0 0 0 0,0 1 0 0 0,0-1 0 0 0,0 0 0 0 0,0 1 0 0 0,1-1 0 0 0,-1 1 0 0 0,0-1 0 0 0,1 1 0 0 0,-1 0 0 0 0,1-1 0 0 0,-1 1 0 0 0,1-1 0 0 0,0 1 0 0 0,-1 0 0 0 0,1 0 0 0 0,-1 6 0 0 0,-4 4 0 0 0,2 31 0 0 0,11-6-72 0 0,13-13 8 0 0,-11-16 64 0 0,1 0 0 0 0,0-1 0 0 0,0-1 0 0 0,1 0 0 0 0,0 0 0 0 0,0-1 0 0 0,1 0 0 0 0,-1-1 0 0 0,1-1 0 0 0,0 0 0 0 0,0-1 0 0 0,0 0 0 0 0,0-1 0 0 0,0 0 0 0 0,0-1 0 0 0,1-1 0 0 0,-1 0 0 0 0,0-1 0 0 0,0 0 0 0 0,1-1 0 0 0,17-9 0 0 0,-22 7-2323 0 0,4-2-4568 0 0,-6 2-447 0 0</inkml:trace>
  <inkml:trace contextRef="#ctx0" brushRef="#br0" timeOffset="-39347.43">8885 771 1375 0 0,'0'0'66'0'0,"0"0"446"0"0,0 0 1853 0 0,-1-1 1806 0 0,-3-1-3109 0 0,3 2 2548 0 0,1 1 4028 0 0,16 109-6126 0 0,0-66-1365 0 0,-13-37-94 0 0,-3-6 27 0 0,0-1 63 0 0,0 0 10 0 0,0 0-1 0 0,0 0 9 0 0,0 0 41 0 0,0 0 19 0 0,0 0 3 0 0,0 0-3 0 0,12-32 610 0 0,16-86 229 0 0,-15 97-1060 0 0,8 10 0 0 0,17 21 0 0 0,-15 5 0 0 0,4 19 0 0 0,-22-28 62 0 0,0 1 0 0 0,-1 0 1 0 0,1 1-1 0 0,-2-1 0 0 0,1 1 0 0 0,-1 0 0 0 0,0-1 0 0 0,0 1 0 0 0,-1 1 1 0 0,-1-1-1 0 0,1 0 0 0 0,-1 0 0 0 0,0 3-62 0 0,0 4 295 0 0,-1-14-425 0 0,0-1-875 0 0,0 0-339 0 0</inkml:trace>
  <inkml:trace contextRef="#ctx0" brushRef="#br0" timeOffset="-38432.86">9169 423 2303 0 0,'0'0'102'0'0,"0"-2"-1"0"0,2-38 908 0 0,3 0 6497 0 0,-4 39-6960 0 0,1-9 2286 0 0,2 19 6334 0 0,8 50-9129 0 0,45 239 579 0 0,-30-181-539 0 0,-20-101-38 0 0,-6-15-162 0 0,-1-1-8 0 0,0 0-214 0 0,0 0-939 0 0,0 0-410 0 0,0 0-88 0 0</inkml:trace>
  <inkml:trace contextRef="#ctx0" brushRef="#br0" timeOffset="-38147.2198">9106 575 3679 0 0,'0'0'284'0'0,"0"0"204"0"0,0 0 1552 0 0,0 1 1430 0 0,-2 4-2394 0 0,2-2 6890 0 0,8-1-7653 0 0,-1 0 1 0 0,0 0-1 0 0,0-1 0 0 0,1 0 1 0 0,-1-1-1 0 0,1 0 0 0 0,-1 0 0 0 0,1 0 1 0 0,-1-1-1 0 0,0 0 0 0 0,1 0 0 0 0,-1-1 1 0 0,0 0-1 0 0,0 0 0 0 0,6-4-313 0 0,26-4 689 0 0,-32 9-604 0 0,12-3 206 0 0,-1 1 0 0 0,1 0 1 0 0,0 1-1 0 0,0 2 0 0 0,0 0 0 0 0,1 0-291 0 0,14 0 298 0 0,-15-1-2788 0 0,-18 1 1178 0 0</inkml:trace>
  <inkml:trace contextRef="#ctx0" brushRef="#br0" timeOffset="-37548.49">9460 785 1375 0 0,'0'0'66'0'0,"0"0"328"0"0,0 0 1364 0 0,0 0 598 0 0,0 0 120 0 0,0 0-258 0 0,0 0-1156 0 0,2 1-508 0 0,6 0-184 0 0,0 0-1 0 0,0 0 0 0 0,0-1 1 0 0,1 1-1 0 0,-1-2 1 0 0,0 1-1 0 0,0-1 0 0 0,0-1 1 0 0,0 1-1 0 0,0-1 1 0 0,-1-1-1 0 0,1 1 0 0 0,0-1 1 0 0,-1-1-1 0 0,0 0 1 0 0,0 0-1 0 0,0 0 0 0 0,0 0 1 0 0,0-1-1 0 0,-1 0 1 0 0,3-4-370 0 0,-7 7 174 0 0,-1 0 0 0 0,0 0 0 0 0,1-1 0 0 0,-1 1 0 0 0,0 0 0 0 0,0-1 0 0 0,0 1 0 0 0,0-1 0 0 0,0 0 0 0 0,-1 1 1 0 0,1-1-1 0 0,-1 0 0 0 0,0 1 0 0 0,0-1 0 0 0,0 0 0 0 0,0 1 0 0 0,0-1 0 0 0,0 1 0 0 0,-1-1 0 0 0,0 0 0 0 0,0-1-174 0 0,-1-8 391 0 0,1 9-362 0 0,-1 0 0 0 0,0 0 0 0 0,0 0 0 0 0,-1 0-1 0 0,1 0 1 0 0,0 1 0 0 0,-1-1 0 0 0,0 1 0 0 0,0-1 0 0 0,1 1 0 0 0,-1 0 0 0 0,0 0-1 0 0,-1 1 1 0 0,1-1 0 0 0,0 1 0 0 0,-1-1 0 0 0,1 1 0 0 0,0 0 0 0 0,-1 0 0 0 0,1 1-1 0 0,-1-1 1 0 0,0 1 0 0 0,-2-1-29 0 0,-3 2 12 0 0,-1-1 0 0 0,1 2 0 0 0,0-1-1 0 0,-1 1 1 0 0,1 0 0 0 0,0 1 0 0 0,0 0 0 0 0,0 1-1 0 0,1 0 1 0 0,-1 0 0 0 0,1 1 0 0 0,0 0 0 0 0,0 0-1 0 0,0 1 1 0 0,1 0 0 0 0,0 0 0 0 0,0 1 0 0 0,0 0 0 0 0,1 0-1 0 0,0 0 1 0 0,-4 8-12 0 0,9-10-6 0 0,0-1 1 0 0,1 0-1 0 0,-1 0 1 0 0,1 0-1 0 0,0 0 0 0 0,0 0 1 0 0,0 0-1 0 0,1 1 0 0 0,0-1 1 0 0,-1 0-1 0 0,1 0 0 0 0,1 0 1 0 0,-1 0-1 0 0,1-1 0 0 0,-1 1 1 0 0,1 0-1 0 0,0 0 0 0 0,0-1 1 0 0,1 0-1 0 0,-1 1 1 0 0,1-1-1 0 0,0 0 0 0 0,0 0 1 0 0,0 0-1 0 0,0 0 0 0 0,0-1 1 0 0,0 1-1 0 0,1-1 0 0 0,-1 0 1 0 0,1 0-1 0 0,0 0 0 0 0,0-1 1 0 0,-1 1-1 0 0,3 0 6 0 0,6 4 0 0 0,1-1 0 0 0,0 0 0 0 0,0-1 0 0 0,1 0 0 0 0,-1-1 0 0 0,1 0 0 0 0,0-1 0 0 0,0 0 0 0 0,0-2 0 0 0,0 1 0 0 0,0-2 0 0 0,13-1 0 0 0,26-8-1453 0 0,-20-4-2526 0 0,-23 9 2139 0 0</inkml:trace>
  <inkml:trace contextRef="#ctx0" brushRef="#br0" timeOffset="-37143.2695">9789 679 11055 0 0,'0'0'506'0'0,"0"0"-10"0"0,-7 0-149 0 0,-6 2 9143 0 0,12 17-9216 0 0,0 1 1 0 0,1 0-1 0 0,1-1 1 0 0,1 0-1 0 0,1 1 1 0 0,1-1-1 0 0,5 16-274 0 0,-3-16 181 0 0,-5-18-155 0 0,-1-1-1 0 0,0 0 0 0 0,1 1 0 0 0,-1-1 1 0 0,1 0-1 0 0,-1 0 0 0 0,0 0 0 0 0,1 1 0 0 0,-1-1 1 0 0,1 0-1 0 0,-1 0 0 0 0,1 0 0 0 0,-1 0 0 0 0,1 0 1 0 0,-1 0-1 0 0,1 1 0 0 0,-1-1 0 0 0,1 0 0 0 0,-1-1 1 0 0,0 1-1 0 0,1 0 0 0 0,-1 0 0 0 0,1 0 1 0 0,-1 0-1 0 0,1 0 0 0 0,-1 0 0 0 0,1 0 0 0 0,-1-1 1 0 0,0 1-1 0 0,1 0 0 0 0,-1 0 0 0 0,1-1 0 0 0,-1 1 1 0 0,0 0-1 0 0,1-1 0 0 0,-1 1 0 0 0,0 0 1 0 0,1-1-1 0 0,-1 1 0 0 0,0 0 0 0 0,0-1 0 0 0,1 1 1 0 0,-1-1-1 0 0,0 1 0 0 0,0-1 0 0 0,0 1 0 0 0,1 0 1 0 0,-1-1-1 0 0,0 1 0 0 0,0-1 0 0 0,0 1 0 0 0,0-1 1 0 0,0 1-1 0 0,0-1-25 0 0,16-29 177 0 0,29-125 650 0 0,-34 138-754 0 0,-4 14-61 0 0,2 3-12 0 0,18 18 0 0 0,-3 17 0 0 0,23 55 0 0 0,-40-63 11 0 0,-6-25-90 0 0,-1-2-542 0 0,0 0-239 0 0,0 0-47 0 0</inkml:trace>
  <inkml:trace contextRef="#ctx0" brushRef="#br0" timeOffset="-36564.99">10354 625 2759 0 0,'0'0'538'0'0,"0"0"1214"0"0,0 0 530 0 0,0 0 108 0 0,0 0-178 0 0,0 0-818 0 0,0 0-360 0 0,0 0-70 0 0,0 0-26 0 0,0 0-34 0 0,0 0-9 0 0,-13-7 1613 0 0,-60-2 1766 0 0,63 11-4074 0 0,-1 0-1 0 0,1 0 0 0 0,1 0 1 0 0,-1 2-1 0 0,0-1 0 0 0,1 1 1 0 0,-1 0-1 0 0,1 1 0 0 0,0 0 1 0 0,-1 2-200 0 0,7-6 9 0 0,0 1 0 0 0,0 0 1 0 0,0 0-1 0 0,0 0 0 0 0,0 0 0 0 0,1 0 1 0 0,-1 1-1 0 0,1-1 0 0 0,0 1 0 0 0,-1-1 1 0 0,1 1-1 0 0,0 0 0 0 0,1 0 0 0 0,-1 0 1 0 0,0 0-1 0 0,1 0 0 0 0,0 0 0 0 0,0 1 1 0 0,0-1-1 0 0,0 0 0 0 0,0 1 0 0 0,1-1 1 0 0,-1 1-1 0 0,1-1 0 0 0,0 0 0 0 0,0 1 1 0 0,0-1-1 0 0,1 1 0 0 0,-1-1 0 0 0,1 1 1 0 0,0-1-1 0 0,0 0 0 0 0,1 3-9 0 0,3 3-10 0 0,1 0-1 0 0,0-1 1 0 0,0 0-1 0 0,1 0 1 0 0,0 0-1 0 0,0-1 1 0 0,1 0-1 0 0,0 0 1 0 0,0-1-1 0 0,1 0 1 0 0,0-1 0 0 0,0 0-1 0 0,6 2 11 0 0,68 13-2445 0 0,-74-21 1765 0 0,0 1-1 0 0,0-1 1 0 0,0-1-1 0 0,1 0 1 0 0,-2 0 0 0 0,1-1-1 0 0,0 0 1 0 0,0 0-1 0 0,-1-1 1 0 0,0 0-1 0 0,0-1 1 0 0,6-3 680 0 0,-5 1-7078 0 0</inkml:trace>
  <inkml:trace contextRef="#ctx0" brushRef="#br0" timeOffset="-36309.5">10495 731 2303 0 0,'0'0'636'0'0,"0"0"1830"0"0,-4-23 17280 0 0,7 64-19553 0 0,-4-34-155 0 0,2 0 1 0 0,-1 0-1 0 0,1-1 1 0 0,0 1-1 0 0,0 0 1 0 0,0-1-1 0 0,1 1 1 0 0,0-1-1 0 0,1 1 1 0 0,-1-1-1 0 0,2 2-38 0 0,23 32-257 0 0,-21-35-7 0 0,-5-4-7 0 0,-1-1-138 0 0,0 0-578 0 0,0 0-254 0 0,7 0-889 0 0,-5 0-2057 0 0,-2 0 2261 0 0</inkml:trace>
  <inkml:trace contextRef="#ctx0" brushRef="#br0" timeOffset="-36010.5899">10532 652 10799 0 0,'-25'-60'2214'0'0,"24"59"-1045"0"0,0-1 733 0 0,-2-6-1112 0 0,1 5 3259 0 0,2 3-5437 0 0</inkml:trace>
  <inkml:trace contextRef="#ctx0" brushRef="#br0" timeOffset="-35643.14">10838 671 2303 0 0,'0'0'558'0'0,"-4"-14"7064"0"0,-22-7 2582 0 0,-29 16-7302 0 0,47 5-2179 0 0,3 0-672 0 0,-1 1-1 0 0,1-1 0 0 0,0 1 0 0 0,-1 0 0 0 0,1 0 0 0 0,0 1 0 0 0,0 0 0 0 0,0 0 0 0 0,0 0 0 0 0,0 0 0 0 0,0 1 0 0 0,1 0 0 0 0,-1-1 1 0 0,1 2-1 0 0,0-1 0 0 0,0 1 0 0 0,0-1 0 0 0,0 1 0 0 0,1 0 0 0 0,-1 0 0 0 0,1 1 0 0 0,0-1 0 0 0,0 1 0 0 0,1-1 0 0 0,-1 1 0 0 0,1 0 1 0 0,0 0-1 0 0,1 0 0 0 0,-1 0 0 0 0,1 1 0 0 0,0-1 0 0 0,0 0 0 0 0,0 1 0 0 0,1 0-50 0 0,19 34-147 0 0,-16-36 65 0 0,-1 0 0 0 0,1-1 0 0 0,1 1 0 0 0,-1-1 0 0 0,0 1 0 0 0,1-1 0 0 0,0 0 0 0 0,0 0 0 0 0,0-1 0 0 0,0 1 0 0 0,0-1 0 0 0,0 0 0 0 0,1 0 0 0 0,-1 0 0 0 0,1-1 0 0 0,-1 1 0 0 0,1-1 0 0 0,0 0 0 0 0,-1-1 0 0 0,1 1 0 0 0,0-1 0 0 0,0 0 0 0 0,0 0 0 0 0,-1 0-1 0 0,1-1 1 0 0,0 0 0 0 0,0 0 0 0 0,-1 0 0 0 0,1 0 0 0 0,-1-1 0 0 0,1 0 0 0 0,-1 1 0 0 0,0-2 0 0 0,3 0 82 0 0,-3 0 20 0 0,-1 1 0 0 0,0-1 0 0 0,0 0-1 0 0,0 0 1 0 0,0 0 0 0 0,-1 0 0 0 0,1 0 0 0 0,-1-1 0 0 0,1 1-1 0 0,-1-1 1 0 0,0 0 0 0 0,-1 1 0 0 0,1-1 0 0 0,-1 0 0 0 0,1 0-1 0 0,-1 0 1 0 0,0 0 0 0 0,-1 0 0 0 0,1 0 0 0 0,-1 0 0 0 0,0-1-1 0 0,0 1 1 0 0,0-3-20 0 0,0 1 136 0 0,2-22 696 0 0,-2 27-640 0 0,0 1-67 0 0,0 0-27 0 0,0 0-9 0 0,0 0-2 0 0,5 18 74 0 0,22 70-6 0 0,-26-85-228 0 0,1 1 1 0 0,0-1-1 0 0,0 1 1 0 0,0-1-1 0 0,0 0 1 0 0,1 0-1 0 0,-1 0 1 0 0,1 0-1 0 0,0 0 0 0 0,0 0 1 0 0,0-1-1 0 0,0 1 1 0 0,0-1-1 0 0,0 0 1 0 0,1 0-1 0 0,-1 0 1 0 0,1-1-1 0 0,0 1 1 0 0,-1-1-1 0 0,1 0 1 0 0,0 0-1 0 0,0 0 1 0 0,0 0-1 0 0,-1-1 0 0 0,1 1 1 0 0,0-1-1 0 0,0 0 1 0 0,0 0-1 0 0,0-1 1 0 0,1 1 72 0 0,8-2-1243 0 0</inkml:trace>
  <inkml:trace contextRef="#ctx0" brushRef="#br0" timeOffset="-34425.99">11482 761 10567 0 0,'0'0'482'0'0,"0"0"-8"0"0,-1 1-304 0 0,-2 2-9 0 0,2-2 576 0 0,1-1 245 0 0,0 0 46 0 0,0 0-71 0 0,0 0-340 0 0,0 0-147 0 0,0 0-29 0 0,0 0-20 0 0,0 0-50 0 0,25-2 677 0 0,-11-3-685 0 0,-1-1 0 0 0,0 0 0 0 0,0-1 0 0 0,-1 0 0 0 0,0-1 0 0 0,-1 0 0 0 0,1-1 0 0 0,-1 0 0 0 0,3-5-364 0 0,2-3 267 0 0,-1-1-1 0 0,-1-1 1 0 0,0 0-1 0 0,-2-1 1 0 0,0 0-1 0 0,-1-1 0 0 0,-1 0 1 0 0,-1-1-1 0 0,-1 0 1 0 0,-1-1-1 0 0,-1 1 0 0 0,-1-1 1 0 0,-1 0-1 0 0,-1-1 1 0 0,-1 1-1 0 0,-1-8-265 0 0,-1 12-6 0 0,-2-1 0 0 0,0 0-1 0 0,-1 1 1 0 0,-1-1 0 0 0,-1 1-1 0 0,0 0 1 0 0,-2 0 0 0 0,0 1 0 0 0,-1 0-1 0 0,-1 0 1 0 0,-1 1 0 0 0,0 0-1 0 0,-1 1 1 0 0,-8-9 6 0 0,17 22-24 0 0,0 1-1 0 0,0-1 0 0 0,0 1 1 0 0,0 0-1 0 0,-1 0 1 0 0,1 0-1 0 0,-1 0 1 0 0,0 0-1 0 0,1 0 0 0 0,-1 1 1 0 0,0-1-1 0 0,0 1 1 0 0,0 0-1 0 0,0-1 1 0 0,0 2-1 0 0,0-1 0 0 0,0 0 1 0 0,-1 1-1 0 0,1-1 1 0 0,0 1-1 0 0,0 0 1 0 0,0 0-1 0 0,-1 0 1 0 0,1 0-1 0 0,0 1 0 0 0,0-1 1 0 0,0 1-1 0 0,0 0 1 0 0,-1 0-1 0 0,1 0 1 0 0,0 0-1 0 0,1 1 0 0 0,-4 1 25 0 0,3 0-15 0 0,-1 1 0 0 0,1 0 0 0 0,-1 0 0 0 0,1 0 0 0 0,0 0-1 0 0,0 1 1 0 0,1-1 0 0 0,-1 1 0 0 0,1 0 0 0 0,0 0-1 0 0,1-1 1 0 0,-1 1 0 0 0,1 1 0 0 0,0-1 0 0 0,0 0-1 0 0,0 0 1 0 0,1 0 0 0 0,0 1 15 0 0,-4 117 79 0 0,6-58 94 0 0,3-1 0 0 0,3-1 1 0 0,2 1-1 0 0,7 15-173 0 0,50 98 240 0 0,-51-90 27 0 0,-6-79-1541 0 0,3-10-5939 0 0,-4-2-559 0 0</inkml:trace>
  <inkml:trace contextRef="#ctx0" brushRef="#br0" timeOffset="-33891.83">11950 570 3223 0 0,'0'0'143'0'0,"0"0"370"0"0,0 0 1453 0 0,0 0 635 0 0,0 0 130 0 0,0 0-217 0 0,0 0-990 0 0,0 0-437 0 0,0 0-88 0 0,0 0-71 0 0,0 0-216 0 0,-8-14 1961 0 0,-1 13-2379 0 0,0 1 0 0 0,0-1 0 0 0,1 2 0 0 0,-1 0 1 0 0,0 0-1 0 0,0 0 0 0 0,1 1 0 0 0,-1 0 0 0 0,1 1 0 0 0,-1 0 0 0 0,1 0 1 0 0,0 1-1 0 0,-2 1-294 0 0,-21 21 278 0 0,29-22-281 0 0,0 1-1 0 0,0-1 0 0 0,1 0 1 0 0,-1 1-1 0 0,1-1 0 0 0,0 1 1 0 0,0-1-1 0 0,1 1 0 0 0,-1 0 0 0 0,1-1 1 0 0,0 1-1 0 0,0 0 0 0 0,1 0 1 0 0,-1-1-1 0 0,1 1 0 0 0,0-1 0 0 0,0 1 1 0 0,1-1-1 0 0,-1 1 0 0 0,1-1 1 0 0,0 0-1 0 0,0 1 0 0 0,0-1 1 0 0,1 0-1 0 0,0-1 0 0 0,-1 1 0 0 0,1 0 1 0 0,1-1-1 0 0,-1 1 0 0 0,0-1 1 0 0,1 0-1 0 0,0 0 0 0 0,-1-1 1 0 0,1 1-1 0 0,0-1 0 0 0,1 1 4 0 0,4 1-6 0 0,0 0 0 0 0,0 0 0 0 0,1-1 0 0 0,-1 0 0 0 0,1-1 0 0 0,0 0-1 0 0,0 0 1 0 0,0-1 0 0 0,0 0 0 0 0,0-1 0 0 0,0 0 0 0 0,0-1 0 0 0,0 0 0 0 0,0 0 0 0 0,0-1 0 0 0,0 0-1 0 0,-1-1 1 0 0,1 0 0 0 0,-1-1 0 0 0,0 0 0 0 0,5-3 6 0 0,-11 6 23 0 0,-1 0-1 0 0,1-1 1 0 0,-1 1-1 0 0,0-1 1 0 0,1 1-1 0 0,-1-1 1 0 0,0 0-1 0 0,0 0 1 0 0,0 0-1 0 0,0 0 1 0 0,-1 0-1 0 0,1 0 1 0 0,-1-1-1 0 0,1 1 1 0 0,-1 0-1 0 0,0-1 1 0 0,1 1-1 0 0,-1-1 1 0 0,-1 0-1 0 0,1 1 1 0 0,0-1 0 0 0,-1 0-1 0 0,1 1 1 0 0,-1-1-1 0 0,0 0 1 0 0,0 0-1 0 0,0-2-22 0 0,0 0 104 0 0,0 0 1 0 0,0 0-1 0 0,-1 0 0 0 0,0 0 0 0 0,0 0 1 0 0,0 0-1 0 0,0 0 0 0 0,-1 0 0 0 0,0 0 1 0 0,0 1-1 0 0,0-1 0 0 0,-1 1 0 0 0,0-1 1 0 0,1 1-1 0 0,-1 0 0 0 0,-1 0 0 0 0,1 0 1 0 0,-1 1-1 0 0,1-1 0 0 0,-1 1 0 0 0,0 0 1 0 0,0 0-1 0 0,-1 0 0 0 0,1 0 1 0 0,0 1-1 0 0,-1 0 0 0 0,0 0 0 0 0,1 0 1 0 0,-1 0-1 0 0,0 1 0 0 0,-1-1-104 0 0,5 2-4 0 0,-5-1-116 0 0,-1 0 0 0 0,1 0 1 0 0,-1 1-1 0 0,1-1 0 0 0,-1 1 0 0 0,1 1 0 0 0,-1-1 1 0 0,1 1-1 0 0,0 0 0 0 0,-1 1 0 0 0,1 0 0 0 0,0 0 1 0 0,0 0-1 0 0,-3 2 120 0 0,6 2-2815 0 0,3-5 479 0 0</inkml:trace>
  <inkml:trace contextRef="#ctx0" brushRef="#br0" timeOffset="-33158.43">12409 570 5983 0 0,'0'0'274'0'0,"0"0"-6"0"0,3-7-269 0 0,-3 4 7504 0 0,-33-26 1824 0 0,-15 26-6251 0 0,-45 33-2236 0 0,79-24-752 0 0,10-4-85 0 0,0-1 1 0 0,1 1-1 0 0,-1 0 0 0 0,1 0 0 0 0,-1 0 1 0 0,1 0-1 0 0,0 1 0 0 0,0-1 0 0 0,0 1 1 0 0,0 0-1 0 0,1 0 0 0 0,-1 0 0 0 0,1 0 0 0 0,0 1 1 0 0,0-1-1 0 0,0 0 0 0 0,0 1 0 0 0,-1 2-3 0 0,3-3-12 0 0,-1 1-1 0 0,1-1 1 0 0,0 0 0 0 0,-1 1-1 0 0,1-1 1 0 0,1 1-1 0 0,-1-1 1 0 0,1 0-1 0 0,-1 1 1 0 0,1-1-1 0 0,0 0 1 0 0,0 1-1 0 0,0-1 1 0 0,1 0-1 0 0,-1 0 1 0 0,1 0-1 0 0,1 1 13 0 0,22 19-124 0 0,-22-21 110 0 0,0 0 0 0 0,0 0 0 0 0,-1 0 0 0 0,2 0 0 0 0,-1 0 0 0 0,0-1-1 0 0,0 0 1 0 0,0 1 0 0 0,1-1 0 0 0,-1-1 0 0 0,0 1 0 0 0,1 0 0 0 0,-1-1 0 0 0,1 0-1 0 0,-1 1 1 0 0,1-2 0 0 0,-1 1 0 0 0,1 0 0 0 0,-1-1 0 0 0,1 1 0 0 0,-1-1 0 0 0,0 0-1 0 0,1 0 1 0 0,-1 0 0 0 0,3-2 14 0 0,2-2 0 0 0,9 8 0 0 0,-17-2 0 0 0,47 81 0 0 0,41 108-64 0 0,-81-171 67 0 0,0 0-1 0 0,-1 0 1 0 0,-1 1 0 0 0,-1 0-1 0 0,2 19-2 0 0,-5-36 37 0 0,-1 1-1 0 0,1-1 1 0 0,-1 0-1 0 0,1 0 1 0 0,-1 1-1 0 0,0-1 1 0 0,0 0-1 0 0,0 0 1 0 0,-1 1-1 0 0,1-1 1 0 0,-1 0-1 0 0,0 0 1 0 0,0 0-1 0 0,0 0 1 0 0,0 0 0 0 0,-1 0-1 0 0,1 0 1 0 0,-1 0-1 0 0,0 0 1 0 0,1 0-1 0 0,-1-1 1 0 0,0 1-1 0 0,-1-1 1 0 0,1 0-1 0 0,0 1 1 0 0,-1-1-1 0 0,1 0 1 0 0,-1 0-1 0 0,-2 0-36 0 0,-8 2 137 0 0,0 0 0 0 0,-1-1-1 0 0,0-1 1 0 0,1-1 0 0 0,-1 0 0 0 0,0 0 0 0 0,0-2-1 0 0,1 1 1 0 0,-1-2 0 0 0,0 0 0 0 0,1 0 0 0 0,-1-2-1 0 0,1 1 1 0 0,0-2 0 0 0,0 0 0 0 0,0 0 0 0 0,1-1-1 0 0,0-1 1 0 0,0 0 0 0 0,-1-1-137 0 0,7 2-17 0 0,-1-1 0 0 0,1 0-1 0 0,1 1 1 0 0,-1-2 0 0 0,1 1 0 0 0,1-1 0 0 0,-1 0-1 0 0,1 0 1 0 0,0 0 0 0 0,1 0 0 0 0,0-1 0 0 0,0 1-1 0 0,1-1 1 0 0,0 0 0 0 0,1 0 0 0 0,0 0 0 0 0,0 0-1 0 0,1 0 1 0 0,0 0 0 0 0,1-4 17 0 0,0 7-123 0 0,-1 1-1 0 0,1-1 1 0 0,1 1 0 0 0,-1-1-1 0 0,1 1 1 0 0,0 0 0 0 0,0 0-1 0 0,1 0 1 0 0,-1 0-1 0 0,1 0 1 0 0,0 0 0 0 0,1 1-1 0 0,-1-1 1 0 0,1 1 0 0 0,0 0-1 0 0,0 0 1 0 0,0 0 0 0 0,0 1-1 0 0,1-1 1 0 0,-1 1-1 0 0,1 0 1 0 0,0 1 0 0 0,3-2 123 0 0,24 5-4454 0 0,-16 0 2137 0 0</inkml:trace>
  <inkml:trace contextRef="#ctx0" brushRef="#br0" timeOffset="-32716.33">12563 617 455 0 0,'0'0'2828'0'0,"5"-10"7656"0"0,-2 8 1741 0 0,1 5-12151 0 0,0 0-1 0 0,0 1 1 0 0,0 0-1 0 0,0 0 0 0 0,-1 0 1 0 0,0 0-1 0 0,0 0 1 0 0,0 1-1 0 0,0 0 0 0 0,-1-1 1 0 0,0 1-1 0 0,0 0 1 0 0,0 0-1 0 0,0 0 0 0 0,-1 0 1 0 0,0 0-1 0 0,0 1 1 0 0,0-1-1 0 0,-1 0 0 0 0,0 1 1 0 0,0-1-1 0 0,0 4-73 0 0,6 29 248 0 0,1-4-263 0 0,-6-33-191 0 0,-1-1-570 0 0,0 0-223 0 0,0 0-1537 0 0,0 0-6004 0 0</inkml:trace>
  <inkml:trace contextRef="#ctx0" brushRef="#br0" timeOffset="-32391.05">12469 396 15575 0 0,'0'0'712'0'0,"0"0"-14"0"0,0 0-261 0 0,0 0 555 0 0,0 0 288 0 0,0 0 57 0 0,0 0-117 0 0,0 0-521 0 0,0 0-231 0 0,0 0-48 0 0,0 0-67 0 0,0 0-452 0 0,0 0-1005 0 0,0 0-406 0 0,0 0-81 0 0</inkml:trace>
  <inkml:trace contextRef="#ctx0" brushRef="#br0" timeOffset="-31707.85">13029 545 7999 0 0,'0'0'183'0'0,"0"0"28"0"0,0 0 11 0 0,3-18 3426 0 0,-3 16-3356 0 0,-1-1-1 0 0,1 1 1 0 0,-1-1 0 0 0,0 1-1 0 0,0 0 1 0 0,0-1-1 0 0,0 1 1 0 0,0 0-1 0 0,0 0 1 0 0,-1-1-1 0 0,1 1 1 0 0,-1 0 0 0 0,0 1-1 0 0,1-1 1 0 0,-1 0-1 0 0,0 0 1 0 0,0 1-1 0 0,0-1 1 0 0,0 1-1 0 0,0 0 1 0 0,-1-1-1 0 0,1 1 1 0 0,0 0 0 0 0,-1 0-1 0 0,1 0 1 0 0,0 1-1 0 0,-1-1 1 0 0,1 1-1 0 0,-1-1 1 0 0,1 1-1 0 0,-1 0 1 0 0,-1 0-292 0 0,-3-1 242 0 0,0 1 0 0 0,0 1 0 0 0,-1-1 0 0 0,1 1 0 0 0,0 0 0 0 0,0 1 1 0 0,0 0-1 0 0,0 0 0 0 0,0 0 0 0 0,-5 3-242 0 0,-76 33 1378 0 0,45-1-1227 0 0,37-29-151 0 0,3 0 0 0 0,5 21 0 0 0,29 11 0 0 0,-26-33 0 0 0,1-2 0 0 0,0 1 0 0 0,1-1 0 0 0,0 1 0 0 0,0-2 0 0 0,0 1 0 0 0,0-1 0 0 0,0 0 0 0 0,1-1 0 0 0,0 0 0 0 0,0 0 0 0 0,0 0 0 0 0,0-1 0 0 0,0 0 0 0 0,0-1 0 0 0,5 0 0 0 0,-4 0-286 0 0,0 0 0 0 0,0-1 0 0 0,0-1 0 0 0,0 0 0 0 0,0 0-1 0 0,0 0 1 0 0,0-1 0 0 0,-1-1 0 0 0,1 1 0 0 0,-1-1 0 0 0,1-1 0 0 0,4-2 286 0 0,7-4-2977 0 0,-12 7 971 0 0</inkml:trace>
  <inkml:trace contextRef="#ctx0" brushRef="#br0" timeOffset="-31071.47">13287 542 9071 0 0,'0'0'414'0'0,"0"0"-12"0"0,4-8 1764 0 0,-9-27 5369 0 0,-27 19-4309 0 0,-45 32-1017 0 0,74-15-2167 0 0,0 0-1 0 0,0 0 1 0 0,1 1 0 0 0,-1-1 0 0 0,0 1-1 0 0,1 0 1 0 0,0 0 0 0 0,-1 0-1 0 0,1 0 1 0 0,0 0 0 0 0,0 0-1 0 0,0 0 1 0 0,0 1 0 0 0,0-1-1 0 0,0 1 1 0 0,1 0 0 0 0,0-1-1 0 0,-1 1 1 0 0,0 3-42 0 0,-2 22 0 0 0,10 0-60 0 0,-3-23-17 0 0,0-1 0 0 0,0 0 1 0 0,0 0-1 0 0,0 0 0 0 0,1-1 0 0 0,0 1 0 0 0,0-1 0 0 0,0 0 0 0 0,0 0 1 0 0,0 0-1 0 0,0-1 0 0 0,1 1 0 0 0,-1-1 0 0 0,1 0 0 0 0,0 0 0 0 0,0-1 1 0 0,0 1-1 0 0,0-1 0 0 0,0 0 0 0 0,0 0 0 0 0,0-1 0 0 0,0 0 1 0 0,0 0-1 0 0,0 0 0 0 0,5-1 77 0 0,-8 1-41 0 0,0 0 0 0 0,1-1 1 0 0,-1 1-1 0 0,0-1 0 0 0,0 0 0 0 0,0 0 1 0 0,0 0-1 0 0,0 0 0 0 0,0 0 1 0 0,0 0-1 0 0,0 0 0 0 0,0-1 0 0 0,0 1 1 0 0,-1-1-1 0 0,1 1 0 0 0,0-1 1 0 0,-1 0-1 0 0,0 0 0 0 0,1 1 0 0 0,-1-1 1 0 0,0 0-1 0 0,0 0 0 0 0,0 0 1 0 0,0-1-1 0 0,0 1 0 0 0,0-1 41 0 0,18-55 205 0 0,-18 51-286 0 0,2-4 1516 0 0,-1 18-738 0 0,-1 0-686 0 0,-1 1-1 0 0,1-1 1 0 0,0 0 0 0 0,0 1-1 0 0,1-1 1 0 0,0 0 0 0 0,0 0-1 0 0,1 0 1 0 0,0-1 0 0 0,0 1-1 0 0,0-1 1 0 0,1 1 0 0 0,0-1-1 0 0,1 0 1 0 0,-1 0 0 0 0,1-1-1 0 0,0 1 1 0 0,0-1 0 0 0,1 0-1 0 0,0-1 1 0 0,0 1-11 0 0,4 0-1414 0 0,5 3-5508 0 0,-15-8-374 0 0</inkml:trace>
  <inkml:trace contextRef="#ctx0" brushRef="#br0" timeOffset="-30535.1098">11908 258 6447 0 0,'0'0'499'0'0,"0"0"37"0"0,4-7 3931 0 0,20-26 2691 0 0,7 2-3895 0 0,78-42-1990 0 0,-66 52-2594 0 0,-31 18 550 0 0</inkml:trace>
  <inkml:trace contextRef="#ctx0" brushRef="#br0" timeOffset="-26643.27">9473 1442 919 0 0,'0'0'80'0'0,"8"-5"-80"0"0,-1-3 0 0 0,1-2 0 0 0,1-1 3448 0 0,4 0 672 0 0,1-2 136 0 0,2 0 24 0 0,-1-1-2928 0 0,1 0-584 0 0,1-1-112 0 0,-2 2-24 0 0,1 2-384 0 0,-3 0-80 0 0,0 0-8 0 0,-2 3-8 0 0,-2 1-808 0 0,-9 7-160 0 0</inkml:trace>
  <inkml:trace contextRef="#ctx0" brushRef="#br0" timeOffset="-28571.75">8488 1613 8119 0 0,'0'0'367'0'0,"0"0"0"0"0,0 0-82 0 0,0 0 524 0 0,0 0 257 0 0,0 0 48 0 0,2-8 2534 0 0,-2 6-3414 0 0,0 0 1 0 0,0 0-1 0 0,0 0 0 0 0,0 0 0 0 0,0 0 1 0 0,-1 0-1 0 0,1 0 0 0 0,-1 0 0 0 0,1 0 1 0 0,-1 0-1 0 0,0 0 0 0 0,0 0 0 0 0,0 0 1 0 0,0 1-1 0 0,0-1 0 0 0,0 0 0 0 0,0 0 0 0 0,-1 1 1 0 0,1-1-1 0 0,0 1 0 0 0,-1-1 0 0 0,0 1 1 0 0,1 0-1 0 0,-1 0 0 0 0,0-1 0 0 0,1 1 1 0 0,-1 0-1 0 0,0 1 0 0 0,0-1 0 0 0,0 0 0 0 0,-2 0-234 0 0,-3-1 77 0 0,0 0 0 0 0,0 1 0 0 0,0 0-1 0 0,0 1 1 0 0,-1-1 0 0 0,1 1-1 0 0,0 0 1 0 0,0 1 0 0 0,-1 0-1 0 0,1 0 1 0 0,0 1 0 0 0,0 0-1 0 0,0 0 1 0 0,0 0 0 0 0,0 1-1 0 0,1 0 1 0 0,-1 0 0 0 0,1 1 0 0 0,0 0-1 0 0,0 0 1 0 0,0 0 0 0 0,1 1-1 0 0,-1 0 1 0 0,1 0 0 0 0,0 0-1 0 0,0 1 1 0 0,1 0 0 0 0,0 0-1 0 0,0 0 1 0 0,0 0 0 0 0,1 1-1 0 0,0-1 1 0 0,-1 3-77 0 0,-2 23-13 0 0,9-27-12 0 0,0 0 0 0 0,0 1 0 0 0,0-2 1 0 0,1 1-1 0 0,0 0 0 0 0,0-1 0 0 0,0 1 0 0 0,1-1 0 0 0,-1 0 1 0 0,1-1-1 0 0,0 1 0 0 0,0-1 0 0 0,0 0 0 0 0,1 0 1 0 0,-1-1-1 0 0,1 1 0 0 0,-1-1 0 0 0,2 0 25 0 0,111 35-303 0 0,-20 24 250 0 0,-79-33 53 0 0,-18-26 25 0 0,-1 0 0 0 0,1 1-1 0 0,-1-1 1 0 0,0 0 0 0 0,0 0 0 0 0,0 0 0 0 0,0 0-1 0 0,0 1 1 0 0,-1-1 0 0 0,1 0 0 0 0,-1 0 0 0 0,1 0-1 0 0,-1 0 1 0 0,0 0 0 0 0,1 0 0 0 0,-1 0-1 0 0,0 0 1 0 0,-1 0 0 0 0,1 0 0 0 0,0-1 0 0 0,0 1-1 0 0,-1 0 1 0 0,1-1 0 0 0,-1 1 0 0 0,1-1-1 0 0,-1 1 1 0 0,0-1 0 0 0,0 0 0 0 0,1 0 0 0 0,-3 1-25 0 0,-61 25 1696 0 0,46-24-1346 0 0,-1-1 0 0 0,0-1 0 0 0,0-1 0 0 0,0-1 1 0 0,0-1-1 0 0,1 0 0 0 0,-16-5-350 0 0,-37-9-120 0 0,70 16-206 0 0,2 0-23 0 0,0 0-135 0 0,26-13-4615 0 0,-10 7-3470 0 0</inkml:trace>
  <inkml:trace contextRef="#ctx0" brushRef="#br0" timeOffset="-28010.29">8621 1805 919 0 0,'-1'14'14'0'0,"0"-12"520"0"0,1-2 1981 0 0,0 0 864 0 0,0 0 167 0 0,0 0-328 0 0,0 0-1520 0 0,0 0-664 0 0,0 0-136 0 0,0 0-100 0 0,0 0-302 0 0,0 0-134 0 0,1 2-317 0 0,0 0-1 0 0,0-1 0 0 0,1 1 1 0 0,-1 0-1 0 0,0-1 1 0 0,0 0-1 0 0,1 1 1 0 0,-1-1-1 0 0,1 0 0 0 0,-1 0 1 0 0,1 0-1 0 0,0 0 1 0 0,-1 0-1 0 0,1 0 1 0 0,0 0-1 0 0,0 0 0 0 0,0-1 1 0 0,-1 1-1 0 0,1-1 1 0 0,0 1-1 0 0,0-1 1 0 0,0 0-1 0 0,0 0 0 0 0,0 0 1 0 0,1 0-45 0 0,10 0 90 0 0,0-1 1 0 0,0 0-1 0 0,0-1 0 0 0,-1-1 1 0 0,1 0-1 0 0,-1 0 0 0 0,0-1 1 0 0,0-1-1 0 0,0 0-90 0 0,-9 3 101 0 0,1-1 0 0 0,-1 1 0 0 0,0 0 0 0 0,0-1 0 0 0,0 0-1 0 0,0 0 1 0 0,0 0 0 0 0,0 0 0 0 0,-1 0 0 0 0,0-1 0 0 0,1 1 0 0 0,-2-1 0 0 0,1 1-1 0 0,0-1 1 0 0,0 0 0 0 0,-1 0 0 0 0,0 1 0 0 0,0-1 0 0 0,0 0 0 0 0,0 0 0 0 0,-1 0-1 0 0,0-1 1 0 0,1 1 0 0 0,-2 0 0 0 0,1 0 0 0 0,0 0 0 0 0,-1 0 0 0 0,1 0 0 0 0,-1 0 0 0 0,-1 0-1 0 0,1 0 1 0 0,0 1 0 0 0,-1-1 0 0 0,0 0 0 0 0,0 1 0 0 0,0-1 0 0 0,0 1 0 0 0,0-1-1 0 0,-1 1 1 0 0,1 0 0 0 0,-1 0 0 0 0,0 0 0 0 0,0 1 0 0 0,-2-3-101 0 0,-1 2 40 0 0,1-1 1 0 0,-1 1 0 0 0,1 0-1 0 0,-1 0 1 0 0,0 0 0 0 0,0 1-1 0 0,-1 0 1 0 0,1 0 0 0 0,0 1-1 0 0,0 0 1 0 0,-1 0 0 0 0,1 0-1 0 0,-1 1 1 0 0,1 0 0 0 0,-1 0-1 0 0,1 0 1 0 0,-1 1 0 0 0,1 0-1 0 0,0 1 1 0 0,-1-1 0 0 0,1 1-1 0 0,0 0 1 0 0,0 1 0 0 0,0-1-1 0 0,0 1 1 0 0,-4 3-41 0 0,5-3-9 0 0,-1 0 0 0 0,0 0 0 0 0,1 1 0 0 0,0 0 0 0 0,0 0 0 0 0,0 0 0 0 0,0 0 0 0 0,1 1 0 0 0,-1 0 0 0 0,1 0 1 0 0,0 0-1 0 0,1 0 0 0 0,-1 1 0 0 0,1-1 0 0 0,0 1 0 0 0,1 0 0 0 0,-1 0 0 0 0,1 0 0 0 0,0 0 0 0 0,1 0 0 0 0,0 1 0 0 0,-1-1 0 0 0,2 0 0 0 0,-1 1 0 0 0,1 1 9 0 0,2 2-11 0 0,3 0-31 0 0,2-4 23 0 0,1 0 1 0 0,-1 0 0 0 0,1 0-1 0 0,0-1 1 0 0,1-1 0 0 0,-1 1-1 0 0,1-1 1 0 0,0-1-1 0 0,0 0 1 0 0,0 0 0 0 0,0-1-1 0 0,1 0 1 0 0,0 0 18 0 0,12 4-116 0 0,-10-4 64 0 0,0 0-1 0 0,0 0 0 0 0,1-1 1 0 0,-1-1-1 0 0,1 0 1 0 0,-1-1-1 0 0,0 0 1 0 0,0-1-1 0 0,1 0 1 0 0,-1-1-1 0 0,0 0 0 0 0,1-2 53 0 0,52-17-3793 0 0,-52 14 1761 0 0</inkml:trace>
  <inkml:trace contextRef="#ctx0" brushRef="#br0" timeOffset="-27598.03">9001 1664 455 0 0,'0'0'3383'0'0,"0"0"430"0"0,0 0 187 0 0,0 0-381 0 0,0 0-1751 0 0,0 0-775 0 0,0 0-151 0 0,0 0-93 0 0,0 0-276 0 0,0 0-117 0 0,0 2-28 0 0,35 125 1931 0 0,12-29-1115 0 0,-46-97-1076 0 0,-1-1 30 0 0,0 0 9 0 0,0 0-3 0 0,0 0-17 0 0,0 0-10 0 0,0 0-1 0 0,0 0 1 0 0,-2-29 549 0 0,-12-78 91 0 0,12 94-783 0 0,0 1 1 0 0,2-1-1 0 0,-1 0 0 0 0,1 0 1 0 0,1 0-1 0 0,1 1 0 0 0,2-13-34 0 0,19-4-84 0 0,-14 25-131 0 0,-1 1-1 0 0,1 0 0 0 0,0 1 1 0 0,0 0-1 0 0,0 0 1 0 0,0 1-1 0 0,0 0 1 0 0,0 0-1 0 0,0 1 0 0 0,0 0 1 0 0,3 1 215 0 0,2 0-2130 0 0,-13-1 251 0 0</inkml:trace>
  <inkml:trace contextRef="#ctx0" brushRef="#br0" timeOffset="-26912.16">9524 1672 3679 0 0,'0'0'284'0'0,"0"0"6"0"0,0 0 715 0 0,0 0 328 0 0,10-13 4579 0 0,-10 11-5668 0 0,0 1 0 0 0,-1 0 0 0 0,1 0 0 0 0,-1-1 0 0 0,1 1-1 0 0,-1 0 1 0 0,1 0 0 0 0,-1 0 0 0 0,1 0 0 0 0,-1 0 0 0 0,0-1 0 0 0,0 1-1 0 0,0 0 1 0 0,1 1 0 0 0,-1-1 0 0 0,0 0 0 0 0,0 0 0 0 0,0 0-1 0 0,0 1 1 0 0,-1-1 0 0 0,1 0 0 0 0,0 1 0 0 0,0-1 0 0 0,0 1 0 0 0,0-1-1 0 0,-1 1 1 0 0,1 0 0 0 0,-1-1-244 0 0,-63-4 3917 0 0,58 5-3777 0 0,0 0-1 0 0,-1 1 1 0 0,1 0-1 0 0,0 1 1 0 0,0-1-1 0 0,0 1 0 0 0,0 1 1 0 0,0-1-1 0 0,1 1 1 0 0,-1 1-1 0 0,1-1 0 0 0,-1 1 1 0 0,1 0-1 0 0,1 0 1 0 0,-1 1-1 0 0,0 0-139 0 0,-4 5 14 0 0,8-8-14 0 0,1-1 0 0 0,-1 1 1 0 0,0 0-1 0 0,1 0 0 0 0,-1 0 0 0 0,1 0 0 0 0,-1 0 0 0 0,1 0 0 0 0,0 1 0 0 0,0-1 0 0 0,0 0 0 0 0,0 0 0 0 0,0 1 1 0 0,1-1-1 0 0,-1 1 0 0 0,1-1 0 0 0,-1 1 0 0 0,1-1 0 0 0,0 1 0 0 0,0-1 0 0 0,0 2 0 0 0,1 1-10 0 0,-1 0 0 0 0,1 0 0 0 0,0 0-1 0 0,1-1 1 0 0,-1 1 0 0 0,1 0 0 0 0,0-1 0 0 0,0 1-1 0 0,0-1 1 0 0,1 1 0 0 0,0-1 0 0 0,-1 0 0 0 0,1 0-1 0 0,1 0 1 0 0,-1-1 0 0 0,1 1 0 0 0,2 1 10 0 0,34 10-314 0 0,-37-14 279 0 0,1 0-1 0 0,-1 0 0 0 0,1 0 1 0 0,-1 0-1 0 0,1-1 1 0 0,0 1-1 0 0,-1-1 0 0 0,1 0 1 0 0,0 0-1 0 0,-1 0 0 0 0,1 0 1 0 0,0-1-1 0 0,-1 0 0 0 0,1 1 1 0 0,-1-1-1 0 0,1-1 0 0 0,-1 1 1 0 0,1 0-1 0 0,-1-1 0 0 0,0 0 1 0 0,0 0-1 0 0,1 0 0 0 0,-1 0 1 0 0,-1 0-1 0 0,1 0 0 0 0,0-1 1 0 0,-1 0-1 0 0,1 1 0 0 0,-1-1 1 0 0,0 0-1 0 0,1-1 36 0 0,7-12 0 0 0,16-90 762 0 0,-24 86-668 0 0,0-8 346 0 0,-2 27-288 0 0,0 1 0 0 0,0 0 7 0 0,0 0 26 0 0,0 0 8 0 0,0 0 6 0 0,0 0-4 0 0,0 0-23 0 0,-3 8 149 0 0,0 0-293 0 0,1 0-1 0 0,1 1 1 0 0,-1-1-1 0 0,1 0 1 0 0,1 1-1 0 0,0-1 1 0 0,0 1-1 0 0,1-1 1 0 0,0 0-1 0 0,0 1 1 0 0,1-1-1 0 0,0 0 1 0 0,0 0-1 0 0,1 0 1 0 0,0 0-1 0 0,2 4-27 0 0,14 18 0 0 0,55 23 0 0 0,-55-53-11 0 0,-14-1-18 0 0,31-16-4351 0 0,-29 11-4024 0 0</inkml:trace>
  <inkml:trace contextRef="#ctx0" brushRef="#br0" timeOffset="-25272.71">10739 1381 10047 0 0,'1'12'10375'0'0,"2"11"-7277"0"0,6 49-3028 0 0,45 226 2003 0 0,-43-266-1921 0 0,-11-30-77 0 0,1-1-17 0 0,2 6-36 0 0,-2-6-2 0 0,-1-1-118 0 0,0 0-10 0 0,0 0-206 0 0,0 0-912 0 0,1-1-395 0 0,4-6-75 0 0</inkml:trace>
  <inkml:trace contextRef="#ctx0" brushRef="#br0" timeOffset="-24738.87">10341 1331 9903 0 0,'0'0'455'0'0,"0"0"-12"0"0,0 0-158 0 0,0 0 395 0 0,0 0 205 0 0,0 0 41 0 0,0 0-8 0 0,0 0-64 0 0,0 0-29 0 0,0 0-8 0 0,0 0-53 0 0,0 0-218 0 0,0 0-98 0 0,0 0-22 0 0,0 0-3 0 0,0 0-6 0 0,2 0-1 0 0,120-25 2239 0 0,57 7-1126 0 0,41 4 239 0 0,-71 1-224 0 0,-148 13-1472 0 0,-1 0-3 0 0,2 0 6 0 0,16 8 58 0 0,-14-6 5 0 0,-3-1-3239 0 0,0-1-3343 0 0,-1 0-1690 0 0</inkml:trace>
  <inkml:trace contextRef="#ctx0" brushRef="#br0" timeOffset="-24021.77">10993 1604 12351 0 0,'0'0'564'0'0,"0"0"-9"0"0,0 0-194 0 0,0 0 514 0 0,0 0 257 0 0,0 0 55 0 0,0 0-26 0 0,0 0-156 0 0,0 0-69 0 0,0 0-9 0 0,0 0-74 0 0,0 0-285 0 0,0 0-120 0 0,1 1-28 0 0,54 199 1736 0 0,-34-152-1736 0 0,-21-46-341 0 0,0-2 27 0 0,0 0 13 0 0,0 0 1 0 0,0 0 7 0 0,0 0 26 0 0,0 0 8 0 0,0 0 6 0 0,0 0-6 0 0,0 0-29 0 0,0 0-17 0 0,-8-24 173 0 0,1-1-216 0 0,0-1 0 0 0,1 0 0 0 0,2 0 0 0 0,-2-25-72 0 0,24-27-5 0 0,-14 70-1 0 0,30-17-111 0 0,-25 24 117 0 0,0-2 0 0 0,33 1-84 0 0,-39 2-104 0 0,2 0-159 0 0,-1 0-7922 0 0,-4 0 125 0 0</inkml:trace>
  <inkml:trace contextRef="#ctx0" brushRef="#br0" timeOffset="-23217.97">11291 1564 2759 0 0,'0'0'518'0'0,"0"0"1131"0"0,0 0 499 0 0,0 0 100 0 0,0 0-116 0 0,0 0-573 0 0,0 0-250 0 0,0 0-49 0 0,0 0-61 0 0,0 0-215 0 0,0 0-96 0 0,0 0-22 0 0,0 0-63 0 0,0 0-259 0 0,0 0-116 0 0,0 0-20 0 0,0 0-19 0 0,0 0-50 0 0,0 0-19 0 0,0 0-7 0 0,0 0-14 0 0,0 0-55 0 0,0 0-20 0 0,1 1-7 0 0,14 80 823 0 0,-6-2-504 0 0,8-45-456 0 0,18-9-80 0 0,-29-23 0 0 0,1 1 6 0 0,-1-1 0 0 0,1 0-1 0 0,0-1 1 0 0,-1 0 0 0 0,1 0 0 0 0,0 0 0 0 0,0-1-1 0 0,0 0 1 0 0,0 0 0 0 0,-1-1 0 0 0,1 1-1 0 0,0-2 1 0 0,6 0-6 0 0,-12 1 1 0 0,1 0 60 0 0,30-49 566 0 0,-28 37-499 0 0,1-4 182 0 0,-1 0 0 0 0,-1 0 0 0 0,-1 0 0 0 0,0 0 0 0 0,-1 0 0 0 0,-1-9-310 0 0,-1 23 53 0 0,0 0-1 0 0,0 1 1 0 0,0-1 0 0 0,0 0-1 0 0,0 1 1 0 0,0-1-1 0 0,-1 1 1 0 0,0-1 0 0 0,1 1-1 0 0,-1 0 1 0 0,0 0 0 0 0,0 0-1 0 0,0 0 1 0 0,0 0 0 0 0,-1 0-1 0 0,1 0 1 0 0,0 1-1 0 0,-1-1 1 0 0,1 1 0 0 0,-1 0-1 0 0,0 0-52 0 0,-4-4 126 0 0,-5-1-177 0 0,11 5-625 0 0,1 1-199 0 0,0 0-27 0 0,0 0-233 0 0,1 1-942 0 0,7 1-406 0 0</inkml:trace>
  <inkml:trace contextRef="#ctx0" brushRef="#br0" timeOffset="-22466.24">11695 1658 3223 0 0,'0'0'526'0'0,"0"0"996"0"0,0 0 440 0 0,0 0 87 0 0,0 0-148 0 0,0 0-702 0 0,0 0-307 0 0,0 0-57 0 0,0 0-42 0 0,0 0-109 0 0,0 0-48 0 0,0 0-11 0 0,0 0-25 0 0,8 9 808 0 0,-4-7-1264 0 0,0 0-1 0 0,1 0 0 0 0,0 0 1 0 0,-1-1-1 0 0,1 0 1 0 0,0 0-1 0 0,0 0 0 0 0,0 0 1 0 0,0-1-1 0 0,-1 0 0 0 0,1 0 1 0 0,0 0-1 0 0,1-1-143 0 0,-4 1 108 0 0,-1-1-17 0 0,6 0 63 0 0,-1-1-1 0 0,0 0 1 0 0,1 0 0 0 0,-1-1-1 0 0,0 0 1 0 0,-1 0-1 0 0,1 0 1 0 0,0-1 0 0 0,-1 0-1 0 0,0 0 1 0 0,0 0 0 0 0,0 0-1 0 0,0-1 1 0 0,-1 0 0 0 0,0 0-1 0 0,0 0 1 0 0,0-1 0 0 0,-1 1-1 0 0,1-1 1 0 0,-2 0 0 0 0,1 0-1 0 0,0 0 1 0 0,-1 0 0 0 0,1-5-154 0 0,-2 8 59 0 0,0 0 1 0 0,-1 0-1 0 0,1-1 1 0 0,-1 1-1 0 0,0 0 1 0 0,1 0-1 0 0,-1 0 1 0 0,-1 0-1 0 0,1-1 1 0 0,0 1-1 0 0,-1 0 1 0 0,0 0-1 0 0,0 0 1 0 0,0 0-1 0 0,0 0 0 0 0,0 0 1 0 0,0 0-1 0 0,-1 1 1 0 0,1-1-1 0 0,-1 0 1 0 0,0 1-1 0 0,0-1 1 0 0,0 1-1 0 0,0-1 1 0 0,0 1-1 0 0,-1 0 1 0 0,1 0-1 0 0,-1 0 1 0 0,1 0-1 0 0,-1 1 1 0 0,0-1-1 0 0,0 1 1 0 0,0-1-1 0 0,1 1 1 0 0,-1 0-1 0 0,-1 0-59 0 0,-4 0 34 0 0,0-1-1 0 0,0 1 1 0 0,0 1 0 0 0,-1 0-1 0 0,1 0 1 0 0,0 0 0 0 0,0 1-1 0 0,0 0 1 0 0,0 1 0 0 0,0 0-1 0 0,0 0 1 0 0,0 1 0 0 0,0 0-1 0 0,1 0 1 0 0,-1 1 0 0 0,1 0-1 0 0,0 0 1 0 0,0 0-1 0 0,1 1 1 0 0,-1 0 0 0 0,-4 5-34 0 0,-5 2-4 0 0,-19 42-42 0 0,34-49 42 0 0,0 0 0 0 0,0-1 0 0 0,0 1 0 0 0,1 0-1 0 0,-1 0 1 0 0,1 0 0 0 0,0-1 0 0 0,0 1 0 0 0,1 0 0 0 0,0 0-1 0 0,0-1 1 0 0,0 1 0 0 0,0 0 0 0 0,1-1 0 0 0,-1 1-1 0 0,1-1 1 0 0,0 0 0 0 0,1 1 0 0 0,-1-1 0 0 0,1 0-1 0 0,0 0 1 0 0,-1-1 0 0 0,2 1 0 0 0,-1-1 0 0 0,0 1-1 0 0,1-1 1 0 0,0 0 0 0 0,1 1 4 0 0,3 2 2 0 0,1 0-1 0 0,-1-1 0 0 0,1 0 1 0 0,0 0-1 0 0,0-1 1 0 0,1 0-1 0 0,-1-1 1 0 0,1 0-1 0 0,0 0 1 0 0,0-1-1 0 0,4 0-1 0 0,113 1 880 0 0,-84-7-723 0 0,-35 4-983 0 0,-6 0-3532 0 0,-2 0-1552 0 0,0 0-305 0 0</inkml:trace>
  <inkml:trace contextRef="#ctx0" brushRef="#br0" timeOffset="-21044.02">12925 1535 6967 0 0,'0'0'316'0'0,"0"0"-2"0"0,1-5-204 0 0,2-14 98 0 0,-2 14 808 0 0,-1 5 348 0 0,0 0 68 0 0,0 0-54 0 0,0 0-264 0 0,0 0-114 0 0,0 0-28 0 0,0 0-30 0 0,0 0-113 0 0,-29-16 2936 0 0,20 12-3509 0 0,0 1-1 0 0,0 1 0 0 0,0 0 0 0 0,0 0 1 0 0,0 0-1 0 0,-1 1 0 0 0,1 1 1 0 0,0 0-1 0 0,-1 0 0 0 0,1 0 1 0 0,0 1-1 0 0,-3 1-255 0 0,4 0 108 0 0,0 0 0 0 0,-1 0 0 0 0,1 1 0 0 0,1 0 0 0 0,-1 0 0 0 0,0 1 0 0 0,1 0 0 0 0,0 1 0 0 0,0-1 0 0 0,0 1 0 0 0,0 1 0 0 0,-4 4-108 0 0,-1 0 55 0 0,10-8-52 0 0,0-1 1 0 0,0 1-1 0 0,1 0 1 0 0,-1 0-1 0 0,0-1 1 0 0,0 2-1 0 0,1-1 1 0 0,0 0-1 0 0,-1 0 1 0 0,1 0-1 0 0,0 0 1 0 0,0 1-1 0 0,0-1 1 0 0,0 1-1 0 0,0-1 1 0 0,1 1-1 0 0,-1-1 1 0 0,1 1-1 0 0,-1-1 1 0 0,1 1-1 0 0,0 0-3 0 0,1 5-16 0 0,0 0-1 0 0,1-1 1 0 0,-1 1 0 0 0,1-1-1 0 0,1 1 1 0 0,-1-1 0 0 0,1 0-1 0 0,1 0 1 0 0,-1 0-1 0 0,2 0 17 0 0,-2 0 12 0 0,0 0-14 0 0,1-1 0 0 0,-1 1 0 0 0,1-1 0 0 0,0 0-1 0 0,0-1 1 0 0,0 1 0 0 0,1-1 0 0 0,0 1 0 0 0,0-1 0 0 0,1-1 0 0 0,-1 1 0 0 0,1-1-1 0 0,0 0 1 0 0,0 0 0 0 0,0-1 0 0 0,1 0 0 0 0,-1 0 0 0 0,1 0 0 0 0,0-1-1 0 0,0 0 1 0 0,0 0 0 0 0,0-1 0 0 0,0 0 0 0 0,0 0 0 0 0,0-1 0 0 0,0 1 0 0 0,1-2-1 0 0,-1 1 1 0 0,0-1 0 0 0,5-1 2 0 0,-11 2 0 0 0,7-2 32 0 0,0 1-1 0 0,0-2 1 0 0,0 1 0 0 0,0-1-1 0 0,-1 0 1 0 0,1-1-1 0 0,-1 0 1 0 0,0 0 0 0 0,0 0-1 0 0,0-1 1 0 0,-1 0-1 0 0,1 0 1 0 0,-1-1-1 0 0,0 0 1 0 0,-1 0 0 0 0,1 0-1 0 0,-1-1 1 0 0,-1 0-1 0 0,1 0 1 0 0,2-6-32 0 0,-5 8 50 0 0,0-1 0 0 0,0 0 1 0 0,0 1-1 0 0,-1-1 0 0 0,0 0 0 0 0,0 0 0 0 0,-1 0 0 0 0,0 0 1 0 0,0 0-1 0 0,0 0 0 0 0,0 0 0 0 0,-1 0 0 0 0,0 0 0 0 0,0 0 1 0 0,-1 0-1 0 0,0-1-50 0 0,-1 2 22 0 0,1-1 0 0 0,-1 1 0 0 0,0-1 0 0 0,0 1-1 0 0,-1 0 1 0 0,1 0 0 0 0,-1 1 0 0 0,0-1 0 0 0,0 1 0 0 0,-1 0 0 0 0,0 0 0 0 0,1 0 0 0 0,-5-2-22 0 0,-35-12 0 0 0,10 20 0 0 0,28 1-11 0 0,1 1-45 0 0,4-3-18 0 0,1-1 6 0 0,0 1 9 0 0,2 4 36 0 0,0-3 20 0 0,0 0 0 0 0,0-1 1 0 0,0 0-1 0 0,0 1 0 0 0,0-1 0 0 0,0 0 0 0 0,0 0 0 0 0,0 0 0 0 0,0 0 0 0 0,1 0 0 0 0,-1-1 0 0 0,0 1 0 0 0,1-1 0 0 0,-1 1 0 0 0,0-1 0 0 0,1 0 0 0 0,-1 0 0 0 0,2 0 3 0 0,51-5 0 0 0,-27 0-229 0 0,-27 5-23 0 0,-1 0-1748 0 0,0 0-6951 0 0</inkml:trace>
  <inkml:trace contextRef="#ctx0" brushRef="#br0" timeOffset="-19929.37">12805 1556 1375 0 0,'0'0'360'0'0,"0"0"975"0"0,0 0 428 0 0,0 0 86 0 0,0 0-116 0 0,0 0-569 0 0,0 0-253 0 0,0 0-51 0 0,0 0-39 0 0,0 0-118 0 0,0 0-51 0 0,0 0-11 0 0,0 0-53 0 0,0 0-218 0 0,0 0-97 0 0,0 0-17 0 0,0 0-31 0 0,10-6 55 0 0,100-6 2463 0 0,-108 12-2446 0 0,14-13 442 0 0,13-13-436 0 0,-28 25-886 0 0,-1 1-234 0 0,0 0-57 0 0</inkml:trace>
  <inkml:trace contextRef="#ctx0" brushRef="#br0" timeOffset="-18865.47">13475 1080 2759 0 0,'0'0'626'0'0,"0"0"1584"0"0,0 0 697 0 0,0 0 137 0 0,-2 1-237 0 0,-19 22 2943 0 0,20-22-5208 0 0,-1 22 1371 0 0,15 91 119 0 0,-3-15-1191 0 0,7 80-4 0 0,-8-142-655 0 0,-8-34-140 0 0,3 2-90 0 0,-4-3-265 0 0,0-2-142 0 0,0 0-31 0 0,0 0-246 0 0,0 0-999 0 0,0 0-429 0 0</inkml:trace>
  <inkml:trace contextRef="#ctx0" brushRef="#br0" timeOffset="-18379.88">13321 1080 1839 0 0,'-3'-5'1546'0'0,"2"2"1474"0"0,2-2 7131 0 0,5 1-5534 0 0,26-2-5170 0 0,-24 5 1972 0 0,312-66 2717 0 0,-231 65-2476 0 0,-69 3-1183 0 0,-17-1-3836 0 0,-2 1-3663 0 0,-1-1-718 0 0</inkml:trace>
  <inkml:trace contextRef="#ctx0" brushRef="#br0" timeOffset="-17993.85">13505 1310 2303 0 0,'0'0'102'0'0,"0"0"482"0"0,0 0 1944 0 0,0 0 852 0 0,0 0 166 0 0,0 0-323 0 0,0 0-1499 0 0,0 0-664 0 0,2 0-131 0 0,83-32 2898 0 0,85-1-63 0 0,-161 33-4487 0 0,-9 0-701 0 0</inkml:trace>
  <inkml:trace contextRef="#ctx0" brushRef="#br0" timeOffset="-16972.25">13997 1384 8175 0 0,'0'0'374'0'0,"0"0"-6"0"0,0 0-71 0 0,0 0 574 0 0,0 0 274 0 0,0 0 58 0 0,0 0-67 0 0,0 0-328 0 0,0 0-140 0 0,0 0-27 0 0,0 0-17 0 0,0 0-39 0 0,0 0-10 0 0,0 0-6 0 0,0 0-6 0 0,-10-12 1034 0 0,3 9-1387 0 0,0 0-1 0 0,0 0 1 0 0,0 1 0 0 0,0 0-1 0 0,0 1 1 0 0,0-1-1 0 0,0 1 1 0 0,-1 1 0 0 0,1-1-1 0 0,0 1 1 0 0,0 1-1 0 0,-1-1 1 0 0,1 1 0 0 0,0 0-1 0 0,0 1 1 0 0,0 0-1 0 0,0 0 1 0 0,0 1 0 0 0,0-1-1 0 0,0 2-209 0 0,-1-2 37 0 0,0 2 1 0 0,1-1-1 0 0,-1 1 0 0 0,1 0 0 0 0,0 1 1 0 0,0 0-1 0 0,0 0 0 0 0,1 0 0 0 0,0 1 1 0 0,0 0-1 0 0,0 0 0 0 0,0 0 0 0 0,1 1 1 0 0,0 0-1 0 0,1 0 0 0 0,-3 5-37 0 0,6-10 1 0 0,0 0 0 0 0,-1 0 0 0 0,1 1 0 0 0,0-1 0 0 0,1 0 0 0 0,-1 1 0 0 0,0-1 0 0 0,1 0 0 0 0,-1 1 0 0 0,1-1 0 0 0,0 1 0 0 0,-1-1 0 0 0,1 1 0 0 0,0-1 0 0 0,1 1 0 0 0,-1-1 0 0 0,0 1 0 0 0,1-1 0 0 0,0 1 0 0 0,-1-1 0 0 0,1 0 0 0 0,0 1 0 0 0,0-1 0 0 0,0 0 0 0 0,0 0 0 0 0,1 0 0 0 0,-1 1 0 0 0,1-1 0 0 0,-1-1 0 0 0,1 1 0 0 0,0 1-1 0 0,2 2-12 0 0,1-1 0 0 0,-1 1 0 0 0,1 0 1 0 0,0-1-1 0 0,0 0 0 0 0,0 0 0 0 0,1-1 1 0 0,-1 1-1 0 0,1-1 0 0 0,0-1 0 0 0,0 1 0 0 0,0-1 1 0 0,0 0-1 0 0,1 0 0 0 0,-1 0 0 0 0,0-1 1 0 0,1 0-1 0 0,-1-1 0 0 0,1 1 0 0 0,-1-1 0 0 0,1 0 1 0 0,-1-1-1 0 0,1 0 0 0 0,2 0 12 0 0,1-1-4 0 0,-1 0 1 0 0,0 0-1 0 0,-1-1 0 0 0,1 0 0 0 0,0-1 1 0 0,-1 0-1 0 0,0 0 0 0 0,0 0 0 0 0,0-1 0 0 0,0-1 1 0 0,-1 1-1 0 0,0-1 0 0 0,0 0 0 0 0,0-1 1 0 0,-1 0-1 0 0,0 0 0 0 0,1-3 4 0 0,-4 4 10 0 0,0 0-1 0 0,-1-1 1 0 0,0 1-1 0 0,0-1 1 0 0,-1 1-1 0 0,0-1 1 0 0,0 0-1 0 0,0 0 1 0 0,-1 0-1 0 0,0 0 1 0 0,-1 1-1 0 0,1-1 1 0 0,-2-4-10 0 0,2 11 0 0 0,-13-42 395 0 0,12 41-242 0 0,-9-14 471 0 0,10 16-601 0 0,0-1 0 0 0,0 0 0 0 0,0 0 0 0 0,0 0 0 0 0,0 1 0 0 0,0-1 0 0 0,0 0 0 0 0,0 0 0 0 0,0 0 1 0 0,0 1-1 0 0,0-1 0 0 0,0 0 0 0 0,0 0 0 0 0,0 0 0 0 0,0 1 0 0 0,0-1 0 0 0,-1 0 0 0 0,1 0 0 0 0,0 0 0 0 0,0 1 0 0 0,0-1 0 0 0,0 0 0 0 0,0 0 0 0 0,-1 0 0 0 0,1 0 0 0 0,0 0 0 0 0,0 1 0 0 0,0-1 0 0 0,0 0 0 0 0,-1 0 0 0 0,1 0 0 0 0,0 0 0 0 0,0 0 1 0 0,0 0-1 0 0,-1 0 0 0 0,1 0 0 0 0,0 0 0 0 0,0 0 0 0 0,0 0 0 0 0,-1 0 0 0 0,1 0 0 0 0,0 0 0 0 0,0 0 0 0 0,0 0 0 0 0,-1 0 0 0 0,1 0 0 0 0,0 0 0 0 0,0 0 0 0 0,-1 0 0 0 0,1 0 0 0 0,0 0 0 0 0,0 0 0 0 0,0-1 0 0 0,0 1 0 0 0,-1 0 0 0 0,1 0 1 0 0,0 0-1 0 0,0 0 0 0 0,0 0 0 0 0,0-1 0 0 0,0 1 0 0 0,-1 0 0 0 0,1 0 0 0 0,0 0-23 0 0,-2 41 125 0 0,17 23-125 0 0,6-2 0 0 0,14-5-3116 0 0,-34-56-2950 0 0,-1-1-1856 0 0</inkml:trace>
  <inkml:trace contextRef="#ctx0" brushRef="#br0" timeOffset="-16463.6698">14034 944 3679 0 0,'0'0'284'0'0,"0"0"200"0"0,0 0 1535 0 0,0 0 689 0 0,0 0 137 0 0,0 0-211 0 0,0 0-1016 0 0,0 0-443 0 0,0 0-88 0 0,1 1-66 0 0,4 6-510 0 0,0 1 0 0 0,0 1 0 0 0,0-1 0 0 0,-1 1 0 0 0,-1-1 0 0 0,1 1 0 0 0,-1 0 0 0 0,-1 1 0 0 0,0-1 0 0 0,1 8-511 0 0,5 16 532 0 0,65 196 276 0 0,-47-124-470 0 0,-4 13 1956 0 0,-22-116-2155 0 0,0-1-3 0 0,1-1-166 0 0,-1 0 0 0 0,0-1 0 0 0,1 1 0 0 0,-1 0 1 0 0,1-1-1 0 0,-1 1 0 0 0,1 0 0 0 0,-1-1 0 0 0,0 1 0 0 0,1 0 0 0 0,-1 0 0 0 0,1 0 0 0 0,-1 0 0 0 0,1 0 1 0 0,0-1-1 0 0,-1 1 0 0 0,1 0 0 0 0,-1 0 0 0 0,1 0 0 0 0,-1 0 0 0 0,1 0 0 0 0,-1 0 0 0 0,1 1 1 0 0,-1-1-1 0 0,1 0 0 0 0,-1 0 0 0 0,1 0 0 0 0,-1 0 0 0 0,1 1 0 0 0,-1-1 0 0 0,1 0 0 0 0,-1 0 0 0 0,0 1 1 0 0,1-1-1 0 0,-1 0 0 0 0,1 1 0 0 0,-1-1 0 0 0,0 0 0 0 0,1 1 0 0 0,-1-1 0 0 0,0 1 0 0 0,1-1 0 0 0,-1 1 1 0 0,0-1-1 0 0,0 0 0 0 0,0 1 0 0 0,1-1 0 0 0,-1 1 0 0 0,0-1 0 0 0,0 1 0 0 0,0-1 0 0 0,0 1 0 0 0,0 0 1 0 0,0 0 29 0 0,1-3-305 0 0,6-8-1472 0 0</inkml:trace>
  <inkml:trace contextRef="#ctx0" brushRef="#br0" timeOffset="-15531.77">14495 1301 455 0 0,'0'0'1060'0'0,"9"-5"2683"0"0,-3 1 1708 0 0,3-23 6072 0 0,-20 8-9719 0 0,7 17-1660 0 0,0-1 0 0 0,-1 1 0 0 0,1 0 0 0 0,0 0 0 0 0,-1 0 0 0 0,1 1 0 0 0,-1 0 0 0 0,0 0 0 0 0,1 0 0 0 0,-1 0 0 0 0,0 1 0 0 0,0-1 0 0 0,0 1 0 0 0,1 1 0 0 0,-1-1 0 0 0,0 1 0 0 0,0-1 0 0 0,1 1 0 0 0,-5 2-144 0 0,-13-1 235 0 0,-14 10-38 0 0,28-9-143 0 0,1 3-41 0 0,6-5-19 0 0,-1 0 1 0 0,1 1-1 0 0,0-1 0 0 0,0 0 1 0 0,-1 1-1 0 0,1-1 0 0 0,0 1 1 0 0,0 0-1 0 0,1-1 0 0 0,-1 1 1 0 0,0 0-1 0 0,0-1 0 0 0,1 1 0 0 0,-1 0 1 0 0,1 0-1 0 0,-1 0 0 0 0,1-1 1 0 0,0 1-1 0 0,0 0 0 0 0,0 0 1 0 0,0 0-1 0 0,0 0 0 0 0,1 1 6 0 0,-1-2-1 0 0,11 34-95 0 0,-7-31 84 0 0,1 1 0 0 0,-1-1 0 0 0,1 0 0 0 0,0-1 1 0 0,0 1-1 0 0,0-1 0 0 0,1 0 0 0 0,-1 0 0 0 0,1-1 0 0 0,-1 1 0 0 0,1-1 0 0 0,0 0 0 0 0,0-1 0 0 0,2 1 12 0 0,33 12-45 0 0,34 21 45 0 0,-41-11 0 0 0,-19-10 0 0 0,-12-7 11 0 0,-3-4 30 0 0,0 0 0 0 0,0 0 0 0 0,-1-1 0 0 0,1 1 0 0 0,-1 0 1 0 0,0-1-1 0 0,1 1 0 0 0,-1 0 0 0 0,0-1 0 0 0,-1 1 0 0 0,1-1 0 0 0,0 0 0 0 0,-1 1 1 0 0,1-1-1 0 0,-1 0 0 0 0,0 0 0 0 0,0 0 0 0 0,0 0 0 0 0,0 0 0 0 0,0 0 0 0 0,0 0 1 0 0,0-1-1 0 0,-1 1 0 0 0,1-1 0 0 0,-1 0 0 0 0,1 0 0 0 0,-1 0 0 0 0,1 0 1 0 0,-1 0-1 0 0,0 0 0 0 0,1-1 0 0 0,-1 1 0 0 0,0-1-41 0 0,-12 3 313 0 0,1-1 0 0 0,-1-1-1 0 0,0-1 1 0 0,1 0 0 0 0,-1 0 0 0 0,1-2 0 0 0,-1 0-1 0 0,1 0 1 0 0,-4-2-313 0 0,-4 0 116 0 0,-12-3-104 0 0,32 6-343 0 0,2 1-81 0 0,0 0-4 0 0,0 0-117 0 0,0 0-493 0 0,1-1-212 0 0,15-11-7318 0 0,-5 6 509 0 0</inkml:trace>
  <inkml:trace contextRef="#ctx0" brushRef="#br0" timeOffset="-14847.49">14759 1416 1375 0 0,'0'0'572'0'0,"0"0"1866"0"0,-1 1 1769 0 0,-4 1-3025 0 0,4-2 2197 0 0,2 1 3782 0 0,7 1-6922 0 0,1-1 0 0 0,0 1 0 0 0,0-2-1 0 0,0 1 1 0 0,-1-1 0 0 0,1 0 0 0 0,0-1 0 0 0,0 0 0 0 0,-1-1 0 0 0,1 1 0 0 0,7-4-239 0 0,49-28 1657 0 0,-64 31-1574 0 0,1 0-1 0 0,-1 0 1 0 0,0 0 0 0 0,0-1-1 0 0,0 1 1 0 0,0 0-1 0 0,0-1 1 0 0,0 1 0 0 0,-1-1-1 0 0,1 1 1 0 0,-1-1-1 0 0,0 1 1 0 0,0-1 0 0 0,0 1-1 0 0,0-1 1 0 0,0 0-1 0 0,0 1 1 0 0,-1-1 0 0 0,1 1-1 0 0,-1-1 1 0 0,1 1-1 0 0,-1 0 1 0 0,0-1 0 0 0,0 1-1 0 0,0 0 1 0 0,-1-1-83 0 0,1 0 84 0 0,-1-1-47 0 0,-1-1-1 0 0,0 0 1 0 0,0 1-1 0 0,0 0 1 0 0,-1 0-1 0 0,1 0 1 0 0,-1 0-1 0 0,0 0 1 0 0,0 1-1 0 0,0 0 1 0 0,-1 0-1 0 0,1 0 1 0 0,-1 0 0 0 0,0 1-1 0 0,1-1 1 0 0,-1 1-1 0 0,0 0 1 0 0,0 1-1 0 0,-1-1 1 0 0,1 1-1 0 0,0 0 1 0 0,0 1-1 0 0,-1-1 1 0 0,1 1-1 0 0,0 0 1 0 0,-1 0-1 0 0,1 1 1 0 0,0-1 0 0 0,-1 1-1 0 0,-3 1-36 0 0,-5 3 0 0 0,0-1 0 0 0,0 2 0 0 0,0 0 0 0 0,0 1 0 0 0,1 0 0 0 0,0 1 0 0 0,-7 5 0 0 0,-52 53-108 0 0,70-64 105 0 0,1 0 0 0 0,-1 1-1 0 0,1-1 1 0 0,0 0 0 0 0,-1 1-1 0 0,1 0 1 0 0,0-1 0 0 0,1 1 0 0 0,-1 0-1 0 0,0-1 1 0 0,1 1 0 0 0,-1 0 0 0 0,1 0-1 0 0,0-1 1 0 0,0 1 0 0 0,0 0-1 0 0,0 0 1 0 0,1-1 0 0 0,-1 1 0 0 0,1 0-1 0 0,0 0 1 0 0,-1-1 0 0 0,1 1 0 0 0,1 0-1 0 0,-1-1 1 0 0,0 1 0 0 0,0-1-1 0 0,1 0 1 0 0,-1 1 0 0 0,1-1 0 0 0,0 0-1 0 0,0 0 1 0 0,0 0 3 0 0,6 6-4 0 0,1 0 0 0 0,-1-2 0 0 0,1 1 0 0 0,0-1 0 0 0,1 0 0 0 0,-1 0 0 0 0,1-2 0 0 0,1 1 0 0 0,-1-1 0 0 0,0 0 0 0 0,1-1 0 0 0,0 0 0 0 0,0-1 0 0 0,0-1 0 0 0,0 1 0 0 0,4-1 4 0 0,131-3 232 0 0,-121 2-1855 0 0,-18 2 654 0 0</inkml:trace>
  <inkml:trace contextRef="#ctx0" brushRef="#br0" timeOffset="-4407.37">7163 2944 919 0 0,'0'0'382'0'0,"0"0"1263"0"0,0 0 550 0 0,0 0 114 0 0,0 0-170 0 0,0 0-815 0 0,0 0-356 0 0,0 0-68 0 0,0 0-20 0 0,-8-2 3408 0 0,6 2-4438 0 0,-11-2 3846 0 0,15 9-1432 0 0,66 55-464 0 0,-44-44-1625 0 0,33 12-38 0 0,-26-19-9 0 0,-30-10-116 0 0,0 0 0 0 0,1-1 0 0 0,-1 1 0 0 0,0 0 0 0 0,0 0-1 0 0,0 0 1 0 0,0 0 0 0 0,0-1 0 0 0,0 2 0 0 0,0-1 0 0 0,0 0 0 0 0,0 0 0 0 0,0 0 0 0 0,-1 0-1 0 0,1 0 1 0 0,0 1 0 0 0,-1-1 0 0 0,1 0 0 0 0,-1 1 0 0 0,1-1 0 0 0,-1 0 0 0 0,0 1 0 0 0,0-1 0 0 0,1 1-1 0 0,-1-1 1 0 0,0 0 0 0 0,0 1 0 0 0,0-1 0 0 0,0 1 0 0 0,-1-1 0 0 0,1 0 0 0 0,0 1 0 0 0,-1-1-1 0 0,1 0 1 0 0,-1 1 0 0 0,1-1 0 0 0,-1 1-12 0 0,-1 1 13 0 0,1 1 0 0 0,-1-1 1 0 0,0 1-1 0 0,-1-1 0 0 0,1 0 0 0 0,0 0 0 0 0,-1 0 0 0 0,0 0 1 0 0,1 0-1 0 0,-1-1 0 0 0,0 1 0 0 0,-1-1 0 0 0,1 0 0 0 0,0 0 0 0 0,-4 2-13 0 0,-45 20 112 0 0,-39 38 356 0 0,30-27 91 0 0,60-35-488 0 0,1 0-6 0 0,0 0-1 0 0,0 0 0 0 0,0 0 5 0 0,0 0 22 0 0,0 0-52 0 0,0 0-245 0 0,-3 3 23 0 0,-1-2-1571 0 0,2 1-4558 0 0,0 5-2192 0 0</inkml:trace>
  <inkml:trace contextRef="#ctx0" brushRef="#br0" timeOffset="-1759.67">7828 2835 7367 0 0,'0'0'334'0'0,"4"5"-1"0"0,13 14 28 0 0,-12-14 906 0 0,-5-5 422 0 0,0 0 82 0 0,0 0-84 0 0,0 0-429 0 0,0 0-187 0 0,0 0-42 0 0,-12-18 2363 0 0,11 17-2692 0 0,-13-8 264 0 0,10 8-879 0 0,0 0 0 0 0,-1 0 0 0 0,1 0 0 0 0,0 0 0 0 0,0 1 0 0 0,0 0-1 0 0,-1 0 1 0 0,1 0 0 0 0,0 1 0 0 0,0-1 0 0 0,0 1 0 0 0,-1 0 0 0 0,1 0 0 0 0,0 0 0 0 0,0 1 0 0 0,0-1-1 0 0,1 1 1 0 0,-1 0 0 0 0,0 0 0 0 0,1 0 0 0 0,-1 1 0 0 0,1-1 0 0 0,0 1 0 0 0,0 0 0 0 0,0 0 0 0 0,0 0-1 0 0,0 0 1 0 0,0 1 0 0 0,1-1 0 0 0,0 1 0 0 0,-2 2-85 0 0,3-4 0 0 0,0 0 0 0 0,0 0 0 0 0,1 0 0 0 0,-1 1 0 0 0,0-1 0 0 0,1 0 0 0 0,-1 1 0 0 0,1-1 0 0 0,0 1 0 0 0,0-1 0 0 0,0 0 0 0 0,0 1 0 0 0,0-1 0 0 0,1 0 0 0 0,-1 1 0 0 0,0-1 0 0 0,1 0 0 0 0,0 1 0 0 0,0-1 0 0 0,16 23-67 0 0,-13-21 36 0 0,1-1-1 0 0,-1 0 0 0 0,1-1 0 0 0,0 1 0 0 0,0-1 0 0 0,0 0 0 0 0,0 0 0 0 0,0 0 1 0 0,0-1-1 0 0,0 0 0 0 0,1 0 0 0 0,-1 0 0 0 0,0-1 0 0 0,1 1 0 0 0,-1-1 0 0 0,0-1 1 0 0,1 1-1 0 0,-1-1 0 0 0,0 0 0 0 0,1 0 0 0 0,4-2 32 0 0,42-46 0 0 0,-50 47 3 0 0,-1 1 1 0 0,0-1-1 0 0,0 0 0 0 0,0 1 1 0 0,0-1-1 0 0,0 0 0 0 0,0 0 1 0 0,0 0-1 0 0,0 0 0 0 0,-1 0 1 0 0,1 0-1 0 0,-1 0 0 0 0,0 0 1 0 0,1 0-1 0 0,-1 0 0 0 0,0 0 1 0 0,0 0-1 0 0,0 0 0 0 0,0 0 1 0 0,-1 0-1 0 0,1 0 0 0 0,-1 0 1 0 0,1 0-1 0 0,-1 0-3 0 0,-1-2 66 0 0,1 0-1 0 0,-1 0 1 0 0,0 0-1 0 0,0 1 0 0 0,-1-1 1 0 0,1 1-1 0 0,-1-1 1 0 0,1 1-1 0 0,-1 0 1 0 0,0 0-1 0 0,-1 1 1 0 0,1-1-1 0 0,0 0 1 0 0,-1 1-1 0 0,1 0 1 0 0,-1 0-1 0 0,0 0 1 0 0,0 0-1 0 0,0 1 0 0 0,0-1 1 0 0,0 1-1 0 0,0 0 1 0 0,0 0-1 0 0,0 0 1 0 0,0 1-1 0 0,0 0 1 0 0,-1 0-1 0 0,1 0 1 0 0,0 0-1 0 0,0 0 1 0 0,0 1-1 0 0,-1 0 1 0 0,1 0-1 0 0,0 0 1 0 0,0 0-1 0 0,0 1 0 0 0,0-1 1 0 0,1 1-1 0 0,-4 2-65 0 0,-3 3 13 0 0,-22 27-24 0 0,32-32-18 0 0,-1 1 1 0 0,1-1 0 0 0,-1 1 0 0 0,1-1-1 0 0,0 1 1 0 0,0 0 0 0 0,0-1 0 0 0,0 1-1 0 0,1-1 1 0 0,-1 1 0 0 0,1-1-1 0 0,-1 1 1 0 0,1-1 0 0 0,0 1 0 0 0,0-1-1 0 0,0 1 1 0 0,2 1 28 0 0,-3-4-1 0 0,22 23-111 0 0,-17-20 71 0 0,1-1 0 0 0,0 1 0 0 0,0-1 0 0 0,0 0 0 0 0,0-1 0 0 0,0 1 0 0 0,0-1-1 0 0,0-1 1 0 0,0 1 0 0 0,1-1 0 0 0,-1 0 0 0 0,0 0 0 0 0,0-1 0 0 0,1 0 0 0 0,-1 0-1 0 0,0 0 1 0 0,0-1 0 0 0,0 0 0 0 0,0 0 0 0 0,-1-1 0 0 0,1 1 0 0 0,-1-1-1 0 0,1 0 1 0 0,-1-1 0 0 0,0 1 0 0 0,0-1 41 0 0,16-23-39 0 0,-21 23 90 0 0,0 0 0 0 0,-1 1 0 0 0,0-1 0 0 0,1 0 0 0 0,-1 1 0 0 0,0-1 0 0 0,-1 1 0 0 0,1-1 0 0 0,-1 1 0 0 0,1 0 0 0 0,-1 0 0 0 0,0-1 0 0 0,0 1 0 0 0,-1 1 0 0 0,1-1 0 0 0,0 0 0 0 0,-1 0 0 0 0,0 1 0 0 0,0-1-1 0 0,1 1 1 0 0,-1 0 0 0 0,-1 0 0 0 0,1 0 0 0 0,0 1 0 0 0,0-1 0 0 0,-1 1 0 0 0,1-1 0 0 0,-2 1-51 0 0,1-1 27 0 0,0 1 0 0 0,-1 0 0 0 0,1 0 0 0 0,0 0 0 0 0,-1 0 1 0 0,1 1-1 0 0,0 0 0 0 0,-1 0 0 0 0,1 0 0 0 0,0 0 0 0 0,-1 1 0 0 0,1-1 0 0 0,0 1 0 0 0,-1 0 0 0 0,1 1 0 0 0,0-1 0 0 0,0 1 0 0 0,0 0 1 0 0,0 0-1 0 0,0 0 0 0 0,1 0 0 0 0,-1 1 0 0 0,1-1 0 0 0,-1 1 0 0 0,1 0 0 0 0,-3 3-27 0 0,5-3-15 0 0,0 0 0 0 0,0 0 0 0 0,0 0 0 0 0,1 0 0 0 0,-1 0 0 0 0,1 0 0 0 0,0 1-1 0 0,0-1 1 0 0,0 0 0 0 0,0 0 0 0 0,0 0 0 0 0,1 0 0 0 0,-1 1 0 0 0,1-1 0 0 0,0 0 0 0 0,0 0 0 0 0,0 0 0 0 0,0 0 0 0 0,1 0 0 0 0,-1-1-1 0 0,1 1 1 0 0,0 0 0 0 0,-1-1 0 0 0,1 1 0 0 0,1-1 0 0 0,1 3 15 0 0,-3-4-64 0 0,10 3 0 0 0,-7-2 40 0 0,0-1 0 0 0,0 0 0 0 0,0 0 0 0 0,0 0 0 0 0,0 0 0 0 0,0-1 0 0 0,0 1 0 0 0,1-1 0 0 0,-1 0 0 0 0,0-1 0 0 0,0 1 0 0 0,0-1 0 0 0,0 0 0 0 0,0 1 0 0 0,0-2 0 0 0,0 1 0 0 0,0 0 0 0 0,0-1 0 0 0,0 0 0 0 0,-1 0 0 0 0,4-2 24 0 0,14-23 0 0 0,-30 1 201 0 0,-20 6 54 0 0,-1 20-255 0 0,-13 32 249 0 0,50 9-698 0 0,-7-39 426 0 0,1 1-1 0 0,0-1 0 0 0,-1 0 1 0 0,1 0-1 0 0,0 0 1 0 0,0 0-1 0 0,1 0 1 0 0,-1 0-1 0 0,0 0 1 0 0,1 0-1 0 0,-1 0 1 0 0,1 0-1 0 0,-1 0 1 0 0,1-1-1 0 0,0 1 1 0 0,0-1-1 0 0,0 0 1 0 0,0 1-1 0 0,0-1 1 0 0,0 0-1 0 0,0 0 0 0 0,0 0 1 0 0,0 0-1 0 0,0 0 1 0 0,1-1-1 0 0,-1 1 1 0 0,0-1-1 0 0,1 0 1 0 0,-1 1-1 0 0,0-1 1 0 0,1 0-1 0 0,-1 0 1 0 0,0 0-1 0 0,1-1 1 0 0,-1 1-1 0 0,0-1 1 0 0,1 1-1 0 0,-1-1 0 0 0,0 0 1 0 0,0 0-1 0 0,0 0 1 0 0,1 0-1 0 0,-1 0 1 0 0,0 0-1 0 0,0 0 1 0 0,-1-1-1 0 0,1 1 1 0 0,0-1-1 0 0,0 0 1 0 0,-1 1-1 0 0,2-3 24 0 0,4-27 261 0 0,-8 29-234 0 0,0-3 43 0 0,-1 0-1 0 0,0 0 0 0 0,0 1 1 0 0,-1-1-1 0 0,1 1 1 0 0,-1-1-1 0 0,0 1 0 0 0,0 0 1 0 0,0 0-1 0 0,-1 0 1 0 0,0 0-1 0 0,1 1 0 0 0,-1-1 1 0 0,-1 1-1 0 0,1 0 1 0 0,0 0-1 0 0,-1 1 0 0 0,-3-2-69 0 0,4 4-25 0 0,1 0 0 0 0,-1 0 0 0 0,1 1 0 0 0,-1 0 0 0 0,0-1 0 0 0,1 1 0 0 0,0 1 0 0 0,-1-1 0 0 0,1 0 0 0 0,0 1 0 0 0,-1 0 0 0 0,1 0 0 0 0,0 0 0 0 0,0 0 0 0 0,1 0 0 0 0,-1 0 0 0 0,0 1 0 0 0,1 0 0 0 0,-1-1 0 0 0,-1 4 25 0 0,3 5-7931 0 0,3-2-383 0 0</inkml:trace>
  <inkml:trace contextRef="#ctx0" brushRef="#br0" timeOffset="2078.43">8475 3068 1375 0 0,'-17'-33'1944'0'0,"17"32"107"0"0,0 1 101 0 0,-4-8 2223 0 0,1-3-1324 0 0,2 6 4425 0 0,26 196-5237 0 0,-8-133-1806 0 0,-16-57-362 0 0,-1-1 1 0 0,1 10 169 0 0,0-3 178 0 0,-1-7-1140 0 0,0 0 1 0 0,0 0 0 0 0,0 0-1 0 0,0 0 1 0 0,0 0-1 0 0,-1 0 1 0 0,1 0-1 0 0,0 0 721 0 0,-3-9-1976 0 0</inkml:trace>
  <inkml:trace contextRef="#ctx0" brushRef="#br0" timeOffset="2328.54">8409 2811 919 0 0,'0'0'464'0'0,"0"0"1614"0"0,0 0 707 0 0,0 0 139 0 0,0 0-204 0 0,0 0-960 0 0,0 0-420 0 0,0 0-85 0 0,-7 3 3478 0 0,3 2-4718 0 0,8 6-3803 0 0,7 7 1614 0 0</inkml:trace>
  <inkml:trace contextRef="#ctx0" brushRef="#br0" timeOffset="3195.88">8615 3000 4607 0 0,'0'0'354'0'0,"0"0"60"0"0,0 0 1124 0 0,0 0 519 0 0,0 0 102 0 0,0 0-114 0 0,0 0-542 0 0,0 0-242 0 0,0 0-49 0 0,-1 2-80 0 0,10 81 3232 0 0,18 7-4027 0 0,-3 19 226 0 0,-24-107-373 0 0,0-2 9 0 0,0 0 4 0 0,0 0 10 0 0,0 0 3 0 0,0 0 0 0 0,0 0-16 0 0,0 0-68 0 0,0 0-32 0 0,0 0-4 0 0,1-2-4 0 0,4-6-46 0 0,0 0 0 0 0,-1-1-1 0 0,0 1 1 0 0,0-1 0 0 0,-1 0-1 0 0,0 0 1 0 0,-1 0 0 0 0,0 0-1 0 0,0-1 1 0 0,-1 1 0 0 0,0-5-46 0 0,24-78 241 0 0,-24 90-218 0 0,0 0 0 0 0,0 0 0 0 0,0 0 0 0 0,1 0 0 0 0,-1 1 0 0 0,0-1 0 0 0,1 0 0 0 0,0 1 0 0 0,-1-1 0 0 0,1 1 0 0 0,0-1-1 0 0,0 1 1 0 0,-1 0 0 0 0,1 0 0 0 0,0 0 0 0 0,0 0 0 0 0,0 0 0 0 0,1 0 0 0 0,0 0-23 0 0,-2 1 80 0 0,-1 0 0 0 0,13 3 0 0 0,15 19-80 0 0,-25-17 0 0 0,8 17 0 0 0,-5-10 32 0 0,-1 0 0 0 0,-1 1 0 0 0,1-1 0 0 0,-2 1 0 0 0,0 0 0 0 0,-1 0 0 0 0,0 0 0 0 0,0 8-32 0 0,2 6 77 0 0,-4-27-69 0 0,0 1 0 0 0,0-1 0 0 0,0 0-1 0 0,0 1 1 0 0,0-1 0 0 0,0 1-1 0 0,1-1 1 0 0,-1 0 0 0 0,0 1 0 0 0,0-1-1 0 0,0 0 1 0 0,1 0 0 0 0,-1 1-1 0 0,0-1 1 0 0,0 0 0 0 0,1 1 0 0 0,-1-1-1 0 0,0 0 1 0 0,1 0 0 0 0,-1 1 0 0 0,0-1-1 0 0,1 0 1 0 0,-1 0 0 0 0,0 0-1 0 0,1 0 1 0 0,-1 0 0 0 0,0 1 0 0 0,1-1-1 0 0,-1 0 1 0 0,0 0 0 0 0,1 0-1 0 0,-1 0 1 0 0,1 0 0 0 0,-1 0 0 0 0,0 0-1 0 0,1 0 1 0 0,-1 0 0 0 0,1 0-1 0 0,-1-1 1 0 0,0 1 0 0 0,1 0 0 0 0,-1 0-1 0 0,0 0 1 0 0,1 0 0 0 0,-1-1-1 0 0,0 1 1 0 0,1 0 0 0 0,-1 0 0 0 0,0 0-1 0 0,1-1 1 0 0,-1 1 0 0 0,0 0-1 0 0,0-1 1 0 0,1 1 0 0 0,-1 0 0 0 0,0 0-1 0 0,0-1-7 0 0,4-2 32 0 0,-1-1 0 0 0,0 1 0 0 0,0-1 0 0 0,0 1 0 0 0,0-1 0 0 0,0 0 0 0 0,-1 0 0 0 0,0 0 0 0 0,0 0 0 0 0,0-1 0 0 0,0 1 0 0 0,0-1 0 0 0,-1 1 0 0 0,0-1-32 0 0,14-31 150 0 0,37-68 2 0 0,-51 103-152 0 0,0 1 1 0 0,1 0 0 0 0,-1-1-1 0 0,1 1 1 0 0,-1 0-1 0 0,1 0 1 0 0,-1 0 0 0 0,1 0-1 0 0,-1 0 1 0 0,1 0 0 0 0,-1 0-1 0 0,1 0 1 0 0,-1 0 0 0 0,0 1-1 0 0,1-1 1 0 0,-1 1-1 0 0,1-1 1 0 0,-1 1 0 0 0,0 0-1 0 0,1-1 1 0 0,-1 1 0 0 0,0 0-1 0 0,0 0 1 0 0,0 0-1 0 0,1 0 1 0 0,-1 0 0 0 0,0 0-1 0 0,0 0 1 0 0,0 0 0 0 0,-1 1-1 0 0,1-1 1 0 0,0 0-1 0 0,0 0 1 0 0,0 1-1 0 0,12 26 0 0 0,3 19 0 0 0,-3 3 0 0 0,-6-15-2479 0 0,-7-35 1046 0 0</inkml:trace>
  <inkml:trace contextRef="#ctx0" brushRef="#br0" timeOffset="3696.55">9268 3068 6911 0 0,'0'0'315'0'0,"0"0"-7"0"0,0 0 237 0 0,0 0 1731 0 0,0 0 778 0 0,0 0 155 0 0,0 0-272 0 0,0 0-1255 0 0,0 0-549 0 0,0 0-115 0 0,0 0-87 0 0,0 0-274 0 0,0 0-123 0 0,0 0-22 0 0,1 1-48 0 0,50 126 1113 0 0,-13 43-1281 0 0,-31-126-351 0 0,-3-25-78 0 0,-1 0 0 0 0,-1 1 0 0 0,0-1 0 0 0,-2 0 1 0 0,0 1-1 0 0,-1-1 0 0 0,-2 4 133 0 0,3-22-596 0 0,0-1-831 0 0,0 0-364 0 0,0 0-66 0 0</inkml:trace>
  <inkml:trace contextRef="#ctx0" brushRef="#br0" timeOffset="4050.39">9158 3127 1839 0 0,'-2'-7'883'0'0,"2"1"0"0"0,-1-1-1 0 0,1 0 1 0 0,0 0-1 0 0,1 1 1 0 0,-1-1 0 0 0,1 0-1 0 0,1 1 1 0 0,-1-1-1 0 0,1 1 1 0 0,0-1 0 0 0,1 1-1 0 0,-1 0 1 0 0,1 0-1 0 0,1 0 1 0 0,-1 0 0 0 0,1 0-1 0 0,0 1 1 0 0,0 0-1 0 0,0 0 1 0 0,1 0 0 0 0,0 0-1 0 0,4-3-882 0 0,55-26 1355 0 0,-51 32-1167 0 0,0-1 1 0 0,1 2-1 0 0,-1 0 0 0 0,0 0 1 0 0,1 1-1 0 0,-1 1 1 0 0,0 0-1 0 0,1 1 1 0 0,-1 0-1 0 0,0 1 0 0 0,0 1 1 0 0,0 0-1 0 0,-1 1 1 0 0,0 0-1 0 0,1 0 1 0 0,-2 2-1 0 0,1-1 0 0 0,-1 2 1 0 0,0-1-1 0 0,0 2 1 0 0,-1-1-1 0 0,0 2-188 0 0,-6-8 62 0 0,0 0 0 0 0,0 1 0 0 0,0 0 0 0 0,-1-1-1 0 0,1 1 1 0 0,-1 1 0 0 0,0-1 0 0 0,0 0 0 0 0,0 1 0 0 0,0 0 0 0 0,0-1-1 0 0,-1 1 1 0 0,0 0 0 0 0,0 0 0 0 0,0 1 0 0 0,0-1 0 0 0,0 0 0 0 0,-1 1-1 0 0,0-1 1 0 0,0 1 0 0 0,0-1 0 0 0,-1 1 0 0 0,1-1 0 0 0,-1 1 0 0 0,0-1-1 0 0,-1 1 1 0 0,1 0 0 0 0,-1-1 0 0 0,0 1 0 0 0,0-1 0 0 0,0 1 0 0 0,0-1-1 0 0,-2 2-61 0 0,-4 5 216 0 0,5-9-164 0 0,1 1 0 0 0,-1 0 0 0 0,0-1 0 0 0,0 1 0 0 0,0-1 0 0 0,0 0-1 0 0,0 0 1 0 0,-1 0 0 0 0,1 0 0 0 0,-1 0 0 0 0,1 0 0 0 0,-1 0 0 0 0,0-1 0 0 0,0 0 0 0 0,1 1 0 0 0,-3-1-52 0 0,-9 2-136 0 0,0 0 1 0 0,0-1-1 0 0,-1-1 0 0 0,1-1 0 0 0,-1 0 1 0 0,1 0-1 0 0,-1-2 0 0 0,1 0 0 0 0,0 0 1 0 0,-6-3 135 0 0,18 5-2787 0 0,2 0-6917 0 0</inkml:trace>
  <inkml:trace contextRef="#ctx0" brushRef="#br0" timeOffset="4578.81">9851 3044 11919 0 0,'0'0'547'0'0,"0"0"-11"0"0,0-10 3079 0 0,-31-25 6323 0 0,27 33-9854 0 0,0 1 0 0 0,-1 0-1 0 0,1-1 1 0 0,0 2-1 0 0,0-1 1 0 0,-1 0 0 0 0,1 1-1 0 0,0 0 1 0 0,-1 0-1 0 0,1 0 1 0 0,0 0 0 0 0,-1 1-1 0 0,1 0 1 0 0,0 0-1 0 0,0 0 1 0 0,-1 0 0 0 0,1 1-1 0 0,0-1 1 0 0,0 1-1 0 0,0 0 1 0 0,1 1 0 0 0,-1-1-1 0 0,0 0 1 0 0,1 1-84 0 0,-2 0 1 0 0,1 0 0 0 0,0 1 1 0 0,0-1-1 0 0,0 1 0 0 0,1 0 1 0 0,-1 0-1 0 0,1 0 0 0 0,0 0 1 0 0,0 1-1 0 0,0-1 0 0 0,1 1 1 0 0,-1 0-1 0 0,1 0 0 0 0,0 0 1 0 0,1 0-1 0 0,-1 0 0 0 0,1 0 1 0 0,0 0-1 0 0,0 0 0 0 0,1 1 1 0 0,-1-1-1 0 0,1 0 0 0 0,0 1 1 0 0,1 3-2 0 0,18 20-142 0 0,-14-23 119 0 0,1-1-1 0 0,0 0 1 0 0,0 0 0 0 0,0 0-1 0 0,0-1 1 0 0,1 0-1 0 0,0 0 1 0 0,0-1-1 0 0,0 0 1 0 0,0 0-1 0 0,1 0 1 0 0,-1-1-1 0 0,1 0 1 0 0,0-1-1 0 0,-1 0 1 0 0,1 0-1 0 0,0 0 1 0 0,0-1 0 0 0,-1 0-1 0 0,5-1 24 0 0,-10 0-18 0 0,7 1-24 0 0,0 0 0 0 0,0-1-1 0 0,-1-1 1 0 0,1 1 0 0 0,0-2-1 0 0,-1 1 1 0 0,1-1 0 0 0,-1 0-1 0 0,0-1 1 0 0,0 0 0 0 0,0 0-1 0 0,0-1 1 0 0,3-2 42 0 0,-10 6 24 0 0,0 0 0 0 0,0 0 0 0 0,0 0 0 0 0,0 0 0 0 0,0 0 1 0 0,-1 0-1 0 0,1 0 0 0 0,0 0 0 0 0,-1 0 0 0 0,1 0 0 0 0,0 0 0 0 0,-1 0 0 0 0,1 0 0 0 0,-1-1 0 0 0,0 1 0 0 0,1 0 0 0 0,-1 0 0 0 0,0-1 0 0 0,0 1 1 0 0,0 0-1 0 0,0-1 0 0 0,0 1 0 0 0,0 0 0 0 0,0 0 0 0 0,0-1 0 0 0,-1 1 0 0 0,1 0 0 0 0,-1-1-24 0 0,1-1 70 0 0,-3-4 145 0 0,0 0-1 0 0,0 0 1 0 0,-1 0 0 0 0,0 0-1 0 0,0 1 1 0 0,0-1 0 0 0,-1 1-1 0 0,0 0 1 0 0,0 0 0 0 0,-1 1-1 0 0,1 0 1 0 0,-1 0 0 0 0,-1 0-1 0 0,-3-2-214 0 0,5 4 6 0 0,1 0 0 0 0,-1 1 0 0 0,1 0-1 0 0,-1 0 1 0 0,0 0 0 0 0,0 1 0 0 0,0-1 0 0 0,0 1-1 0 0,0 0 1 0 0,0 0 0 0 0,0 1 0 0 0,-1 0 0 0 0,1 0-1 0 0,0 0 1 0 0,0 0 0 0 0,0 1 0 0 0,-1 0-6 0 0,-30 18-3089 0 0,29-12 1386 0 0</inkml:trace>
  <inkml:trace contextRef="#ctx0" brushRef="#br0" timeOffset="5398.58">10023 3026 3223 0 0,'0'0'143'0'0,"-2"-6"26"0"0,-1-7 1119 0 0,4 2 8982 0 0,3 11-1399 0 0,1 4-10071 0 0,84 147 2550 0 0,-67-106 328 0 0,-64-109-711 0 0,37 58-864 0 0,1 0 1 0 0,0 0-1 0 0,0-1 0 0 0,1 1 0 0 0,0-1 0 0 0,0 0 1 0 0,1 0-1 0 0,-1 0 0 0 0,1 0 0 0 0,1 0 0 0 0,0 0 1 0 0,0-1-1 0 0,0 1 0 0 0,1 0 0 0 0,0-1 1 0 0,0 1-1 0 0,1-6-103 0 0,0 9-2 0 0,1 1 1 0 0,-1 0 0 0 0,1-1-1 0 0,0 1 1 0 0,0 0 0 0 0,0 0-1 0 0,0 0 1 0 0,1 0-1 0 0,-1 0 1 0 0,1 0 0 0 0,-1 1-1 0 0,1-1 1 0 0,0 1 0 0 0,0 0-1 0 0,0 0 1 0 0,0 0-1 0 0,1 0 1 0 0,-1 0 0 0 0,0 1-1 0 0,1 0 1 0 0,-1-1 0 0 0,1 1-1 0 0,0 1 1 0 0,-1-1-1 0 0,1 0 1 0 0,0 1 0 0 0,2 0 1 0 0,101 11-254 0 0,-77-2-227 0 0,-2-1-5070 0 0,-19-6-2689 0 0</inkml:trace>
  <inkml:trace contextRef="#ctx0" brushRef="#br0" timeOffset="5772.11">10381 2581 6447 0 0,'0'-1'1973'0'0,"-8"-5"-4899"0"0,5 4 4247 0 0,1 1 4448 0 0,2 2 6373 0 0,63 107-10278 0 0,-61-105-1839 0 0,8 14 120 0 0,-1 1 0 0 0,-1-1-1 0 0,0 1 1 0 0,-1 1 0 0 0,-1-1 0 0 0,-1 1-1 0 0,1 11-144 0 0,24 267 419 0 0,-17-247-771 0 0,-13-48 29 0 0,0-2-751 0 0,0 0-334 0 0,0 0-888 0 0,0 0-3488 0 0,0 0-1491 0 0</inkml:trace>
  <inkml:trace contextRef="#ctx0" brushRef="#br0" timeOffset="6035.1">10300 2917 13791 0 0,'0'0'630'0'0,"0"0"-13"0"0,0 0-158 0 0,1 0 782 0 0,78-16 8043 0 0,78 28-6859 0 0,-138-4-3724 0 0,-9-2-202 0 0</inkml:trace>
  <inkml:trace contextRef="#ctx0" brushRef="#br0" timeOffset="6618.28">10984 3020 1375 0 0,'-12'-4'128'0'0,"-37"-10"13787"0"0,15 6-10330 0 0,20 3-3102 0 0,0 1 0 0 0,0 0 0 0 0,0 1 0 0 0,-1 0-1 0 0,0 2 1 0 0,1-1 0 0 0,-1 2 0 0 0,0 0 0 0 0,0 1 0 0 0,1 0 0 0 0,-1 1-1 0 0,1 1 1 0 0,-1 0 0 0 0,1 1-483 0 0,10-3 35 0 0,0 0 0 0 0,0 0 0 0 0,0 1-1 0 0,1 0 1 0 0,-1-1 0 0 0,1 1 0 0 0,-1 1 0 0 0,1-1 0 0 0,0 0-1 0 0,0 1 1 0 0,0-1 0 0 0,0 1 0 0 0,0 0 0 0 0,1 0 0 0 0,-1 0-1 0 0,1 1 1 0 0,0-1 0 0 0,0 0 0 0 0,0 1 0 0 0,0-1 0 0 0,0 1-1 0 0,1 0 1 0 0,0 0 0 0 0,-1 3-35 0 0,3-1-12 0 0,0 0-1 0 0,0-1 1 0 0,1 1 0 0 0,0-1-1 0 0,0 1 1 0 0,0-1 0 0 0,1 0-1 0 0,0 0 1 0 0,0 0 0 0 0,0 0-1 0 0,1 0 1 0 0,-1-1 0 0 0,1 0-1 0 0,0 1 1 0 0,0-1 0 0 0,1-1-1 0 0,-1 1 1 0 0,1-1 0 0 0,0 0-1 0 0,0 0 1 0 0,0 0 0 0 0,0 0-1 0 0,1-1 1 0 0,0 0 12 0 0,1 0 13 0 0,-1 0 1 0 0,1 0-1 0 0,0-1 0 0 0,0-1 1 0 0,0 1-1 0 0,0-1 0 0 0,0 0 1 0 0,0 0-1 0 0,0-1 0 0 0,0 0 1 0 0,0 0-1 0 0,0-1 0 0 0,-1 0 1 0 0,1 0-1 0 0,0 0 0 0 0,-1-1 1 0 0,0 0-1 0 0,1 0 0 0 0,-1-1 1 0 0,-1 0-1 0 0,1 0 0 0 0,0 0 1 0 0,-1-1-1 0 0,0 1 0 0 0,0-1 1 0 0,0-1-1 0 0,-1 1 0 0 0,0-1 1 0 0,0 1-1 0 0,0-1 0 0 0,1-4-13 0 0,0-108 3115 0 0,-12 102-2695 0 0,6 15-361 0 0,1 1 6 0 0,0 0-1 0 0,0 0 0 0 0,-3 17 0 0 0,2-2-65 0 0,0-1 0 0 0,1 0 0 0 0,1 0 0 0 0,0 1 0 0 0,1-1-1 0 0,1 0 1 0 0,0 0 0 0 0,1-1 0 0 0,0 1 0 0 0,1-1 0 0 0,1 1 1 0 0,-4-10-18 0 0,0 0-1 0 0,1 0 0 0 0,-1-1 1 0 0,1 1-1 0 0,-1-1 1 0 0,1 0-1 0 0,0 0 1 0 0,1 0-1 0 0,-1 0 1 0 0,0 0-1 0 0,1-1 1 0 0,-1 1-1 0 0,1-1 1 0 0,2 1 18 0 0,37 10-3296 0 0,-26-15-1727 0 0,-12 1 1457 0 0,7-1-4390 0 0</inkml:trace>
  <inkml:trace contextRef="#ctx0" brushRef="#br0" timeOffset="7023.96">11113 2981 13303 0 0,'0'0'606'0'0,"-8"-14"228"0"0,21 89 9937 0 0,8 4-9283 0 0,-21-78-1202 0 0,0-1 9 0 0,0 0 1 0 0,11 14 1321 0 0,-7-20-1570 0 0,0 0-1 0 0,0 0 0 0 0,0-1 0 0 0,-1 1 0 0 0,0-1 0 0 0,0 1 0 0 0,-1-1 0 0 0,1 0 1 0 0,-2 0-1 0 0,1 0 0 0 0,-1 0 0 0 0,0-1-46 0 0,14-45 149 0 0,-9 35-126 0 0,-5 14-19 0 0,0-1-1 0 0,1 1 1 0 0,0-1 0 0 0,-1 1 0 0 0,2 0 0 0 0,-1 0-1 0 0,0 0 1 0 0,1 0 0 0 0,0 0 0 0 0,0 0 0 0 0,0 1 0 0 0,0-1-1 0 0,0 1 1 0 0,1 0 0 0 0,3-2-4 0 0,2 1 0 0 0,0 2 0 0 0,1 5 0 0 0,-4 2-7 0 0,0 0 0 0 0,-1 0-1 0 0,1 0 1 0 0,-1 1 0 0 0,0-1 0 0 0,-1 1 0 0 0,1 0-1 0 0,-1 1 1 0 0,0-1 0 0 0,-1 1 0 0 0,0 0 0 0 0,0 0-1 0 0,0 0 1 0 0,-1 0 0 0 0,0 0 0 0 0,0 1 0 0 0,-1-1-1 0 0,1 4 8 0 0,10 32-22 0 0,-1-15-90 0 0,-11-26-125 0 0,0-2-678 0 0,0 0-292 0 0,0 0-58 0 0</inkml:trace>
  <inkml:trace contextRef="#ctx0" brushRef="#br0" timeOffset="7775.5">11624 2464 10879 0 0,'0'0'498'0'0,"0"0"-9"0"0,0-1-312 0 0,-2-2 83 0 0,1 2 986 0 0,1 1 428 0 0,0 0 81 0 0,0 0-75 0 0,0 0-388 0 0,0 0-167 0 0,0 0-34 0 0,0 0-73 0 0,0 0-264 0 0,-2 0 2793 0 0,4 22-3414 0 0,36 223 100 0 0,-9-29-120 0 0,-12-49-679 0 0,-17-165-793 0 0,0-2-442 0 0,0 0-86 0 0</inkml:trace>
  <inkml:trace contextRef="#ctx0" brushRef="#br0" timeOffset="8010.7">11421 2751 6447 0 0,'0'0'298'0'0,"0"0"-10"0"0,2-1-188 0 0,12-1 919 0 0,50-6 15451 0 0,-35 7-16166 0 0,11 1 951 0 0,-13-1-1145 0 0,0 1 0 0 0,-1 1 0 0 0,1 1 0 0 0,0 2 0 0 0,12 3-110 0 0,-25-2-1317 0 0,-1 1-82 0 0</inkml:trace>
  <inkml:trace contextRef="#ctx0" brushRef="#br0" timeOffset="8474.29">11889 2997 7367 0 0,'0'0'568'0'0,"1"1"-77"0"0,36 6 9626 0 0,24-17-8289 0 0,-45 6-737 0 0,-10 3-886 0 0,1 1 0 0 0,-1-2 0 0 0,0 1 1 0 0,1 0-1 0 0,-1-1 0 0 0,0 0 0 0 0,0-1 1 0 0,0 1-1 0 0,-1-1 0 0 0,1-1 0 0 0,-1 1 0 0 0,1-1 1 0 0,-1 1-1 0 0,0-1 0 0 0,0-1 0 0 0,-1 1 0 0 0,1-1 1 0 0,-1 0-1 0 0,0 0 0 0 0,0 0 0 0 0,-1 0 1 0 0,0-1-1 0 0,2-2-205 0 0,-4 3 89 0 0,-1 1 0 0 0,1 0 1 0 0,-1 0-1 0 0,0 0 1 0 0,0-1-1 0 0,0 1 0 0 0,0 0 1 0 0,-1 0-1 0 0,1 0 0 0 0,-1-1 1 0 0,-1 1-1 0 0,1 0 0 0 0,0 0 1 0 0,-1 0-1 0 0,0 1 1 0 0,0-1-1 0 0,0 0 0 0 0,0 1 1 0 0,0-1-1 0 0,-1 1 0 0 0,0 0 1 0 0,0 0-1 0 0,0 0 0 0 0,0 0 1 0 0,0 0-1 0 0,0 0 1 0 0,-1 1-1 0 0,1 0 0 0 0,-1 0 1 0 0,0 0-1 0 0,0 0 0 0 0,0 0 1 0 0,0 1-1 0 0,0 0 0 0 0,0 0 1 0 0,0 0-1 0 0,0 0 1 0 0,0 0-1 0 0,0 1 0 0 0,-1 0 1 0 0,1 0-1 0 0,0 0 0 0 0,0 1 1 0 0,-1-1-90 0 0,-5 1-2 0 0,-1 1 0 0 0,1 0 0 0 0,0 0 0 0 0,0 1 0 0 0,0 0 0 0 0,1 1-1 0 0,-1 0 1 0 0,1 0 0 0 0,0 1 0 0 0,0 0 0 0 0,0 1 0 0 0,1 0 0 0 0,0 0 0 0 0,0 1 0 0 0,1 0 0 0 0,-1 0 0 0 0,2 1 0 0 0,-1 0 0 0 0,-4 8 2 0 0,8-13-8 0 0,1 1 1 0 0,0 0-1 0 0,0 0 0 0 0,1 0 1 0 0,-1 0-1 0 0,1 0 1 0 0,0 1-1 0 0,0-1 0 0 0,1 0 1 0 0,-1 0-1 0 0,1 1 0 0 0,0-1 1 0 0,0 1-1 0 0,0-1 0 0 0,0 0 1 0 0,1 0-1 0 0,0 1 1 0 0,0-1-1 0 0,0 0 0 0 0,0 0 1 0 0,1 0-1 0 0,0 0 0 0 0,0 0 1 0 0,0 0-1 0 0,2 3 8 0 0,2 1-16 0 0,0 0 1 0 0,0-1-1 0 0,0 0 0 0 0,1 0 0 0 0,0 0 1 0 0,0-1-1 0 0,1 0 0 0 0,0 0 0 0 0,0-1 1 0 0,0 0-1 0 0,3 0 16 0 0,8 4 0 0 0,0 0 0 0 0,0-1 0 0 0,1-1 0 0 0,0-2 0 0 0,0 1 0 0 0,1-2 0 0 0,0-1 0 0 0,10 0 0 0 0,-23-3-305 0 0,0-1-1 0 0,0 0 1 0 0,0 0-1 0 0,-1-1 1 0 0,1 0-1 0 0,-1-1 1 0 0,1 1 0 0 0,-1-1-1 0 0,0-1 1 0 0,0 1-1 0 0,-1-1 1 0 0,3-2 305 0 0,9-6-1311 0 0</inkml:trace>
  <inkml:trace contextRef="#ctx0" brushRef="#br0" timeOffset="8809.49">12323 2437 14767 0 0,'0'0'679'0'0,"0"0"-15"0"0,0 0-203 0 0,0 0 718 0 0,0 0 360 0 0,0 0 77 0 0,0 0-91 0 0,0 0-440 0 0,0 0-189 0 0,5 9 1689 0 0,65 148 121 0 0,-15 51-2645 0 0,-52-199-1707 0 0,2 0-5273 0 0,1-3-2200 0 0</inkml:trace>
  <inkml:trace contextRef="#ctx0" brushRef="#br0" timeOffset="9182.82">12477 3180 919 0 0,'0'0'658'0'0,"0"0"2423"0"0,0 0 1060 0 0,0 0 215 0 0,0 0-348 0 0,0 0-1626 0 0,0 0-718 0 0,0 0-141 0 0,0 0-125 0 0,-7 2 354 0 0,4-1-1491 0 0,2-2-202 0 0,0 1 0 0 0,0 0 0 0 0,1 0 0 0 0,-1 0 0 0 0,0 0 0 0 0,0 1 0 0 0,0-1 0 0 0,0 0 0 0 0,1 0 0 0 0,-1 0 0 0 0,0 1 0 0 0,0-1 0 0 0,0 0 0 0 0,1 1 0 0 0,-1-1 0 0 0,0 1 0 0 0,1-1 0 0 0,-1 1 0 0 0,0-1 0 0 0,1 1 0 0 0,-1-1 0 0 0,0 1 0 0 0,1 0 0 0 0,-1-1 0 0 0,1 1 0 0 0,-1 0 0 0 0,1-1 0 0 0,0 1 0 0 0,-1 0 0 0 0,1 0 0 0 0,0 0 0 0 0,-1-1 0 0 0,1 1 0 0 0,0 0 0 0 0,0 1-59 0 0,1 27 31 0 0,0-26-40 0 0,0 0 0 0 0,0 0 0 0 0,0-1 0 0 0,0 1 0 0 0,1-1 0 0 0,-1 1 0 0 0,1-1 0 0 0,0 1 0 0 0,0-1 0 0 0,-1 0 0 0 0,1 0 0 0 0,1 0 0 0 0,-1 0 0 0 0,0 0 1 0 0,0-1-1 0 0,1 1 0 0 0,-1-1 0 0 0,1 1 0 0 0,-1-1 0 0 0,1 0 0 0 0,0 0 0 0 0,0 0 9 0 0,25-9 14 0 0,-27 6 72 0 0,0 0 0 0 0,0 0 0 0 0,0 0 0 0 0,-1 0-1 0 0,1 0 1 0 0,-1 0 0 0 0,1 0 0 0 0,-1 0-1 0 0,0-1 1 0 0,0 1 0 0 0,1 0 0 0 0,-1 0 0 0 0,-1 0-1 0 0,1 0 1 0 0,0-1 0 0 0,-1 1 0 0 0,1 0-1 0 0,-1 0 1 0 0,1 0 0 0 0,-1 0 0 0 0,0 0-1 0 0,0 0 1 0 0,0 0 0 0 0,0 0 0 0 0,0 0 0 0 0,-1 1-1 0 0,1-1 1 0 0,-1 0 0 0 0,1 1 0 0 0,-1-1-1 0 0,1 1 1 0 0,-1-1 0 0 0,0 1 0 0 0,0 0 0 0 0,1 0-1 0 0,-1 0 1 0 0,0 0 0 0 0,0 0 0 0 0,0 0-1 0 0,0 0 1 0 0,0 1 0 0 0,-1-1-86 0 0,0 1-52 0 0,0-1-1 0 0,0 1 1 0 0,0 0-1 0 0,0 0 1 0 0,0 0 0 0 0,0 0-1 0 0,0 0 1 0 0,0 1-1 0 0,0 0 1 0 0,1-1 0 0 0,-1 1-1 0 0,0 0 1 0 0,0 0-1 0 0,0 1 1 0 0,1-1-1 0 0,-1 0 1 0 0,1 1 0 0 0,-1 0-1 0 0,1 0 1 0 0,-1 0-1 0 0,1 0 1 0 0,0 0 0 0 0,0 0-1 0 0,0 0 1 0 0,0 0-1 0 0,0 2 53 0 0,0 4-1001 0 0</inkml:trace>
  <inkml:trace contextRef="#ctx0" brushRef="#br1" timeOffset="23760.99">7120 2919 11287 0 0,'0'0'515'0'0,"0"0"-7"0"0,0 0-167 0 0,0 0 509 0 0,0 0 262 0 0,0 0 52 0 0,0 0-50 0 0,0 0-250 0 0,0 0-109 0 0,0 0-19 0 0,0 0-17 0 0,0 0-47 0 0,0 0-22 0 0,0 0-2 0 0,0 0-12 0 0,0 0-52 0 0,0 0-28 0 0,0 0-4 0 0,0 0-17 0 0,0 0-75 0 0,0 0-39 0 0,0 0-5 0 0,0 0-33 0 0,0 0-142 0 0,0 0-66 0 0,0 0-14 0 0,0 0-13 0 0,0 0-52 0 0,0 0-28 0 0,1 1-4 0 0,4 5-9 0 0,0-1 0 0 0,0 1 1 0 0,1-1-1 0 0,-1-1 0 0 0,1 1 0 0 0,0-1 0 0 0,1 0 0 0 0,-1 0 1 0 0,1-1-1 0 0,0 0 0 0 0,-1 0 0 0 0,1 0 0 0 0,1-1 0 0 0,3 1-55 0 0,37 14 300 0 0,-21-7-188 0 0,10 8-48 0 0,-34 7 0 0 0,-3-21-59 0 0,-1-1-1 0 0,1 1 1 0 0,-1 0-1 0 0,0 0 1 0 0,0-1-1 0 0,0 1 1 0 0,-1-1 0 0 0,1 1-1 0 0,-1-1 1 0 0,0 1-1 0 0,0-1 1 0 0,0 0 0 0 0,0 0-1 0 0,-2 3-4 0 0,-64 65 64 0 0,-26 2 93 0 0,57-30 166 0 0,24-34-272 0 0,12-8-123 0 0,1-1-36 0 0,0 0-11 0 0,0 0-106 0 0,0 0-443 0 0,0 0-195 0 0,0 0-38 0 0,-2 8-2219 0 0,2-7 745 0 0</inkml:trace>
  <inkml:trace contextRef="#ctx0" brushRef="#br1" timeOffset="32092.28">3123 4082 5063 0 0,'0'0'390'0'0,"-9"-2"-458"0"0,8 3 4587 0 0,2-1 4912 0 0,8 6-9151 0 0,-7-5 10 0 0,9 9 388 0 0,63 47 2002 0 0,57-3-1363 0 0,-51-13-606 0 0,-78-40-652 0 0,-2-1 6 0 0,0 0-1 0 0,12 44 256 0 0,-12-39-305 0 0,-1-1 0 0 0,1 1 0 0 0,-1-1 1 0 0,-1 1-1 0 0,1-1 0 0 0,0 1 0 0 0,-1-1 0 0 0,0 0 0 0 0,0 0 0 0 0,0 0 0 0 0,-1 0 0 0 0,1 0 1 0 0,-1 0-1 0 0,0-1 0 0 0,0 1 0 0 0,0-1 0 0 0,0 0 0 0 0,-1 0 0 0 0,0 0 0 0 0,1 0 0 0 0,-3 0-15 0 0,-44 54 176 0 0,-10-13 314 0 0,-2 10 703 0 0,61-52-1060 0 0,1-2-45 0 0,0 0-21 0 0,0 0-3 0 0,-1-1-11 0 0,-3-2-67 0 0,3 2-109 0 0,1 1-8 0 0,0 0-242 0 0,0 0-1056 0 0,0 0-450 0 0</inkml:trace>
  <inkml:trace contextRef="#ctx0" brushRef="#br0" timeOffset="41164.81">4318 4088 5551 0 0,'0'0'256'0'0,"0"0"-6"0"0,0 0 12 0 0,0 0 634 0 0,0 0 294 0 0,16-7 3338 0 0,5-19 4084 0 0,-31-2-4789 0 0,-47-9-2123 0 0,47 34-1681 0 0,0 0 0 0 0,0 0-1 0 0,0 1 1 0 0,0 0 0 0 0,-1 1-1 0 0,1 0 1 0 0,0 1 0 0 0,-1 0-1 0 0,1 0 1 0 0,0 1 0 0 0,-1 1-1 0 0,1-1 1 0 0,0 2 0 0 0,0-1-1 0 0,0 2 1 0 0,0-1 0 0 0,1 1-1 0 0,-1 1 1 0 0,-5 3-19 0 0,7-3 0 0 0,1 1 0 0 0,0-1 0 0 0,0 1 0 0 0,1 1 0 0 0,-1-1 0 0 0,1 1 0 0 0,1 0 0 0 0,-1 1 0 0 0,1-1 0 0 0,1 1 0 0 0,-1 0 0 0 0,2 0 0 0 0,-1 1 0 0 0,1-1 0 0 0,0 1 0 0 0,0 1 0 0 0,2-5 1 0 0,0 0 0 0 0,1 0 0 0 0,-1 0 0 0 0,1 0 0 0 0,0 0 1 0 0,1 0-1 0 0,-1 0 0 0 0,1 0 0 0 0,0 0 0 0 0,0 0 0 0 0,1 0 0 0 0,-1 0 0 0 0,1 0 0 0 0,0-1 0 0 0,1 1 0 0 0,-1 0 0 0 0,1-1 1 0 0,0 0-1 0 0,0 0 0 0 0,0 0 0 0 0,0 0 0 0 0,3 2-1 0 0,92 73 65 0 0,-88-72-75 0 0,67 34-77 0 0,5-11 87 0 0,-20-3 0 0 0,-24-3 4 0 0,-29-19 1 0 0,0 0 0 0 0,0 0 0 0 0,0 1 0 0 0,-1 0 0 0 0,0 1 0 0 0,0 0 0 0 0,-1 0 0 0 0,0 0 0 0 0,0 1 0 0 0,-1 0 0 0 0,0 1 0 0 0,2 4-5 0 0,-2-3 20 0 0,-2 0-1 0 0,0 1 1 0 0,0 0-1 0 0,-1 0 1 0 0,0 0-1 0 0,-1 0 1 0 0,0 0-1 0 0,0 10-19 0 0,-2-17 46 0 0,1 0 1 0 0,0 1-1 0 0,-1-1 0 0 0,0 0 1 0 0,0 0-1 0 0,0 0 0 0 0,-1 0 0 0 0,1 0 1 0 0,-1 0-1 0 0,0 1 0 0 0,0-1 1 0 0,0-1-1 0 0,-1 1 0 0 0,0 0 0 0 0,1 0 1 0 0,-1 0-1 0 0,-1-1 0 0 0,1 1 1 0 0,0-1-1 0 0,-1 0 0 0 0,-1 2-46 0 0,-4 1 89 0 0,-1 1 0 0 0,0-1 0 0 0,0 0 1 0 0,0-1-1 0 0,-1 0 0 0 0,0 0 0 0 0,0-1 0 0 0,0-1 0 0 0,-1 0 0 0 0,1 0 0 0 0,-1-1 0 0 0,0 0 0 0 0,1-1 1 0 0,-1 0-1 0 0,0-1 0 0 0,0 0 0 0 0,0 0 0 0 0,-5-2-89 0 0,-7-1 185 0 0,-1-2-1 0 0,2 0 1 0 0,-1-1-1 0 0,1-1 1 0 0,0-1-1 0 0,0-1 1 0 0,1-1-1 0 0,-2-2-184 0 0,15 8-17 0 0,0 0 0 0 0,1 0 0 0 0,0-1-1 0 0,-1 0 1 0 0,2 0 0 0 0,-1 0 0 0 0,0-1 0 0 0,1 0 0 0 0,0 0-1 0 0,1-1 1 0 0,-1 0 0 0 0,1 0 0 0 0,1 0 0 0 0,-1 0 0 0 0,1-1-1 0 0,0-1 18 0 0,5-12-1810 0 0,3 15-1566 0 0,4 0 1557 0 0</inkml:trace>
  <inkml:trace contextRef="#ctx0" brushRef="#br0" timeOffset="42394.07">4788 4517 2759 0 0,'0'0'126'0'0,"11"-4"3992"0"0,6-10 2916 0 0,-17 13-6273 0 0,8-14 4176 0 0,-9 11-4589 0 0,0 0 0 0 0,-1 0 0 0 0,0 0 0 0 0,1 0 0 0 0,-1 0 0 0 0,-1 1 0 0 0,1-1 0 0 0,-1 1 0 0 0,1 0 0 0 0,-1-1 0 0 0,0 1 0 0 0,0 0 0 0 0,0 1 0 0 0,0-1 0 0 0,-1 0 0 0 0,1 1 0 0 0,-1 0-348 0 0,0-1 143 0 0,-1 1 0 0 0,1 0 0 0 0,-1 0 0 0 0,0 0 0 0 0,0 1 0 0 0,1 0 0 0 0,-1 0 0 0 0,0 0 1 0 0,0 0-1 0 0,0 1 0 0 0,0-1 0 0 0,0 1 0 0 0,0 1 0 0 0,-3-1-143 0 0,-4 2 97 0 0,-1 1 1 0 0,1 0 0 0 0,-1 0 0 0 0,1 2-1 0 0,0-1 1 0 0,1 1 0 0 0,-9 6-98 0 0,-1 0 15 0 0,18-10-13 0 0,1 1 0 0 0,-1-1-1 0 0,1 0 1 0 0,-1 1 0 0 0,1 0 0 0 0,0 0 0 0 0,-1 0-1 0 0,1 0 1 0 0,0 0 0 0 0,0 0 0 0 0,1 0 0 0 0,-1 0 0 0 0,0 1-1 0 0,1-1 1 0 0,-1 1 0 0 0,1-1 0 0 0,0 1 0 0 0,0 0-1 0 0,0-1 1 0 0,0 1 0 0 0,0 2-2 0 0,-1 1 0 0 0,0 0 0 0 0,0 1 0 0 0,1-1 0 0 0,0 1 0 0 0,1 0 0 0 0,-1-1 0 0 0,1 1 0 0 0,0 0 0 0 0,1-1 0 0 0,-1 1 0 0 0,1-1 0 0 0,1 1 0 0 0,-1-1 0 0 0,1 1 0 0 0,0-1 0 0 0,1 0 0 0 0,0 0 0 0 0,-1 0 0 0 0,2 0 0 0 0,-1 0 0 0 0,1-1 0 0 0,0 1 0 0 0,0-1 0 0 0,0 0 0 0 0,3 2 0 0 0,-2-3-2 0 0,0 0-1 0 0,0 0 1 0 0,0 0 0 0 0,1-1 0 0 0,-1 0-1 0 0,1 0 1 0 0,-1 0 0 0 0,1-1 0 0 0,0 1-1 0 0,0-2 1 0 0,0 1 0 0 0,1-1-1 0 0,-1 0 1 0 0,0 0 0 0 0,0 0 0 0 0,1-1-1 0 0,-1 0 1 0 0,0 0 0 0 0,1-1-1 0 0,-1 0 1 0 0,0 0 0 0 0,0 0 0 0 0,1-1-1 0 0,-1 0 1 0 0,0 0 0 0 0,-1 0-1 0 0,1-1 1 0 0,4-2 2 0 0,-2 1 16 0 0,-1 1 0 0 0,0-1 0 0 0,0 0 0 0 0,0 0 0 0 0,-1-1 0 0 0,1 0 0 0 0,-1 0 0 0 0,0-1 0 0 0,0 1 0 0 0,-1-1 0 0 0,0-1 0 0 0,0 1 0 0 0,0-1 0 0 0,-1 0 0 0 0,0 0 0 0 0,0 0 0 0 0,-1 0 0 0 0,0-1 0 0 0,0 1 0 0 0,-1-1-16 0 0,3-34 352 0 0,-21-9 253 0 0,16 49-530 0 0,0 2-3 0 0,0 0 0 0 0,-1 0-1 0 0,-2-4-1 0 0,2 3 16 0 0,0 1-28 0 0,-4 1-47 0 0,-10 16-27 0 0,13-7 3 0 0,0 0 0 0 0,0 0 0 0 0,1-1 0 0 0,0 1 0 0 0,0 0-1 0 0,1 0 1 0 0,1 0 0 0 0,0 0 0 0 0,0 0 0 0 0,1 0 0 0 0,1 4 13 0 0,14 23 0 0 0,-13-33-67 0 0,0 0-1 0 0,0-1 1 0 0,0 1-1 0 0,0-1 1 0 0,0 0-1 0 0,1 0 1 0 0,-1-1-1 0 0,1 1 1 0 0,0-1-1 0 0,-1 0 1 0 0,1 0-1 0 0,0-1 1 0 0,0 1-1 0 0,1-1 1 0 0,-1 0-1 0 0,0 0 1 0 0,0-1-1 0 0,1 0 1 0 0,-1 0-1 0 0,0 0 1 0 0,5-1 67 0 0,13-3-4030 0 0,-1-3-3351 0 0,-14 6-31 0 0</inkml:trace>
  <inkml:trace contextRef="#ctx0" brushRef="#br0" timeOffset="42959.97">5038 4450 8783 0 0,'0'0'399'0'0,"0"0"-4"0"0,-15-6 2789 0 0,1 8 7996 0 0,8 15-8800 0 0,9 22-2574 0 0,40 111 1338 0 0,-34-137-1016 0 0,-9-12-64 0 0,0-1 5 0 0,0 0 17 0 0,0 0-12 0 0,8-4 209 0 0,-5-2-190 0 0,0 1 1 0 0,0-1-1 0 0,0 0 0 0 0,-1 0 0 0 0,0-1 1 0 0,0 1-1 0 0,-1 0 0 0 0,1-1 1 0 0,-1 1-1 0 0,-1-1 0 0 0,1 1 0 0 0,-1-1 1 0 0,0 0-94 0 0,0 0 59 0 0,0 2-21 0 0,0 0-1 0 0,0 0 1 0 0,1 0 0 0 0,0 0-1 0 0,0-1 1 0 0,0 1 0 0 0,0 0-1 0 0,1 1 1 0 0,0-1 0 0 0,0 0-1 0 0,0 0 1 0 0,1 1-1 0 0,-1-1 1 0 0,1 1 0 0 0,0 0-1 0 0,0 0 1 0 0,2-1-38 0 0,19-14 0 0 0,-5 13 0 0 0,10 13 0 0 0,1 11 0 0 0,-20-9 0 0 0,-2 0 0 0 0,1 1 0 0 0,-1 0 0 0 0,-1 0 0 0 0,1 1 0 0 0,-2 0 0 0 0,0 0 0 0 0,0 1 0 0 0,3 10 0 0 0,20 69 11 0 0,-29-89-54 0 0,0-2-397 0 0,0 0-197 0 0,0 0-1817 0 0,0 0-7087 0 0</inkml:trace>
  <inkml:trace contextRef="#ctx0" brushRef="#br0" timeOffset="44502.4">5571 4527 919 0 0,'1'-1'67'0'0,"39"-21"6003"0"0,-36 20-4543 0 0,-3 1-603 0 0,7 1 164 0 0,4-17 11715 0 0,-11 12-12630 0 0,-2 2-22 0 0,0 0 1 0 0,-1 0-1 0 0,1 0 0 0 0,-1 0 1 0 0,1 0-1 0 0,-1 1 0 0 0,0-1 0 0 0,0 0 1 0 0,0 1-1 0 0,-1-1 0 0 0,1 1 1 0 0,-1 0-1 0 0,1 0 0 0 0,-1 0 0 0 0,-1-1-151 0 0,-36 0 622 0 0,-26 15-357 0 0,62-12-262 0 0,0 1 1 0 0,1 0-1 0 0,-1 1 1 0 0,0-1-1 0 0,1 0 0 0 0,-1 1 1 0 0,1 0-1 0 0,-1 0 0 0 0,1 0 1 0 0,0 0-1 0 0,0 1 1 0 0,0-1-1 0 0,0 1 0 0 0,0-1 1 0 0,0 1-1 0 0,1 0 0 0 0,0 0 1 0 0,-1 1-1 0 0,0 1-3 0 0,-4 8 1 0 0,3 24-66 0 0,6-31 62 0 0,0 0 0 0 0,0-1 0 0 0,0 1 0 0 0,1 0 0 0 0,0-1 0 0 0,0 0 0 0 0,1 0 0 0 0,0 0 0 0 0,-1 0 0 0 0,2 0 0 0 0,-1-1 0 0 0,0 0-1 0 0,1 0 1 0 0,0 0 0 0 0,0 0 0 0 0,0-1 0 0 0,0 0 0 0 0,1 0 0 0 0,-1 0 0 0 0,1-1 0 0 0,5 2 3 0 0,-6-2 0 0 0,0-1-1 0 0,0-1 1 0 0,0 1 0 0 0,0-1-1 0 0,0 1 1 0 0,0-1-1 0 0,0-1 1 0 0,0 1 0 0 0,0-1-1 0 0,0 0 1 0 0,0 0-1 0 0,0 0 1 0 0,0-1 0 0 0,-1 1-1 0 0,1-1 1 0 0,0-1-1 0 0,-1 1 1 0 0,0 0 0 0 0,1-1-1 0 0,-1 0 1 0 0,0 0-1 0 0,0-1 1 0 0,-1 1 0 0 0,1-1-1 0 0,-1 1 1 0 0,1-1-1 0 0,1-3 1 0 0,-3 4 94 0 0,0-1 0 0 0,-1 1 0 0 0,1 0-1 0 0,-1-1 1 0 0,1 1 0 0 0,-1-1-1 0 0,0 1 1 0 0,0-1 0 0 0,-1 1-1 0 0,1-1 1 0 0,-1 0 0 0 0,0 1 0 0 0,0-1-1 0 0,0 0 1 0 0,0 0 0 0 0,-1 1-1 0 0,1-1 1 0 0,-1 0 0 0 0,0 1 0 0 0,0-1-1 0 0,0 1 1 0 0,-1-1 0 0 0,1 1-1 0 0,-1 0 1 0 0,-1-3-94 0 0,2 6 121 0 0,1 0-22 0 0,-14-8 230 0 0,1 19-258 0 0,10-3-71 0 0,1-1 0 0 0,0 1 0 0 0,0 0 0 0 0,1 0 0 0 0,0 0 0 0 0,0 0 0 0 0,1 0 0 0 0,0 0 0 0 0,0 0 0 0 0,1 0 0 0 0,0 0 0 0 0,0 0 0 0 0,1 0 0 0 0,0 0 0 0 0,0-1 0 0 0,3 6 0 0 0,27 83 0 0 0,29 18-53 0 0,-34-74-170 0 0,-1 1 1 0 0,-2 2 0 0 0,12 30 222 0 0,-31-61-30 0 0,0 1 0 0 0,0 0 0 0 0,-2 0 0 0 0,1 1 0 0 0,-2-1 0 0 0,0 1 0 0 0,0-1 0 0 0,-1 9 30 0 0,-2-19 23 0 0,0 0 0 0 0,1 0 0 0 0,-1 0 1 0 0,0 0-1 0 0,0 0 0 0 0,0 0 0 0 0,-1 0 0 0 0,1-1 0 0 0,-1 1 0 0 0,0 0 1 0 0,0-1-1 0 0,0 1 0 0 0,0-1 0 0 0,0 0 0 0 0,0 1 0 0 0,0-1 0 0 0,-1 0 0 0 0,1 0 1 0 0,-1-1-1 0 0,0 1 0 0 0,1 0 0 0 0,-1-1 0 0 0,0 0 0 0 0,0 1 0 0 0,0-1 0 0 0,0-1 1 0 0,0 1-1 0 0,0 0 0 0 0,0-1 0 0 0,-1 1 0 0 0,1-1 0 0 0,0 0 0 0 0,0 0 0 0 0,0 0 1 0 0,0 0-1 0 0,-1-1 0 0 0,1 0 0 0 0,0 1 0 0 0,0-1 0 0 0,0 0 0 0 0,0 0 1 0 0,0 0-1 0 0,1-1 0 0 0,-1 1 0 0 0,0-1 0 0 0,-2-1-23 0 0,-26-11 221 0 0,-1-2 1 0 0,2-1-1 0 0,0-1 0 0 0,1-2 1 0 0,1-1-1 0 0,-5-6-221 0 0,25 21 8 0 0,0 0 0 0 0,1-1 0 0 0,0 0 0 0 0,0-1 0 0 0,0 0 0 0 0,1 0 0 0 0,1 0 0 0 0,-1 0 0 0 0,1-1 0 0 0,1 0 0 0 0,0 0 0 0 0,0 0 0 0 0,0-3-8 0 0,4 7-33 0 0,0 0-1 0 0,1 0 1 0 0,0 0-1 0 0,0 0 1 0 0,0 1-1 0 0,0-1 1 0 0,1 0-1 0 0,0 0 1 0 0,0 1-1 0 0,0-1 0 0 0,1 1 1 0 0,-1-1-1 0 0,1 1 1 0 0,0 0-1 0 0,0 0 1 0 0,1 0-1 0 0,-1 1 1 0 0,1-1-1 0 0,0 1 1 0 0,0 0-1 0 0,0 0 1 0 0,2-1 33 0 0,34-22-2882 0 0,-19 16 8 0 0,-9 5 1279 0 0</inkml:trace>
  <inkml:trace contextRef="#ctx0" brushRef="#br0" timeOffset="45125.43">5802 4530 4143 0 0,'0'0'319'0'0,"0"0"1644"0"0,-1-4-4274 0 0,1 2 3934 0 0,1 1 4306 0 0,0 0 6188 0 0,1 2-12034 0 0,0 0-1 0 0,1 0 1 0 0,-1 0 0 0 0,0 0-1 0 0,0 0 1 0 0,0 0-1 0 0,0 1 1 0 0,0-1 0 0 0,-1 1-1 0 0,1-1 1 0 0,0 1-1 0 0,-1 0 1 0 0,1 0 0 0 0,-1 0-1 0 0,1 0 1 0 0,-1 0-1 0 0,0 0 1 0 0,0 0 0 0 0,0 0-1 0 0,0 0 1 0 0,0 0-1 0 0,0 1 1 0 0,-1-1 0 0 0,1 0-1 0 0,-1 1 1 0 0,0 1-83 0 0,11 22 291 0 0,50 119 257 0 0,-60-144-495 0 0,-1-1 11 0 0,0 0 5 0 0,0 0 17 0 0,0 0-13 0 0,0 0 11 0 0,0 0 4 0 0,0 0 0 0 0,-49-133 1536 0 0,38 43-856 0 0,21 56-688 0 0,-5 31-80 0 0,0 0-1 0 0,0 0 0 0 0,0 1 1 0 0,1-1-1 0 0,-1 1 1 0 0,1 1-1 0 0,-1-1 1 0 0,1 1-1 0 0,-1 0 1 0 0,1 0-1 0 0,0 1 1 0 0,-1 0-1 0 0,1 0 1 0 0,0 0-1 0 0,-1 0 0 0 0,1 1 1 0 0,0 0-1 0 0,3 1 1 0 0,16 1-43 0 0,84 13 32 0 0,-77-9-166 0 0,-20 0-3206 0 0,-11-7-3139 0 0,-1 0-1964 0 0</inkml:trace>
  <inkml:trace contextRef="#ctx0" brushRef="#br0" timeOffset="45962.74">6369 4532 455 0 0,'0'0'1714'0'0,"0"0"206"0"0,0 0 89 0 0,0 0-78 0 0,0 0-414 0 0,2-8 2366 0 0,-14-9 3173 0 0,-30 6-4390 0 0,36 10-2210 0 0,-9-2 77 0 0,8 2-307 0 0,-1-1 0 0 0,0 1 0 0 0,1 0 0 0 0,-1 0 0 0 0,0 1 1 0 0,1 0-1 0 0,-1 1 0 0 0,0 0 0 0 0,-6 1-226 0 0,-70 14 800 0 0,76-14-782 0 0,7-2-13 0 0,-1 0-1 0 0,0 0 0 0 0,0 1 0 0 0,0-1 0 0 0,0 1 0 0 0,0-1 1 0 0,1 1-1 0 0,-1 0 0 0 0,0 0 0 0 0,0 0 0 0 0,1 0 0 0 0,-1 0 1 0 0,1 0-1 0 0,-1 0 0 0 0,1 0 0 0 0,-1 0 0 0 0,1 1 0 0 0,0-1 1 0 0,-1 1-1 0 0,1-1 0 0 0,0 1 0 0 0,0-1 0 0 0,0 1 0 0 0,0 0 1 0 0,1 0-1 0 0,-1-1 0 0 0,0 1 0 0 0,1 0 0 0 0,-1 0 0 0 0,1 0 1 0 0,-1 0-1 0 0,1 0 0 0 0,0-1 0 0 0,0 3-4 0 0,3 17 0 0 0,-1-14-29 0 0,2 0 0 0 0,-1-1-1 0 0,1 0 1 0 0,0 0 0 0 0,0 0-1 0 0,0 0 1 0 0,1-1 0 0 0,0 1 0 0 0,0-1-1 0 0,0 0 1 0 0,1-1 0 0 0,0 1 0 0 0,0-1-1 0 0,0 0 1 0 0,0-1 0 0 0,0 0-1 0 0,1 0 1 0 0,0 0 0 0 0,-1 0 0 0 0,1-1-1 0 0,0-1 1 0 0,6 2 29 0 0,-8-2-10 0 0,0-1 0 0 0,0 0 0 0 0,0 0 0 0 0,0 0 0 0 0,-1 0 0 0 0,1-1 0 0 0,0 1 0 0 0,0-1 0 0 0,0-1 0 0 0,-1 1 0 0 0,1-1 0 0 0,0 0 0 0 0,-1 0 0 0 0,1 0 10 0 0,-2 0 17 0 0,0-1 0 0 0,0 1 0 0 0,0 0 0 0 0,0-1 0 0 0,-1 0 0 0 0,1 0 0 0 0,-1 1 0 0 0,0-1 0 0 0,0-1 0 0 0,0 1 0 0 0,0 0 0 0 0,0 0 0 0 0,-1-1 0 0 0,0 1 0 0 0,1-1-1 0 0,-1 1 1 0 0,0-1 0 0 0,-1 0 0 0 0,1 1 0 0 0,-1-1 0 0 0,0 0 0 0 0,1 0 0 0 0,-2 1 0 0 0,1-1 0 0 0,0-1-17 0 0,-5-49 840 0 0,5 53-712 0 0,-7-19 1469 0 0,5 31-1596 0 0,1 1 0 0 0,0 0-1 0 0,1-1 1 0 0,0 1 0 0 0,1 0-1 0 0,0 0 1 0 0,1-1 0 0 0,0 1-1 0 0,1-1 1 0 0,0 0 0 0 0,1 1-1 0 0,0-1 1 0 0,1-1 0 0 0,0 1-1 0 0,1-1 1 0 0,1 1-1 0 0,-5-7-7 0 0,1 0 0 0 0,0 1 0 0 0,0-2 0 0 0,0 1 0 0 0,1 0 0 0 0,-1 0 0 0 0,1-1 0 0 0,0 0 0 0 0,0 0 1 0 0,0 0-1 0 0,0 0 0 0 0,1-1 0 0 0,-1 1 0 0 0,2-1 7 0 0,16 0-2446 0 0,-9-5-4571 0 0,0-1-1503 0 0</inkml:trace>
  <inkml:trace contextRef="#ctx0" brushRef="#br0" timeOffset="46377.15">6652 4593 2759 0 0,'0'0'126'0'0,"1"-2"-5"0"0,10-19 382 0 0,-8 5 8774 0 0,-8 0-3606 0 0,-30-16 575 0 0,30 30-6072 0 0,1 0 1 0 0,-1 0-1 0 0,1 1 0 0 0,-1-1 0 0 0,0 1 1 0 0,1 0-1 0 0,-1 0 0 0 0,0 1 0 0 0,0-1 1 0 0,0 1-1 0 0,0 0 0 0 0,0 1 0 0 0,0-1 1 0 0,1 1-1 0 0,-1 0 0 0 0,0 0 1 0 0,0 1-1 0 0,1-1 0 0 0,-1 1 0 0 0,1 0 1 0 0,-1 0-1 0 0,1 0 0 0 0,-3 3-174 0 0,3 0 8 0 0,1-1 0 0 0,-1 1 0 0 0,1 0 0 0 0,0 1 0 0 0,1-1 0 0 0,-1 1 0 0 0,1-1 0 0 0,0 1 0 0 0,1 0 0 0 0,-1-1 0 0 0,1 1 0 0 0,0 0 0 0 0,1 0 0 0 0,-1 0 0 0 0,1 0 0 0 0,0 0 0 0 0,1 0 0 0 0,-1 0 0 0 0,1 0 0 0 0,0 0 0 0 0,1 0 0 0 0,0-1 0 0 0,0 2-8 0 0,-1-1-9 0 0,1 1 0 0 0,0-1 1 0 0,1 0-1 0 0,0 0 0 0 0,0 0 0 0 0,0 0 0 0 0,0 0 0 0 0,1 0 1 0 0,0-1-1 0 0,0 0 0 0 0,0 0 0 0 0,1 0 0 0 0,0 0 0 0 0,0-1 0 0 0,0 0 1 0 0,1 0-1 0 0,-1 0 0 0 0,1-1 0 0 0,0 1 0 0 0,0-1 0 0 0,0-1 1 0 0,0 1-1 0 0,0-1 0 0 0,1 0 0 0 0,-1-1 0 0 0,1 1 0 0 0,5-1 9 0 0,-3-1-78 0 0,0 0 0 0 0,1 0 0 0 0,-1-2 0 0 0,0 1-1 0 0,0-1 1 0 0,0 0 0 0 0,0-1 0 0 0,0 0 0 0 0,0 0-1 0 0,-1-1 1 0 0,0 0 0 0 0,0-1 0 0 0,0 0 0 0 0,0 0-1 0 0,0-1 1 0 0,-1 1 0 0 0,0-2 0 0 0,-1 1 0 0 0,6-7 78 0 0,-8 8-335 0 0,-1 0 0 0 0,0 0 1 0 0,-1-1-1 0 0,1 1 1 0 0,-1 0-1 0 0,0-1 0 0 0,0 0 1 0 0,-1 1-1 0 0,0-1 0 0 0,0 0 1 0 0,0 0-1 0 0,-1 0 0 0 0,0-2 335 0 0,0-8-1863 0 0,0-2-311 0 0</inkml:trace>
  <inkml:trace contextRef="#ctx0" brushRef="#br0" timeOffset="46693.86">6606 4141 3679 0 0,'0'0'167'0'0,"-1"-1"-7"0"0,0-5 340 0 0,1 5 1920 0 0,0 1 831 0 0,0 0 158 0 0,0 0-277 0 0,23-11 4380 0 0,-21 12-7404 0 0,1-1 0 0 0,0 1 1 0 0,0 0-1 0 0,0 0 0 0 0,-1 0 1 0 0,1 1-1 0 0,-1-1 0 0 0,1 1 1 0 0,-1-1-1 0 0,1 1 0 0 0,-1 0 1 0 0,0 0-1 0 0,0 0 0 0 0,0 0 1 0 0,0 1-1 0 0,0-1 0 0 0,0 0 1 0 0,-1 1-1 0 0,1-1 0 0 0,-1 1 1 0 0,0-1-1 0 0,1 1 0 0 0,-1 0 1 0 0,0 0-109 0 0,20 71 436 0 0,-21-70-375 0 0,54 276 1051 0 0,-4-103-832 0 0,-33-146-376 0 0,-16-29-153 0 0,-1-2-778 0 0,0 0-337 0 0,0 0-68 0 0</inkml:trace>
  <inkml:trace contextRef="#ctx0" brushRef="#br0" timeOffset="47461.07">7099 4599 8175 0 0,'0'0'374'0'0,"0"0"-6"0"0,0 0-60 0 0,7-6 1840 0 0,17-27 7569 0 0,-23 31-9540 0 0,-1 1 0 0 0,1-1-1 0 0,-1 0 1 0 0,0 1 0 0 0,0-1 0 0 0,0 0 0 0 0,0 0 0 0 0,0 1 0 0 0,0-1 0 0 0,0 0-1 0 0,-1 1 1 0 0,1-1 0 0 0,0 0 0 0 0,-1 1 0 0 0,0-1 0 0 0,1 0 0 0 0,-1 1-1 0 0,0-1 1 0 0,0 1 0 0 0,0-1 0 0 0,0 1 0 0 0,0 0 0 0 0,-1-1-177 0 0,-3-2 159 0 0,0 0 0 0 0,-1 1 0 0 0,0-1 0 0 0,0 1 0 0 0,0 1 0 0 0,0-1 0 0 0,0 1 0 0 0,0 0 0 0 0,-1 1 1 0 0,1-1-1 0 0,-1 1 0 0 0,1 1 0 0 0,-1-1 0 0 0,1 1 0 0 0,-1 0 0 0 0,1 1 0 0 0,-1-1 0 0 0,1 1 0 0 0,-1 1 0 0 0,1-1 0 0 0,0 1 0 0 0,-1 0 1 0 0,1 0-1 0 0,0 1 0 0 0,0 0 0 0 0,-3 2-159 0 0,-46 46 228 0 0,54-47-229 0 0,-1 0 1 0 0,1 0 0 0 0,0 1-1 0 0,0-1 1 0 0,1 0-1 0 0,-1 0 1 0 0,1 0 0 0 0,0 1-1 0 0,0-1 1 0 0,1 0-1 0 0,-1 0 1 0 0,1 1 0 0 0,0-1-1 0 0,0 0 1 0 0,0 0-1 0 0,0 0 1 0 0,1 0 0 0 0,0 0-1 0 0,0 0 1 0 0,0-1-1 0 0,2 5 1 0 0,4 8-2 0 0,-3-6-9 0 0,1-1 0 0 0,0-1 0 0 0,1 1 0 0 0,-1-1 0 0 0,2 0 0 0 0,-1-1 0 0 0,1 0 0 0 0,0 0 0 0 0,1-1 0 0 0,-1 0 0 0 0,1 0 0 0 0,10 4 11 0 0,-8-6-50 0 0,0 0 1 0 0,0-1-1 0 0,0 0 0 0 0,1-1 1 0 0,0 0-1 0 0,-1-1 0 0 0,1 0 1 0 0,0-1-1 0 0,-1 0 0 0 0,2-1 50 0 0,0 1-51 0 0,-5-1 67 0 0,0 0 1 0 0,-1-1-1 0 0,1 0 1 0 0,-1 0-1 0 0,1-1 0 0 0,-1 0 1 0 0,0 0-1 0 0,0-1 1 0 0,0 0-1 0 0,-1 0 0 0 0,1-1 1 0 0,-1 0-1 0 0,0 0 1 0 0,0 0-1 0 0,-1-1 0 0 0,1 1 1 0 0,-1-1-1 0 0,-1-1 0 0 0,1 1 1 0 0,-1-1-1 0 0,0 0 1 0 0,0 0-1 0 0,-1 0 0 0 0,0 0-16 0 0,-2 0 86 0 0,-1-1 0 0 0,0 1 0 0 0,0 0 0 0 0,-1 0 0 0 0,0 0 1 0 0,0 0-1 0 0,0 0 0 0 0,-1 0 0 0 0,0 1 0 0 0,0-1 0 0 0,-1 1 0 0 0,0-1 0 0 0,0 1 0 0 0,-1 0 0 0 0,1 0 0 0 0,-1 0 0 0 0,-1 0 0 0 0,1 1 0 0 0,-1-1 0 0 0,0 1 0 0 0,0 1 0 0 0,0-1 0 0 0,-1 1 0 0 0,0-1 0 0 0,0 2 0 0 0,0-1 0 0 0,0 1 0 0 0,0 0 0 0 0,-4-1-86 0 0,-67-11 270 0 0,45 18-2621 0 0,19 2 888 0 0</inkml:trace>
  <inkml:trace contextRef="#ctx0" brushRef="#br0" timeOffset="50382.57">8352 4032 2759 0 0,'0'0'126'0'0,"0"0"362"0"0,0 0 1438 0 0,0 0 628 0 0,0 0 124 0 0,0 0-206 0 0,0 0-986 0 0,0 0-433 0 0,0 0-86 0 0,0 0-53 0 0,-14 12 1957 0 0,-38 36 246 0 0,36-30-2732 0 0,0 1-1 0 0,1 1 1 0 0,1 1-1 0 0,1 0 1 0 0,1 1 0 0 0,0 0-1 0 0,-2 10-384 0 0,-26 95 600 0 0,19-47-384 0 0,13 19-204 0 0,8-88 19 0 0,1 0 0 0 0,-1-1 0 0 0,2 1 0 0 0,0-1 0 0 0,0 1 0 0 0,1-1 0 0 0,0 0 0 0 0,1 0 0 0 0,0 0 0 0 0,0 0 0 0 0,1-1 0 0 0,0 0 0 0 0,1 0 0 0 0,0 0 0 0 0,1 0 0 0 0,-1-1 0 0 0,2 0 0 0 0,-1-1 0 0 0,3 2-31 0 0,99 78 615 0 0,-61-48-427 0 0,-41-34-164 0 0,-6-5-300 0 0,1-1 0 0 0,0 1 0 0 0,-1 0-1 0 0,1 0 1 0 0,0-1 0 0 0,-1 1 0 0 0,1-1 0 0 0,-1 0 0 0 0,1 1 0 0 0,-1-1-1 0 0,1 0 1 0 0,-1 0 0 0 0,0 0 0 0 0,1 0 0 0 0,-1 0 0 0 0,0 0 0 0 0,0 0-1 0 0,1 0 1 0 0,-1 0 0 0 0,0-1 0 0 0,0 1 0 0 0,0-1 0 0 0,-1 1 0 0 0,1 0-1 0 0,0-1 1 0 0,0 1 0 0 0,0-2 276 0 0,0 0-414 0 0,1 0-1920 0 0</inkml:trace>
  <inkml:trace contextRef="#ctx0" brushRef="#br0" timeOffset="51604.28">8546 4277 919 0 0,'0'0'462'0'0,"0"0"1602"0"0,0 0 705 0 0,0 0 140 0 0,0 0-238 0 0,0 0-1127 0 0,0 0-493 0 0,0 0-99 0 0,0 0-43 0 0,0 0-92 0 0,0 0-38 0 0,0 0-10 0 0,0 0-41 0 0,0 0-168 0 0,0 0-74 0 0,0 0-20 0 0,0 0-26 0 0,0 0-101 0 0,0 0-47 0 0,0 2-11 0 0,43 154 2383 0 0,-21-46-1927 0 0,-8-65-605 0 0,-13-44-261 0 0,-1-1-10 0 0,0 0-174 0 0,0 0-771 0 0,0 0-336 0 0,0 0-68 0 0</inkml:trace>
  <inkml:trace contextRef="#ctx0" brushRef="#br0" timeOffset="51988.97">8342 4293 5063 0 0,'0'0'232'0'0,"0"0"344"0"0,0 0 1318 0 0,0 0 570 0 0,0 0 116 0 0,0 0-198 0 0,0 0-906 0 0,0 0-400 0 0,2-1-78 0 0,13-6-91 0 0,1 0 1 0 0,0 1-1 0 0,1 0 1 0 0,0 2 0 0 0,0 0-1 0 0,6 0-907 0 0,10-3 677 0 0,154-12 2027 0 0,-89 23-1979 0 0,-98-4-838 0 0,0 0 0 0 0,-1 0 0 0 0,1 0 0 0 0,0 0 0 0 0,0 0 0 0 0,0 1 0 0 0,0-1 0 0 0,-1 0 0 0 0,1 0 0 0 0,0 0 0 0 0,0 0 0 0 0,0 0-1 0 0,0 1 1 0 0,0-1 0 0 0,-1 0 0 0 0,1 0 0 0 0,0 0 0 0 0,0 0 0 0 0,0 1 0 0 0,0-1 0 0 0,0 0 0 0 0,0 0 0 0 0,0 0 0 0 0,0 1 0 0 0,0-1 0 0 0,0 0-1 0 0,0 0 1 0 0,0 0 0 0 0,0 1 0 0 0,0-1 0 0 0,0 0 0 0 0,0 0 0 0 0,0 0 0 0 0,0 1 0 0 0,0-1 0 0 0,0 0 0 0 0,0 0 0 0 0,0 0 0 0 0,0 1 0 0 0,0-1 0 0 0,0 0-1 0 0,0 0 1 0 0,1 0 0 0 0,-1 0 0 0 0,0 1 0 0 0,0-1 0 0 0,0 0 0 0 0,0 0 0 0 0,0 0 0 0 0,1 0 0 0 0,-1 0 0 0 0,0 1 0 0 0,0-1 0 0 0,0 0 0 0 0,0 0-1 0 0,1 0 1 0 0,-1 0 0 0 0,0 0 0 0 0,0 0 0 0 0,0 0 0 0 0,1 0 0 0 0,-1 0 0 0 0,0 0 0 0 0,0 0 0 0 0,0 0 0 0 0,1 0 113 0 0,-2 1 424 0 0,-7 5-2407 0 0</inkml:trace>
  <inkml:trace contextRef="#ctx0" brushRef="#br0" timeOffset="52434.42">8433 4634 4143 0 0,'0'0'191'0'0,"-1"0"-11"0"0,-4-1-143 0 0,-2-1 391 0 0,6 2 1791 0 0,1 0 758 0 0,0 0 147 0 0,0 0-277 0 0,0 0-1296 0 0,0 0-571 0 0,0 0-110 0 0,0 0-84 0 0,0 0-252 0 0,18-3 694 0 0,99-16 1281 0 0,70 12 118 0 0,-93 10-1876 0 0,-77-3-666 0 0,-16 0-25 0 0,5 2 114 0 0,-4-2-6581 0 0,-2 0 4224 0 0</inkml:trace>
  <inkml:trace contextRef="#ctx0" brushRef="#br0" timeOffset="53071.93">8919 4440 3223 0 0,'-33'-5'915'0'0,"32"4"2214"0"0,1 1 1090 0 0,0 0 210 0 0,0 0-306 0 0,-5-1-2648 0 0,4 2 2210 0 0,30 74-2508 0 0,-25-65-1113 0 0,15 51 392 0 0,-18-60-384 0 0,-1-1-46 0 0,0 0 1 0 0,0 0-1 0 0,1 0 0 0 0,-1 0 0 0 0,0 0 1 0 0,1 0-1 0 0,-1-1 0 0 0,0 1 0 0 0,0 0 1 0 0,1 0-1 0 0,-1 0 0 0 0,0 0 0 0 0,1 0 1 0 0,-1 0-1 0 0,0 0 0 0 0,0 0 0 0 0,1 0 1 0 0,-1 0-1 0 0,0 1 0 0 0,1-1 0 0 0,-1 0 1 0 0,0 0-1 0 0,0 0 0 0 0,1 0 0 0 0,-1 0 1 0 0,0 0-1 0 0,0 1 0 0 0,1-1 0 0 0,-1 0 1 0 0,0 0-1 0 0,0 0 0 0 0,0 1 0 0 0,1-1 1 0 0,-1 0-1 0 0,0 0 0 0 0,0 1 0 0 0,0-1 1 0 0,0 0-1 0 0,1 0 0 0 0,-1 1 0 0 0,0-1 1 0 0,0 0-1 0 0,0 0 0 0 0,0 1 0 0 0,0-1 1 0 0,0 0-1 0 0,0 1 0 0 0,0-1 0 0 0,0 0 1 0 0,0 0-1 0 0,0 1 0 0 0,0-1 0 0 0,0 0 1 0 0,0 1-1 0 0,0-1-26 0 0,12-26 608 0 0,-4-37-276 0 0,-6 58-328 0 0,1 0-1 0 0,-1 0 0 0 0,1 0 1 0 0,0 1-1 0 0,0-1 1 0 0,0 1-1 0 0,1 0 1 0 0,-1 0-1 0 0,1 0 1 0 0,0 0-1 0 0,5-3-3 0 0,-4 3 2 0 0,18-4-2 0 0,-11 11 0 0 0,17 7-16 0 0,-24-8 4 0 0,0-1 1 0 0,0 1-1 0 0,0 0 0 0 0,-1 1 0 0 0,1-1 1 0 0,-1 1-1 0 0,1 0 0 0 0,-1 0 0 0 0,0 0 1 0 0,0 0-1 0 0,0 1 0 0 0,-1-1 1 0 0,1 1-1 0 0,-1 0 0 0 0,0 1 12 0 0,25 72 0 0 0,-25-41-135 0 0,-3-34-571 0 0,0-2-276 0 0,-1 1-60 0 0,-3 4-13 0 0</inkml:trace>
  <inkml:trace contextRef="#ctx0" brushRef="#br0" timeOffset="53937.54">9523 4464 3679 0 0,'0'0'167'0'0,"0"0"362"0"0,5-7 6675 0 0,10-23 79 0 0,-10-4-3499 0 0,-5 33-3672 0 0,-1-1 0 0 0,0 1-1 0 0,1-1 1 0 0,-1 1 0 0 0,0-1 0 0 0,0 1 0 0 0,0 0 0 0 0,-1-1 0 0 0,1 1 0 0 0,0 0 0 0 0,0 0-1 0 0,-1 0 1 0 0,1 0 0 0 0,0 0 0 0 0,-1 0 0 0 0,1 0 0 0 0,-1 0 0 0 0,1 1 0 0 0,-1-1 0 0 0,0 1-1 0 0,1-1 1 0 0,-1 1 0 0 0,0-1 0 0 0,0 1-112 0 0,-1-1 60 0 0,-5-3 6 0 0,0 1 0 0 0,-1 0 1 0 0,1 1-1 0 0,-1 0 0 0 0,1 0 0 0 0,-1 0 0 0 0,0 2 0 0 0,0-1 1 0 0,0 1-1 0 0,1 0 0 0 0,-1 0 0 0 0,0 1 0 0 0,0 1 0 0 0,1-1 1 0 0,-1 2-1 0 0,0-1-66 0 0,3-1 8 0 0,-1 1 1 0 0,1 0 0 0 0,0 0-1 0 0,0 0 1 0 0,0 1-1 0 0,1 0 1 0 0,-1 0 0 0 0,0 0-1 0 0,1 1 1 0 0,0 0-1 0 0,0 0 1 0 0,0 0 0 0 0,0 1-1 0 0,1-1 1 0 0,0 1-1 0 0,0 0 1 0 0,0 0 0 0 0,0 1-1 0 0,1-1 1 0 0,0 1-1 0 0,0 0 1 0 0,-1 4-9 0 0,7 17-53 0 0,29 15 42 0 0,-28-37 12 0 0,1 0-1 0 0,0 0 0 0 0,1-1 1 0 0,-1 1-1 0 0,1-1 1 0 0,-1-1-1 0 0,1 1 1 0 0,0-1-1 0 0,1 0 1 0 0,-1 0-1 0 0,0-1 1 0 0,1 0-1 0 0,-1 0 1 0 0,1 0-1 0 0,0-1 1 0 0,0 0-1 0 0,0-1 0 0 0,-1 1 1 0 0,1-1-1 0 0,0 0 1 0 0,0-1-1 0 0,0 0 1 0 0,0 0-1 0 0,-3 0 12 0 0,4 1 3 0 0,-1-1 0 0 0,0-1 0 0 0,0 1 0 0 0,0-1 0 0 0,0-1 0 0 0,0 1 0 0 0,0-1 0 0 0,0 0 0 0 0,-1-1 0 0 0,0 1 0 0 0,5-4-15 0 0,-7 4-196 0 0,1-1-1 0 0,-1 0 1 0 0,0 1-1 0 0,0-1 1 0 0,-1 0-1 0 0,1-1 1 0 0,-1 1-1 0 0,0-1 0 0 0,0 0 1 0 0,0 1-1 0 0,-1-1 1 0 0,1 0-1 0 0,-1-1 197 0 0,2-6-1840 0 0,1 0-417 0 0</inkml:trace>
  <inkml:trace contextRef="#ctx0" brushRef="#br0" timeOffset="54236.2">9475 4130 2303 0 0,'-2'-6'1836'0'0,"3"4"3289"0"0,-1 1 5250 0 0,1 0-10274 0 0,-1 1 0 0 0,1-1 0 0 0,0 1-1 0 0,-1 0 1 0 0,1-1 0 0 0,0 1 0 0 0,-1 0 0 0 0,1-1-1 0 0,0 1 1 0 0,0 0 0 0 0,-1 0 0 0 0,1 0 0 0 0,0-1-1 0 0,0 1 1 0 0,-1 0 0 0 0,1 0 0 0 0,0 0 0 0 0,0 0-1 0 0,-1 0 1 0 0,1 1 0 0 0,0-1 0 0 0,0 0 0 0 0,-1 0-1 0 0,1 0 1 0 0,0 1 0 0 0,0-1 0 0 0,-1 0 0 0 0,1 1 0 0 0,0-1-1 0 0,-1 1 1 0 0,1-1 0 0 0,0 0 0 0 0,-1 1 0 0 0,1 0-1 0 0,-1-1 1 0 0,1 1 0 0 0,-1-1 0 0 0,1 1 0 0 0,-1 0-1 0 0,0-1 1 0 0,1 1 0 0 0,-1 0 0 0 0,0-1 0 0 0,1 2-101 0 0,13 36 520 0 0,-13-32-236 0 0,37 170 973 0 0,-32-106-1092 0 0,16 81 181 0 0,-9-118-234 0 0,11-11-970 0 0,-21-21 559 0 0,8-1-7337 0 0,-1-1-107 0 0</inkml:trace>
  <inkml:trace contextRef="#ctx0" brushRef="#br0" timeOffset="54723.08">9707 4501 1375 0 0,'0'0'590'0'0,"0"0"1938"0"0,0 0 852 0 0,0 0 166 0 0,0 0-355 0 0,0 0-1634 0 0,0 0-723 0 0,1 0-142 0 0,96-30 3206 0 0,-94 28-3778 0 0,1 0 0 0 0,-1 1-1 0 0,1-1 1 0 0,-1-1 0 0 0,0 1-1 0 0,0 0 1 0 0,0-1 0 0 0,0 1-1 0 0,0-1 1 0 0,-1 0 0 0 0,1 0-1 0 0,-1 0 1 0 0,0-1 0 0 0,1 1-1 0 0,-2 0 1 0 0,1-1 0 0 0,0 1-1 0 0,-1-1 1 0 0,1 0 0 0 0,-1 1-1 0 0,0-1 1 0 0,0 0 0 0 0,-1 0-1 0 0,1 0 1 0 0,-1 0-120 0 0,0 1 38 0 0,0-1 0 0 0,0 1-1 0 0,0 0 1 0 0,-1-1 0 0 0,1 1 0 0 0,-1-1 0 0 0,0 1-1 0 0,0 0 1 0 0,0 0 0 0 0,0-1 0 0 0,0 1-1 0 0,-1 0 1 0 0,0 0 0 0 0,0 0 0 0 0,1 1 0 0 0,-1-1-1 0 0,-1 0 1 0 0,1 1 0 0 0,0-1 0 0 0,-1 1-1 0 0,1 0 1 0 0,-1 0 0 0 0,0 0 0 0 0,0 0 0 0 0,0 0-1 0 0,0 0 1 0 0,0 1 0 0 0,0 0 0 0 0,0-1-1 0 0,0 1 1 0 0,-1 0 0 0 0,1 1 0 0 0,0-1 0 0 0,-1 1-1 0 0,1-1 1 0 0,-2 1-38 0 0,-1 0 17 0 0,0 1-1 0 0,0 0 0 0 0,0 0 1 0 0,0 0-1 0 0,0 1 1 0 0,1 0-1 0 0,-1 0 0 0 0,0 1 1 0 0,1-1-1 0 0,0 1 1 0 0,0 0-1 0 0,0 1 0 0 0,0-1 1 0 0,0 1-1 0 0,0 0 1 0 0,1 0-1 0 0,0 0 0 0 0,0 1 1 0 0,0-1-1 0 0,-1 3-16 0 0,-8 7 0 0 0,8-9 0 0 0,0 1 0 0 0,0 0 0 0 0,0-1 0 0 0,1 1 0 0 0,0 1 0 0 0,0-1 0 0 0,1 1 0 0 0,0-1 0 0 0,0 1 0 0 0,0 1 0 0 0,2-5-1 0 0,0 0 0 0 0,1 0 0 0 0,0 0 0 0 0,-1 0 0 0 0,1 0-1 0 0,0-1 1 0 0,0 1 0 0 0,0 0 0 0 0,1 0 0 0 0,-1 0 0 0 0,1 0 0 0 0,0 0 0 0 0,0-1 0 0 0,0 1 0 0 0,0 0-1 0 0,0-1 1 0 0,0 1 0 0 0,1-1 0 0 0,-1 1 0 0 0,1-1 0 0 0,0 1 0 0 0,-1-1 0 0 0,1 0 0 0 0,0 0 0 0 0,1 0-1 0 0,-1 0 1 0 0,0 0 0 0 0,0-1 0 0 0,2 2 1 0 0,76 39-32 0 0,-71-39 31 0 0,0 0-1 0 0,0 0 1 0 0,1-1 0 0 0,-1 0-1 0 0,1-1 1 0 0,0 0-1 0 0,-1 0 1 0 0,1-1 0 0 0,0 0-1 0 0,0-1 1 0 0,-1 0-1 0 0,1-1 1 0 0,-1 0 0 0 0,1 0-1 0 0,-1-1 1 0 0,0 0-1 0 0,0-1 1 0 0,0 0 0 0 0,0 0-1 0 0,-1-1 1 0 0,0 0-1 0 0,0 0 1 0 0,1-2 1 0 0,5-2-531 0 0,12-11-4659 0 0,-20 12-2433 0 0</inkml:trace>
  <inkml:trace contextRef="#ctx0" brushRef="#br0" timeOffset="55139.07">10008 4370 4607 0 0,'0'0'208'0'0,"0"0"476"0"0,0 0 1872 0 0,0 0 815 0 0,0 0 165 0 0,0 0-343 0 0,-3 7-611 0 0,1 5-2009 0 0,1 0 0 0 0,0-1 1 0 0,1 1-1 0 0,0 0 1 0 0,1 0-1 0 0,0 0 1 0 0,1 0-1 0 0,2 8-573 0 0,0 5 562 0 0,2 3-9 0 0,-6-27-369 0 0,1 1 0 0 0,13 15 581 0 0,-13-17-635 0 0,18-2 343 0 0,-10-7-357 0 0,0 0 0 0 0,-1 0 0 0 0,0-1-1 0 0,-1 0 1 0 0,0 0 0 0 0,0-1 0 0 0,-1 0 0 0 0,2-6-116 0 0,14-22 185 0 0,9 8-57 0 0,-10 22-128 0 0,-18 10 0 0 0,15 7 0 0 0,16 37-64 0 0,10 104 64 0 0,-36-121 0 0 0,1-14-1452 0 0,-5-10 632 0 0</inkml:trace>
  <inkml:trace contextRef="#ctx0" brushRef="#br0" timeOffset="55910.92">10473 3942 10567 0 0,'2'-8'956'0'0,"1"-4"-1411"0"0,4-10 5781 0 0,-4 9-1570 0 0,-2 12-2731 0 0,-1 1-235 0 0,0 0-101 0 0,14 2 1800 0 0,-9 4-2375 0 0,0-1 0 0 0,-1 1 0 0 0,0 0-1 0 0,0 0 1 0 0,0 0 0 0 0,-1 0 0 0 0,1 1 0 0 0,-2 0-1 0 0,1-1 1 0 0,-1 1 0 0 0,0 0 0 0 0,0 0 0 0 0,0 3-114 0 0,0-3 47 0 0,15 72 318 0 0,-3 1 0 0 0,3 63-365 0 0,-3-18 148 0 0,9 2-98 0 0,-23-125-493 0 0,0-2-180 0 0,0 0-31 0 0,0 10-3905 0 0,0-10 2455 0 0</inkml:trace>
  <inkml:trace contextRef="#ctx0" brushRef="#br0" timeOffset="56160.63">10465 4237 3223 0 0,'0'0'736'0'0,"0"0"1883"0"0,0 0 829 0 0,0 0 168 0 0,0 0-280 0 0,0 0-1299 0 0,0 0-575 0 0,1 0-112 0 0,78 4 3405 0 0,33-2-4454 0 0,-95-1-788 0 0,-2-1-1498 0 0,-1 1-3692 0 0,2 1-2394 0 0</inkml:trace>
  <inkml:trace contextRef="#ctx0" brushRef="#br0" timeOffset="56626.75">11037 4325 5527 0 0,'0'0'423'0'0,"-1"-1"-278"0"0,0-5 250 0 0,-5-9 7594 0 0,-6 3-3371 0 0,7 9-4292 0 0,0 0 0 0 0,0 1 1 0 0,-1-1-1 0 0,1 1 0 0 0,0 0 0 0 0,-1 0 1 0 0,1 1-1 0 0,-1 0 0 0 0,0 0 0 0 0,1 0 0 0 0,-1 0 1 0 0,0 1-1 0 0,-1 0-326 0 0,-3 2 165 0 0,0 1 0 0 0,0-1 0 0 0,0 2 0 0 0,0-1 1 0 0,0 1-1 0 0,1 1 0 0 0,0 0 0 0 0,0 0 0 0 0,0 1 0 0 0,0 0 0 0 0,1 0 1 0 0,0 1-1 0 0,0 0 0 0 0,1 0 0 0 0,-6 8-165 0 0,8-9 12 0 0,0 0 0 0 0,0 0-1 0 0,1 1 1 0 0,0-1 0 0 0,0 1-1 0 0,0 0 1 0 0,1 1 0 0 0,0-1-1 0 0,0 0 1 0 0,1 1 0 0 0,0 0-1 0 0,0 0-10 0 0,2-4-2 0 0,-1-1 0 0 0,1 1 0 0 0,-1-1 0 0 0,1 1 0 0 0,0-1 0 0 0,1 1 0 0 0,-1-1 0 0 0,1 0 0 0 0,-1 1 0 0 0,1-1 0 0 0,0 1 0 0 0,0-1 1 0 0,0 0-1 0 0,1 0 0 0 0,-1 0 0 0 0,1 0 0 0 0,0 0 0 0 0,0 0 0 0 0,0 0 0 0 0,0 0 0 0 0,0-1 0 0 0,1 1 0 0 0,-1-1 0 0 0,1 1 1 0 0,-1-1-1 0 0,1 0 0 0 0,0 0 0 0 0,1 0 1 0 0,4 2-9 0 0,-1 0 0 0 0,0-1 0 0 0,1 0 1 0 0,0-1-1 0 0,0 1 0 0 0,-1-2 0 0 0,1 1 0 0 0,1-1 0 0 0,-1 0 1 0 0,0-1-1 0 0,0 0 0 0 0,0 0 0 0 0,0-1 0 0 0,0 0 1 0 0,0 0-1 0 0,0-1 0 0 0,0 0 0 0 0,0 0 0 0 0,-1-1 1 0 0,1 0-1 0 0,-1 0 0 0 0,1-1 0 0 0,0 0 9 0 0,-2 1 51 0 0,-1 0 1 0 0,1-1-1 0 0,-1 1 0 0 0,0-1 0 0 0,0 0 0 0 0,0 0 1 0 0,-1 0-1 0 0,1-1 0 0 0,-1 0 0 0 0,0 0 0 0 0,0 0 1 0 0,-1 0-1 0 0,0-1 0 0 0,0 1 0 0 0,0-1 0 0 0,0 0 1 0 0,-1 1-1 0 0,0-1 0 0 0,0-1 0 0 0,-1 1 1 0 0,1 0-1 0 0,-1-3-51 0 0,-9-119 2094 0 0,8 129-2083 0 0,0-1-1 0 0,0 0 0 0 0,0 0 1 0 0,0 1-1 0 0,0-1 1 0 0,0 0-1 0 0,-1 0 0 0 0,1 0 1 0 0,0 1-1 0 0,0-1 0 0 0,0 0 1 0 0,0 0-1 0 0,-1 0 0 0 0,1 0 1 0 0,0 1-1 0 0,0-1 0 0 0,-1 0 1 0 0,1 0-1 0 0,0 0 0 0 0,0 0 1 0 0,0 0-1 0 0,-1 0 1 0 0,1 0-1 0 0,0 0 0 0 0,-1 1 1 0 0,1-1-1 0 0,0 0 0 0 0,0 0 1 0 0,-1 0-1 0 0,1 0 0 0 0,0 0 1 0 0,0 0-1 0 0,-1-1 0 0 0,1 1 1 0 0,0 0-1 0 0,0 0 1 0 0,-1 0-1 0 0,1 0 0 0 0,0 0 1 0 0,0 0-1 0 0,-1 0 0 0 0,1 0 1 0 0,0-1-1 0 0,0 1 0 0 0,0 0 1 0 0,-1 0-1 0 0,1 0 0 0 0,0-1 1 0 0,0 1-1 0 0,0 0 1 0 0,0 0-1 0 0,-1 0 0 0 0,1-1 1 0 0,0 1-1 0 0,0 0 0 0 0,0 0 1 0 0,0-1-1 0 0,0 1 0 0 0,0 0 1 0 0,0 0-1 0 0,0-1 0 0 0,0 1 1 0 0,0 0-1 0 0,0 0 0 0 0,0-1 1 0 0,0 1-1 0 0,0 0-10 0 0,-11 19-23 0 0,7-4 28 0 0,1 0 0 0 0,0 0 0 0 0,1 1 0 0 0,1-1 0 0 0,0 1 0 0 0,2-1 0 0 0,-1 1 0 0 0,2-1 0 0 0,0 1 0 0 0,1-1 0 0 0,1 0 0 0 0,4 14-5 0 0,-7-25-59 0 0,1 0 0 0 0,-1 0 0 0 0,1 0 0 0 0,-1 0 0 0 0,1-1 1 0 0,0 1-1 0 0,0-1 0 0 0,1 0 0 0 0,-1 1 0 0 0,1-1 0 0 0,-1 0 0 0 0,1 0 0 0 0,0-1 0 0 0,0 1 0 0 0,1 0 0 0 0,-1-1 1 0 0,0 0-1 0 0,3 2 59 0 0,28 3-9293 0 0,-21-8 958 0 0</inkml:trace>
  <inkml:trace contextRef="#ctx0" brushRef="#br0" timeOffset="57006.23">11503 4325 3679 0 0,'0'-1'167'0'0,"7"-22"-25"0"0,-6 5 2855 0 0,-12 1 7726 0 0,-17 3-6505 0 0,23 12-3925 0 0,-1 0-1 0 0,0 1 1 0 0,1 0 0 0 0,-1 0 0 0 0,0 1-1 0 0,0 0 1 0 0,0 0 0 0 0,0 0 0 0 0,1 0-1 0 0,-1 1 1 0 0,0 0 0 0 0,0 0 0 0 0,1 1-1 0 0,-1 0 1 0 0,0 0 0 0 0,-2 1-293 0 0,-1 2 50 0 0,1-1 1 0 0,0 1-1 0 0,0 1 1 0 0,0-1-1 0 0,0 1 1 0 0,1 0-1 0 0,0 1 1 0 0,1 0-1 0 0,-1 0 1 0 0,1 1-1 0 0,1-1 1 0 0,-1 1-1 0 0,1 1 1 0 0,1-1-1 0 0,-1 2-50 0 0,2-5 1 0 0,2 0 1 0 0,-1 1-1 0 0,0-1 0 0 0,1 1 0 0 0,0-1 0 0 0,0 0 1 0 0,1 1-1 0 0,0-1 0 0 0,0 1 0 0 0,0 0 1 0 0,0-1-1 0 0,1 1 0 0 0,0-1 0 0 0,0 0 1 0 0,1 1-1 0 0,-1-1 0 0 0,1 0 0 0 0,0 0 0 0 0,1 0 1 0 0,-1 0-1 0 0,1 0 0 0 0,0 0 0 0 0,0-1 1 0 0,0 1-1 0 0,1-1 0 0 0,0 0 0 0 0,0 0 1 0 0,0 0-2 0 0,4 4-39 0 0,1-1 0 0 0,-1 0 1 0 0,1-1-1 0 0,1 0 1 0 0,-1-1-1 0 0,1 1 1 0 0,0-2-1 0 0,0 1 1 0 0,0-2-1 0 0,0 1 1 0 0,1-1-1 0 0,-1-1 0 0 0,11 1 39 0 0,55-8-2113 0 0,-5-23-3935 0 0,-41-3 1372 0 0,-17 11 2308 0 0</inkml:trace>
  <inkml:trace contextRef="#ctx0" brushRef="#br0" timeOffset="57279.28">11656 4373 3679 0 0,'0'-1'284'0'0,"0"-12"-1423"0"0,-13-14 15612 0 0,12 27-12956 0 0,1 0-76 0 0,0 0-271 0 0,0 0-125 0 0,0 0-21 0 0,-6 17 1297 0 0,31 78-981 0 0,-4-30-1096 0 0,0-15-180 0 0,-3-29-700 0 0,-17-20-83 0 0,-1-1-31 0 0,0 0-172 0 0,0 0-684 0 0,0 0-303 0 0,0 0-61 0 0</inkml:trace>
  <inkml:trace contextRef="#ctx0" brushRef="#br0" timeOffset="57597.87">11634 4151 4607 0 0,'0'0'408'0'0,"0"0"-328"0"0,-6-2-80 0 0,6 2 0 0 0,0 0 2520 0 0,0 0 488 0 0,-8 0 96 0 0,8 0 16 0 0,0 0-2168 0 0,-7 6-440 0 0,2 1-80 0 0,4 1-16 0 0,2 1-1304 0 0,3 1-256 0 0</inkml:trace>
  <inkml:trace contextRef="#ctx0" brushRef="#br0" timeOffset="57899.32">11975 4349 11375 0 0,'0'0'522'0'0,"0"0"-13"0"0,-16-15 4895 0 0,12 11-4780 0 0,-1 1 0 0 0,0-1 1 0 0,1 1-1 0 0,-1-1 0 0 0,-1 1 1 0 0,1 1-1 0 0,0-1 0 0 0,-1 1 1 0 0,1 0-1 0 0,-1 0 0 0 0,0 0 0 0 0,1 1 1 0 0,-7-1-625 0 0,7 4 88 0 0,0 1 1 0 0,0 0-1 0 0,1 0 1 0 0,-1 0-1 0 0,1 0 1 0 0,-1 1-1 0 0,1-1 1 0 0,0 1-1 0 0,0 0 1 0 0,1 1-1 0 0,-1-1 1 0 0,1 1-1 0 0,0-1 1 0 0,0 1-1 0 0,0 0 1 0 0,1 0-1 0 0,0 0 1 0 0,0 1-1 0 0,-1 3-88 0 0,-6 12 0 0 0,7-18 0 0 0,0 1 0 0 0,1-1 0 0 0,-1 1 0 0 0,1 0 0 0 0,-1 0 0 0 0,1-1 0 0 0,0 1 0 0 0,0 0 0 0 0,1 0 0 0 0,-1 0 0 0 0,1 0 0 0 0,0 0 0 0 0,0 0 0 0 0,0 0 0 0 0,1 0 0 0 0,0 0 0 0 0,-1 0 0 0 0,2 2 0 0 0,0-1-12 0 0,0 1 0 0 0,1 0-1 0 0,0-1 1 0 0,0 1 0 0 0,0-1 0 0 0,1 0-1 0 0,0 0 1 0 0,0 0 0 0 0,0 0 0 0 0,0-1-1 0 0,1 0 1 0 0,0 0 0 0 0,0 0 0 0 0,0 0-1 0 0,0-1 1 0 0,1 0 0 0 0,-1 0 0 0 0,1 0-1 0 0,0-1 1 0 0,-1 0 0 0 0,4 1 12 0 0,-1-1-73 0 0,0 0-1 0 0,0-1 1 0 0,0 1 0 0 0,1-1 0 0 0,-1-1 0 0 0,0 0-1 0 0,0 0 1 0 0,1-1 0 0 0,-1 0 0 0 0,0 0 0 0 0,0-1-1 0 0,0 0 1 0 0,0 0 0 0 0,0-1 0 0 0,0 0 0 0 0,0 0 0 0 0,-1-1-1 0 0,0 0 1 0 0,7-5 73 0 0,1-4 128 0 0,-13 12-94 0 0,-1 0 0 0 0,1 0-1 0 0,0 0 1 0 0,-1 0 0 0 0,1-1 0 0 0,-1 1-1 0 0,0-1 1 0 0,1 1 0 0 0,-1-1 0 0 0,0 1 0 0 0,0-1-1 0 0,0 0 1 0 0,0 0 0 0 0,0 0 0 0 0,-1 1 0 0 0,1-1-1 0 0,0 0 1 0 0,-1 0 0 0 0,1 0 0 0 0,-1 0-1 0 0,0-2-33 0 0,-1-5 190 0 0,0 0 0 0 0,-1-1-1 0 0,0 1 1 0 0,-1 0 0 0 0,0 0-1 0 0,0 0 1 0 0,-1 0 0 0 0,0 1-1 0 0,0-1 1 0 0,-1 1 0 0 0,0 0-1 0 0,-1 1 1 0 0,0-1 0 0 0,0 1-1 0 0,-1 0-189 0 0,5 5 29 0 0,-66-58 725 0 0,65 58-839 0 0,0 1 0 0 0,0-1 0 0 0,0 1-1 0 0,0-1 1 0 0,-1 1 0 0 0,1 0 0 0 0,0 0 0 0 0,-1 1 0 0 0,1-1 0 0 0,-1 1-1 0 0,1-1 1 0 0,-1 1 0 0 0,1 0 0 0 0,-1 0 0 0 0,1 1 0 0 0,-1-1-1 0 0,1 1 1 0 0,0 0 0 0 0,-1 0 0 0 0,1 0 0 0 0,0 0 0 0 0,0 0 0 0 0,-1 1-1 0 0,-1 1 86 0 0,-2 2-2425 0 0,3 3-3801 0 0,2 1-2280 0 0</inkml:trace>
  <inkml:trace contextRef="#ctx0" brushRef="#br0" timeOffset="58323.31">12139 4218 13359 0 0,'0'0'612'0'0,"0"0"-14"0"0,0 0-193 0 0,0 0 606 0 0,9 15 4649 0 0,5 6-3493 0 0,-3 2-1361 0 0,17 49-409 0 0,-13-28-189 0 0,0 9-217 0 0,-5-7 307 0 0,-10-45-203 0 0,0-1 1 0 0,0 0 0 0 0,0 0 13 0 0,0 0 57 0 0,0 0 24 0 0,0 0 9 0 0,0 0 6 0 0,2-1-131 0 0,1 0 0 0 0,-1-1 0 0 0,0 1-1 0 0,0-1 1 0 0,0 0 0 0 0,0 1-1 0 0,0-1 1 0 0,0 0 0 0 0,-1 0 0 0 0,1 0-1 0 0,-1 0 1 0 0,1-1 0 0 0,-1 1-1 0 0,0 0 1 0 0,0-1 0 0 0,0 1 0 0 0,0-1-1 0 0,0-1-73 0 0,0 2 68 0 0,15-52 647 0 0,-15 47-657 0 0,0 0 1 0 0,0 0-1 0 0,1 0 1 0 0,0 1-1 0 0,0-1 0 0 0,1 1 1 0 0,0-1-1 0 0,0 1 0 0 0,0 0 1 0 0,1 0-1 0 0,0 1 0 0 0,0-1 1 0 0,1 1-1 0 0,3-5-58 0 0,8 5 12 0 0,2 11-12 0 0,7 13 0 0 0,-18-8 0 0 0,0 1 0 0 0,-1 0 0 0 0,0 1 0 0 0,-1 0 0 0 0,0 0 0 0 0,-1 0 0 0 0,0 0 0 0 0,-1 0 0 0 0,0 7 0 0 0,2 3 0 0 0,2 30-24 0 0,-6-37-169 0 0,-2-12-4946 0 0,1-4-3761 0 0</inkml:trace>
  <inkml:trace contextRef="#ctx0" brushRef="#br0" timeOffset="58561.95">11865 4146 6447 0 0,'-1'-1'45'0'0,"0"0"-1"0"0,0-1 0 0 0,0 1 0 0 0,0 0 1 0 0,1 0-1 0 0,-1-1 0 0 0,1 1 0 0 0,-1 0 1 0 0,1-1-1 0 0,-1 1 0 0 0,1 0 0 0 0,-1-1 1 0 0,1 1-1 0 0,0-1 0 0 0,0 1 0 0 0,0 0 0 0 0,0-1 1 0 0,0 1-1 0 0,0-1 0 0 0,0 1 0 0 0,1-1 1 0 0,-1 1-1 0 0,0 0 0 0 0,1-1 0 0 0,-1 1 1 0 0,1 0-1 0 0,0-1 0 0 0,-1 1 0 0 0,1 0 1 0 0,0 0-1 0 0,0 0 0 0 0,0-2-44 0 0,18-25 5120 0 0,28-23 2634 0 0,36-14-4921 0 0,12 14-2765 0 0,-93 50-395 0 0</inkml:trace>
  <inkml:trace contextRef="#ctx0" brushRef="#br0" timeOffset="60595.36">12735 3773 7567 0 0,'0'0'348'0'0,"0"0"-6"0"0,-12 0 1580 0 0,8 0 1698 0 0,13 5 4671 0 0,46 25-7607 0 0,23 21 469 0 0,-55-32-754 0 0,0 1 1 0 0,-2 1-1 0 0,0 1 1 0 0,-1 1-1 0 0,-1 0 0 0 0,-2 2 1 0 0,0 0-1 0 0,8 18-399 0 0,29 40 640 0 0,-45-67-579 0 0,0 1-1 0 0,-2-1 1 0 0,0 1 0 0 0,-1 1 0 0 0,0-1 0 0 0,-2 1-1 0 0,0 0 1 0 0,-1 0 0 0 0,0 0 0 0 0,-1 14-61 0 0,-2-16 31 0 0,1-1 0 0 0,-2 1 0 0 0,0-1 1 0 0,-1 1-1 0 0,-1-1 0 0 0,0 0 0 0 0,-1 0 1 0 0,0 0-1 0 0,-2 0 0 0 0,1-1 0 0 0,-2 0 1 0 0,0 0-1 0 0,-1-1 0 0 0,-3 5-31 0 0,-25 38 84 0 0,26-37-140 0 0,-1 0 0 0 0,-1-1-1 0 0,-1-1 1 0 0,-1 0 0 0 0,0-1 0 0 0,-1 0 0 0 0,-4 1 56 0 0,7-9-1412 0 0,11-7 677 0 0</inkml:trace>
  <inkml:trace contextRef="#ctx0" brushRef="#br0" timeOffset="-174878.4199">5022 1779 4519 0 0,'0'0'99'0'0,"0"0"12"0"0,0 0 10 0 0,0 0 56 0 0,0-4 187 0 0,2-14 79 0 0,-1 13 18 0 0,-1 5-11 0 0,0 0-64 0 0,0 0-30 0 0,0 0-4 0 0,0 0-8 0 0,0 0-34 0 0,-18-8 8310 0 0,17 8-8543 0 0,1 0 24 0 0,0 0-10 0 0,0 0-10 0 0,0 0 9 0 0,0 0 39 0 0,0 0 20 0 0,0 0 3 0 0,0 0 6 0 0,0 0 22 0 0,0 0 10 0 0,0 0 2 0 0,0 0 7 0 0,0 0 29 0 0,0 0 17 0 0,0 0 3 0 0,0 0-20 0 0,0 0-82 0 0,0 0-33 0 0,0 0-8 0 0,0 0-3 0 0,0 0-13 0 0,0 0-8 0 0,0 0-1 0 0,0 0-2 0 0,0 0-12 0 0,0 0-2 0 0,0 0 0 0 0,1 0-10 0 0,33 0 188 0 0,-32 0-155 0 0,-1 0-6 0 0,7 0-1 0 0,-6 0 0 0 0,0 0-2 0 0,53-6 1116 0 0,-53 6-1090 0 0,14-3 264 0 0,-5 6-368 0 0,0 2 0 0 0,17 11 11 0 0,-27-15 42 0 0,1 0 0 0 0,4 1-31 0 0,-4-2 31 0 0,0 0 0 0 0,4-1-31 0 0,-3 0 20 0 0,2-1-20 0 0,-3 2 31 0 0,-2 0 11 0 0,0 0 0 0 0,0 0 0 0 0,-101 9 951 0 0,35 17-562 0 0,44-15-601 0 0,15-6 159 0 0,5-4 43 0 0,2-1 16 0 0,2 0-16 0 0,16-4-43 0 0,39-4-11 0 0,-28 3 0 0 0,10 0 0 0 0,21-8 0 0 0,-18 12 208 0 0,-102-6 171 0 0,-75 8 170 0 0,119 0-560 0 0,7 2-31 0 0,0 0 31 0 0,0-1 11 0 0,0-2 0 0 0,3 1-11 0 0,4-1-43 0 0,17 12-81 0 0,-10-10 131 0 0,0 0-1 0 0,0 0 0 0 0,0 0 1 0 0,1-1-1 0 0,-1 1 1 0 0,0-1-1 0 0,1 0 1 0 0,-1-1-1 0 0,1 0 0 0 0,-1 1 1 0 0,1-2-1 0 0,-1 1 1 0 0,1-1-1 0 0,4 0 5 0 0,71-14 0 0 0,-74 13 11 0 0,-5 1 42 0 0,-2 1 11 0 0,0 0 0 0 0,0 0 1 0 0,-14-4 70 0 0,-92 24 209 0 0,63-17-357 0 0,42-3-51 0 0,22 7-3 0 0,121-6-67 0 0,-126-2 140 0 0,10-2 207 0 0,-75-13-29 0 0,11 9-109 0 0,27 6-73 0 0,-38 11-19 0 0,47-9-57 0 0,2-1-21 0 0,0 0-36 0 0,0 0-146 0 0,0 0-67 0 0,2 0-9 0 0,12-6-1895 0 0,-12 5 161 0 0</inkml:trace>
  <inkml:trace contextRef="#ctx0" brushRef="#br1" timeOffset="-165207.25">5481 1571 2903 0 0,'0'0'134'0'0,"0"0"58"0"0,0 0 164 0 0,0 0 76 0 0,0 0 14 0 0,0 0-10 0 0,0 0-50 0 0,0 0-24 0 0,0 0-2 0 0,0 0 11 0 0,0 0 45 0 0,0 0 21 0 0,0 0 3 0 0,0 0-9 0 0,0 0-40 0 0,0 0-21 0 0,0 0-2 0 0,0 0 0 0 0,0 0 0 0 0,-2 0 0 0 0,2 0-249 0 0,1-1-1 0 0,-1 1 0 0 0,0 0 0 0 0,0 0 0 0 0,0 0 0 0 0,0 0 1 0 0,0 0-1 0 0,0-1 0 0 0,0 1 0 0 0,1 0 0 0 0,-1 0 1 0 0,0 0-1 0 0,0 0 0 0 0,0 0 0 0 0,0-1 0 0 0,0 1 0 0 0,0 0 1 0 0,0 0-1 0 0,0 0 0 0 0,0 0 0 0 0,0-1 0 0 0,0 1 1 0 0,0 0-1 0 0,0 0 0 0 0,0 0 0 0 0,0 0 0 0 0,0-1 1 0 0,0 1-1 0 0,0 0 0 0 0,0 0 0 0 0,0 0 0 0 0,0 0 0 0 0,-1-1 1 0 0,1 1-1 0 0,0 0 0 0 0,0 0 0 0 0,0 0 0 0 0,0 0 1 0 0,0 0-119 0 0,14-7 238 0 0,36-19 460 0 0,6 10 96 0 0,-37 11-664 0 0,37-2 107 0 0,-49 4-184 0 0,49-1 129 0 0,-47 3-172 0 0,27-17 65 0 0,5-7 42 0 0,1 20-22 0 0,-36 6-46 0 0,62 12 243 0 0,-46-16-98 0 0,4 3-45 0 0,51 32 351 0 0,-69-30-435 0 0,1 1-11 0 0,45 13 84 0 0,-46-13-138 0 0,52 51 732 0 0,-34-16-357 0 0,0 52 70 0 0,-18-43-381 0 0,2 53 206 0 0,-3-80-86 0 0,9 48-98 0 0,4 97 742 0 0,-15-65-604 0 0,5 27 100 0 0,-6-62-200 0 0,0 27 23 0 0,-7-58-94 0 0,1 31 11 0 0,1-26-64 0 0,-15 113 128 0 0,16-128-75 0 0,0-15-31 0 0,-2 88 31 0 0,1-62-53 0 0,1-28 13 0 0,4 11 235 0 0,-1-4-162 0 0,-3-13-33 0 0,1 0 11 0 0,20 28 125 0 0,9-11 25 0 0,-29-18-161 0 0,17 0 96 0 0,-12-1-114 0 0,42 8 155 0 0,-41-4-159 0 0,9 4-20 0 0,13-2 254 0 0,-20-4-199 0 0,1 1-53 0 0,27 6 51 0 0,-19 0-64 0 0,15 1 0 0 0,-6-6 11 0 0,8-9 159 0 0,16 8-159 0 0,-32 1-11 0 0,37 5 0 0 0,-46-7 0 0 0,29 2 64 0 0,-31-1-53 0 0,13 2 159 0 0,0 8-31 0 0,-12-10-128 0 0,-2 0 43 0 0,-6-2 17 0 0,-1 0 0 0 0,2 0-17 0 0,4-1-144 0 0,9-10-3433 0 0,-14 10-4549 0 0</inkml:trace>
  <inkml:trace contextRef="#ctx0" brushRef="#br1" timeOffset="-160371.8">16 2004 1375 0 0,'0'0'300'0'0,"0"0"724"0"0,0 0 322 0 0,0 0 59 0 0,0 0-72 0 0,0 0-365 0 0,0 0-157 0 0,0 0-38 0 0,0 0-37 0 0,0 0-133 0 0,0 0-56 0 0,0 0-17 0 0,0 0-19 0 0,0 0-72 0 0,-1-4 161 0 0,-1 2 4106 0 0,2 1-4702 0 0,-5 4 1353 0 0,5 17-1362 0 0,11 181 17 0 0,8-53 114 0 0,-6-73 182 0 0,-13-73-220 0 0,0-2 12 0 0,0 0 17 0 0,0 0-17 0 0,0 0-11 0 0,0 0 1 0 0,0 0 6 0 0,0 0 6 0 0,-3-19 170 0 0,-26-222 172 0 0,10 133 16 0 0,22 80-558 0 0,-2 26 66 0 0,3-2 53 0 0,8 22-64 0 0,-7-1 44 0 0,-1 0 0 0 0,-1 0-1 0 0,-1 0 1 0 0,-1 1 0 0 0,0-1-1 0 0,-1 11 0 0 0,2 42 60 0 0,0 66 88 0 0,-3-128-88 0 0,0-4 9 0 0,1-4-91 0 0,0 0-1 0 0,0-1 1 0 0,0 1-1 0 0,-1 0 1 0 0,1 0-1 0 0,0 0 1 0 0,0 0-1 0 0,0 0 1 0 0,0 0-1 0 0,0 0 1 0 0,-1 0-1 0 0,1 0 1 0 0,0 0-1 0 0,0 0 1 0 0,0 0-1 0 0,0 0 1 0 0,0 0 0 0 0,0 0-1 0 0,-1 0 1 0 0,1 0-1 0 0,0 0 1 0 0,0 0-1 0 0,0 0 1 0 0,0 1-1 0 0,0-1 1 0 0,0 0-1 0 0,-1 0 1 0 0,1 0-1 0 0,0 0 1 0 0,0 0-1 0 0,0 0 1 0 0,0 0-1 0 0,0 0 1 0 0,0 0 0 0 0,0 1-1 0 0,0-1 1 0 0,-1 0-1 0 0,1 0 1 0 0,0 0 22 0 0,-1-2-255 0 0,-4-9-1259 0 0</inkml:trace>
  <inkml:trace contextRef="#ctx0" brushRef="#br1" timeOffset="-158612.3799">30 2226 3679 0 0,'0'0'284'0'0,"0"0"44"0"0,0 0 880 0 0,0 0 404 0 0,0 0 79 0 0,0 0-91 0 0,0 0-456 0 0,0 0-199 0 0,0 0-38 0 0,0 0-44 0 0,0 0-149 0 0,0 0-66 0 0,0 0-9 0 0,0 0-47 0 0,0 0-176 0 0,0 0-80 0 0,0 0-15 0 0,0 0-26 0 0,0 0-107 0 0,0 0-48 0 0,20 5 543 0 0,146-9 2035 0 0,-6 5-1814 0 0,-131 3-821 0 0,22 0 58 0 0,7-22 643 0 0,-52 17-753 0 0,0-1 0 0 0,0 1 0 0 0,0 1-1 0 0,0-1 1 0 0,0 1 0 0 0,0 0 0 0 0,0 0 0 0 0,0 1-1 0 0,0 0 1 0 0,0 0 0 0 0,0 0 0 0 0,0 1-1 0 0,0 0 1 0 0,-1 0 0 0 0,1 0 0 0 0,-1 1 0 0 0,1 0-31 0 0,8 2 12 0 0,31 6 64 0 0,27-17 203 0 0,-16 25-90 0 0,-48-16-189 0 0,-1 0 11 0 0,15 3 53 0 0,44-10 296 0 0,38 13-99 0 0,-72-9-261 0 0,-3-4 11 0 0,-10 1 42 0 0,2 0 0 0 0,11 2 18 0 0,-6 1 92 0 0,10-6 53 0 0,46 0 161 0 0,-74 7-377 0 0,0 1 0 0 0,0 0 0 0 0,27 5 0 0 0,0-9 128 0 0,-29 1-117 0 0,-4 1 42 0 0,4-1 11 0 0,-5 1 0 0 0,-1 0 0 0 0,1-1-11 0 0,0 1-50 0 0,0-1 0 0 0,1 1-1 0 0,-1-1 1 0 0,0 1-1 0 0,0-1 1 0 0,0 0-1 0 0,0 1 1 0 0,0-1 0 0 0,0 0-1 0 0,-1 0 1 0 0,1 0-1 0 0,0 0 1 0 0,0 1 0 0 0,0-1-1 0 0,-1 0 1 0 0,1-1-1 0 0,-1 1 1 0 0,1 0-1 0 0,-1 0 1 0 0,1 0 0 0 0,-1 0-1 0 0,0 0 1 0 0,1 0-1 0 0,-1-1 1 0 0,0 1 0 0 0,0 0-1 0 0,0 0 1 0 0,0-1-3 0 0,1-1 2 0 0,0-11 25 0 0,0 0 0 0 0,-1 1 0 0 0,-1-1 0 0 0,0 0 0 0 0,-1 0-1 0 0,0 0 1 0 0,-2-3-27 0 0,2 8 4 0 0,-14-65-4 0 0,6 37 0 0 0,31 234 0 0 0,9-23 0 0 0,-22-144 0 0 0,-10-77 0 0 0,-20-140 64 0 0,20 88-80 0 0,2 93-165 0 0,0 5-437 0 0,0 1-162 0 0,0 0-1017 0 0,0 0-4169 0 0,0 0-1788 0 0</inkml:trace>
  <inkml:trace contextRef="#ctx0" brushRef="#br1" timeOffset="-157239.5">682 2329 455 0 0,'0'0'1879'0'0,"0"0"229"0"0,0 0 100 0 0,0 0-188 0 0,0 0-876 0 0,0 0-384 0 0,0 0-79 0 0,0 0-39 0 0,0 0-129 0 0,0 0-53 0 0,0 0-11 0 0,11 2 1142 0 0,-7 2-1449 0 0,-1-1 0 0 0,0 0 0 0 0,0 1 0 0 0,0-1 0 0 0,-1 1 0 0 0,1 0 0 0 0,-1 0-1 0 0,0 0 1 0 0,0 0 0 0 0,-1 0 0 0 0,1 0 0 0 0,-1 1 0 0 0,0-1 0 0 0,0 1 0 0 0,0-1 0 0 0,0 1 0 0 0,-1-1 0 0 0,0 1-142 0 0,8 31 486 0 0,3 20-139 0 0,32 130 389 0 0,-25-103-723 0 0,-6-19 179 0 0,-1 81 352 0 0,-3-80-480 0 0,12 142 211 0 0,-9-90-222 0 0,0 24 11 0 0,-4-44-64 0 0,-1-36 11 0 0,-2 94 42 0 0,-3-120-53 0 0,-3-16 150 0 0,-5 41 418 0 0,9-36-214 0 0,-2-22-280 0 0,0-2 4 0 0,0 0 2 0 0,0 0 0 0 0,0 1-2 0 0,7 32 260 0 0,1-6 1114 0 0,1-13-1037 0 0,-2-9-858 0 0</inkml:trace>
  <inkml:trace contextRef="#ctx0" brushRef="#br1" timeOffset="-150931.3295">939 4000 919 0 0,'0'0'95'0'0,"0"0"62"0"0,0 0 31 0 0,0 0 4 0 0,0 0-21 0 0,0 0-75 0 0,0 0 21 0 0,0 0 10 0 0,0 0-6 0 0,0 0 3 0 0,0 0 18 0 0,0 0 8 0 0,0 0 2 0 0,0 0 44 0 0,0 0 184 0 0,0 0 79 0 0,0 0 18 0 0,0 0 27 0 0,0 0 102 0 0,0 0 46 0 0,0 0 10 0 0,0 0-39 0 0,0 0-175 0 0,0 0-80 0 0,-1 1-15 0 0,-14 4 66 0 0,4-7-406 0 0,-3-8 65 0 0,-8-7 1132 0 0,-31 25 760 0 0,47-9-1815 0 0,5 1-130 0 0,1 0-1 0 0,-1-1 1 0 0,0 1-1 0 0,1 0 0 0 0,-1 0 1 0 0,1 0-1 0 0,-1-1 0 0 0,0 1 1 0 0,1 0-1 0 0,-1 0 0 0 0,0 0 1 0 0,1 0-1 0 0,-1 0 1 0 0,0 0-1 0 0,1 1 0 0 0,-1-1 1 0 0,0 0-1 0 0,1 0 0 0 0,-1 0 1 0 0,0 1-1 0 0,1-1 0 0 0,-1 0 1 0 0,1 0-1 0 0,-1 1 1 0 0,1-1-1 0 0,-1 1 0 0 0,1-1 1 0 0,-1 0-1 0 0,1 1 0 0 0,-1-1 1 0 0,1 1-1 0 0,-1-1 0 0 0,1 1 1 0 0,0 0-1 0 0,-1-1 1 0 0,1 1-1 0 0,-1 0-24 0 0,0 19 565 0 0,1-18-489 0 0,0-2 16 0 0,0 0-1 0 0,0 0-22 0 0,0 0-5 0 0,0 0 14 0 0,0 0 50 0 0,0 0 2 0 0,3 0-2 0 0,34-3 231 0 0,-11-6-179 0 0,1-7 396 0 0,-25 15-517 0 0,-2 1 31 0 0,0 0 4 0 0,-4-16 388 0 0,3 14-386 0 0,1 2 0 0 0,0 0-2 0 0,0 0-12 0 0,0 0-15 0 0,-3-4-43 0 0,3 3 19 0 0,1-4-22 0 0,-1 4 32 0 0,0 0 1 0 0,-4-4-32 0 0,3 2 40 0 0,-2 2 14 0 0,2 10-20 0 0,0 1-46 0 0,-1-1-10 0 0,1 1 0 0 0,4 1 0 0 0,3 35 54 0 0,-4-36-44 0 0,2 31-10 0 0,-9-2 0 0 0,-2-2 0 0 0,8-9 54 0 0,-1 4 104 0 0,0-30-94 0 0,0-2 24 0 0,0 0-12 0 0,0 0-4 0 0,0 0 10 0 0,0 0 39 0 0,0 0 20 0 0,0 0 3 0 0,0 0-8 0 0,0 0-34 0 0,0 0-20 0 0,0 0-2 0 0,0 0-2 0 0,0 0-12 0 0,0 0-2 0 0,25-9 75 0 0,25-1-86 0 0,43 7-53 0 0,-31 3 0 0 0,4 8 0 0 0,24-7 86 0 0,-24-2-20 0 0,-7 9-66 0 0,29 1 72 0 0,-30-9-8 0 0,46 2 0 0 0,35-20-64 0 0,-36 6 54 0 0,11 11 103 0 0,-73 6-50 0 0,2-5-150 0 0,27 4 32 0 0,-16-14 75 0 0,2 14-64 0 0,15 1 0 0 0,-33-10 0 0 0,2 9 0 0 0,39-10 11 0 0,-49 7 42 0 0,48-4-42 0 0,-64 3 32 0 0,68 17-33 0 0,-30-15-10 0 0,-11-2 0 0 0,9 5 0 0 0,1 6 0 0 0,-10-8 11 0 0,-3-3 42 0 0,-26-1-53 0 0,-2 2 11 0 0,-7-1 32 0 0,5-2-22 0 0,-6 1 32 0 0,31-4 558 0 0,-31 4-558 0 0,-2 1 11 0 0,0 0 0 0 0,0 0 2 0 0,0 0 4 0 0,0 0 2 0 0,0 0 0 0 0,0 0 4 0 0,0 0 16 0 0,0 0-1 0 0,0 0-22 0 0,0 0-5 0 0,0 0 0 0 0,0 0 0 0 0,2 0-10 0 0,5 2-33 0 0,-3 0 22 0 0,26 17-891 0 0,-15-17-86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C1135-2984-446A-8036-72C1A2C1A98D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8B230-6C75-4F2A-A51E-48F04DEC17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25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6C38-22BF-44EC-ADF5-D454266E1FE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19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8B230-6C75-4F2A-A51E-48F04DEC17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43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6C38-22BF-44EC-ADF5-D454266E1FE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34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C98D67-440E-4225-BFA9-0FB712B8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B11E236-0670-4060-99F3-1FF261DF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D026E13-0BDE-4617-93F7-CBAE8E6C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3BC9-C86F-401B-86E3-CF6C95FE3066}" type="datetime1">
              <a:rPr lang="es-ES" smtClean="0"/>
              <a:t>31/10/2022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B49B341-01F8-47C9-B534-F658A0F7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B3D8F0-5C52-4974-9734-C7DEA20C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9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09437A-7B02-430B-B72D-C4D3D965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3F37DF4-5350-47FA-B094-00582531A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0DEA5E6-0D31-4FE5-8EDA-B05790DD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1B4-A253-4A30-A268-81E48E766054}" type="datetime1">
              <a:rPr lang="es-ES" smtClean="0"/>
              <a:t>31/10/2022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4F96ADC-77B8-4E03-965A-2B9404B1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642FC30-0521-4521-BB00-7BFC0A8A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1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EB38B8F-B134-476E-ADB8-CB81452AE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712611B-B003-451E-8E2D-5F642776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1343C29-F01B-4B2B-8C18-58AC382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669C-875B-459F-A8E5-90F36EE71781}" type="datetime1">
              <a:rPr lang="es-ES" smtClean="0"/>
              <a:t>31/10/2022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60F1F84-404C-4BF4-9E29-D4BB42CA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F7EFF26-342D-48A0-BF26-D36A3E7B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13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D592BB-6BBE-481F-AF70-419ED168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A5E6B67-111C-4DE8-8CEB-79D4CD4B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AA6A4F3-9675-4A71-878A-F150DD28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C0ED-FFB7-4427-8FFA-EF4F1C63A533}" type="datetime1">
              <a:rPr lang="es-ES" smtClean="0"/>
              <a:t>31/10/2022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42AE33E-81A4-4A75-8E87-E391E23B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C5D9E72-0A43-4B74-8741-85B4C5D9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90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6C530A-A7B5-4DE5-A53F-CFA6F736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79D0D92-8196-4786-837B-E58C6A5E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4533CEA-EDD2-4463-8655-96587391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960D-D6B7-467B-A3A4-0567245E9846}" type="datetime1">
              <a:rPr lang="es-ES" smtClean="0"/>
              <a:t>31/10/2022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F9ECDB4-7B45-43A9-AB7A-229EF74F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F2E1026-2BEC-4F43-A9CA-2C16F3F4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2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C2FF52-794F-412D-A840-73775A8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25E0642-241B-4E1D-8EC3-BC3C5601B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FCD4E2A-03BD-47C6-A755-B8C7061E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870E217-48C0-44D8-B57E-990DBBF5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EE5-7687-40EC-AA83-BB5E874983B5}" type="datetime1">
              <a:rPr lang="es-ES" smtClean="0"/>
              <a:t>31/10/2022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6EF4BAC-23F5-4FEF-87FB-6EF1100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B04F615-FE39-4954-A52D-0DB1B82D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7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B5827B-E7D8-42F9-8827-7669961C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1D7B3E5-2661-457C-9DF3-DDC68512F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EAFD543-A671-429F-8CD1-1C17A2EE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2C62449-C2FD-4D16-B9ED-26A380011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78263CC-25D9-48CC-995B-1D491827F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F2CD1248-A53B-4D8E-91B4-6D15B4F1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4EA-FCDD-437E-A2FC-26C0AE13DD86}" type="datetime1">
              <a:rPr lang="es-ES" smtClean="0"/>
              <a:t>31/10/2022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C063371-EB49-4FC7-9DF7-9467098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F0AFF569-4235-4726-B6E1-E9B59F00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78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2001E6-584C-48D5-AFD5-813F0BC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933EA412-689B-49A5-9AFF-3046F356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ADFA-344D-41BE-827B-963A6B4FE7E1}" type="datetime1">
              <a:rPr lang="es-ES" smtClean="0"/>
              <a:t>31/10/2022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D41C214-E5D1-4EF0-8791-7278C6A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F06A1A67-A527-4AEF-9831-4C21DAEB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83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71100E8-438B-4487-8C7C-CB469BBE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8F2D-61AC-443B-A942-9D691C14B723}" type="datetime1">
              <a:rPr lang="es-ES" smtClean="0"/>
              <a:t>31/10/2022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5AAD808F-9598-45C0-B163-9A831E95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F2B758D-4AF3-4F74-BC11-4EF3DB36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43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BCB4B7-4920-4695-9855-71E26B48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3E4082C-83DB-444B-A3A7-F7A07F0E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89C3B54-A725-454B-840C-BF4F0B29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78648D7-6334-4C32-BA04-27A0B86C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3F91-2B92-48DC-8D83-7E5F4F987678}" type="datetime1">
              <a:rPr lang="es-ES" smtClean="0"/>
              <a:t>31/10/2022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59D4841-F586-4329-9B3A-D7CD1CD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BD8E23A-992E-472E-B2AB-D9804300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4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0DF324-8256-45FA-82B3-EF5D833F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C8273A47-A47C-4536-8A9D-C9D7771CE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F5F136D-333F-48EC-B889-369B5B243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BD264A8-1DDF-43BD-9B87-8534C3F6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6D6D-D7EF-4E22-A95B-91D7048AAD45}" type="datetime1">
              <a:rPr lang="es-ES" smtClean="0"/>
              <a:t>31/10/2022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3F85A2E-0188-4656-A491-E0C28236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1915985-219D-4099-8BB2-F970E8F7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87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F45915A-2EB6-4C9C-9142-91884E30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39A241D-BB76-4B4A-923F-48351FF0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59361EA-E545-49DA-9153-07B37802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3B27-D646-4691-B2F8-8DC1ED953B67}" type="datetime1">
              <a:rPr lang="es-ES" smtClean="0"/>
              <a:t>31/10/2022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BF7714B-9F57-432C-A078-8C12AC78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1A9A094-7DA6-4315-A753-391050622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anantonio.hernandez@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victorjavier.llorente@upm.es" TargetMode="External"/><Relationship Id="rId4" Type="http://schemas.openxmlformats.org/officeDocument/2006/relationships/hyperlink" Target="mailto:fj.devicente@upm.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uanantonio.hernandez@upm.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victorjavier.llorente@upm.es" TargetMode="External"/><Relationship Id="rId4" Type="http://schemas.openxmlformats.org/officeDocument/2006/relationships/hyperlink" Target="mailto:fj.devicente@upm.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423" y="1483795"/>
            <a:ext cx="9144000" cy="1655762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2"/>
                </a:solidFill>
                <a:latin typeface="Arial (Titulos)"/>
              </a:rPr>
              <a:t>TEMA </a:t>
            </a:r>
            <a:r>
              <a:rPr lang="es-ES" sz="4000" dirty="0" smtClean="0">
                <a:solidFill>
                  <a:schemeClr val="tx2"/>
                </a:solidFill>
                <a:latin typeface="Arial (Titulos)"/>
              </a:rPr>
              <a:t>2: Sentencias de control de flujo: </a:t>
            </a:r>
            <a:r>
              <a:rPr lang="es-ES" sz="4000" b="1" u="sng" dirty="0" smtClean="0">
                <a:solidFill>
                  <a:schemeClr val="tx2"/>
                </a:solidFill>
                <a:latin typeface="Arial (Titulos)"/>
              </a:rPr>
              <a:t>Condicionales</a:t>
            </a:r>
            <a:r>
              <a:rPr lang="es-ES" sz="4000" dirty="0" smtClean="0">
                <a:solidFill>
                  <a:schemeClr val="tx2"/>
                </a:solidFill>
                <a:latin typeface="Arial (Titulos)"/>
              </a:rPr>
              <a:t>, Bucles e Iteraciones</a:t>
            </a:r>
            <a:endParaRPr lang="es-ES" sz="4000" dirty="0">
              <a:solidFill>
                <a:schemeClr val="tx2"/>
              </a:solidFill>
              <a:latin typeface="Arial (Titulos)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xmlns="" id="{CB9D8926-E7BC-0F9B-32C4-864AC5FEB0FE}"/>
              </a:ext>
            </a:extLst>
          </p:cNvPr>
          <p:cNvSpPr txBox="1">
            <a:spLocks/>
          </p:cNvSpPr>
          <p:nvPr/>
        </p:nvSpPr>
        <p:spPr>
          <a:xfrm>
            <a:off x="1438423" y="31395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latin typeface="Arial (cuerpo)"/>
              </a:rPr>
              <a:t>Dpto. de Matemática Aplicada a la Ingeniería Aeroespacial</a:t>
            </a:r>
          </a:p>
          <a:p>
            <a:endParaRPr lang="es-ES" sz="3200" dirty="0">
              <a:latin typeface="Arial (cuerpo)"/>
            </a:endParaRPr>
          </a:p>
          <a:p>
            <a:r>
              <a:rPr lang="es-ES" sz="3200" dirty="0">
                <a:latin typeface="Arial (cuerpo)"/>
              </a:rPr>
              <a:t>Informática, 1</a:t>
            </a:r>
            <a:r>
              <a:rPr lang="es-ES" sz="3200" baseline="30000" dirty="0">
                <a:latin typeface="Arial (cuerpo)"/>
              </a:rPr>
              <a:t>er</a:t>
            </a:r>
            <a:r>
              <a:rPr lang="es-ES" sz="3200" dirty="0">
                <a:latin typeface="Arial (cuerpo)"/>
              </a:rPr>
              <a:t> semestre</a:t>
            </a:r>
          </a:p>
          <a:p>
            <a:r>
              <a:rPr lang="es-ES" sz="3200" dirty="0">
                <a:latin typeface="Arial (cuerpo)"/>
              </a:rPr>
              <a:t>2022 – 2023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xmlns="" id="{F6826BBA-1757-213A-D997-83CA21B9B1DF}"/>
              </a:ext>
            </a:extLst>
          </p:cNvPr>
          <p:cNvSpPr txBox="1">
            <a:spLocks/>
          </p:cNvSpPr>
          <p:nvPr/>
        </p:nvSpPr>
        <p:spPr>
          <a:xfrm>
            <a:off x="1438423" y="5680493"/>
            <a:ext cx="5900468" cy="100929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b="1" dirty="0">
                <a:latin typeface="Arial (cuerpo)"/>
              </a:rPr>
              <a:t>Profesor: </a:t>
            </a:r>
            <a:r>
              <a:rPr lang="es-ES" sz="1400" dirty="0">
                <a:latin typeface="Arial (cuerpo)"/>
              </a:rPr>
              <a:t>Juan Antonio Hernández Ramos (</a:t>
            </a:r>
            <a:r>
              <a:rPr lang="es-ES" sz="1400" dirty="0">
                <a:latin typeface="Arial (cuerpo)"/>
                <a:hlinkClick r:id="rId3"/>
              </a:rPr>
              <a:t>juanantonio.hernandez@upm.es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Coordinador: </a:t>
            </a:r>
            <a:r>
              <a:rPr lang="es-ES" sz="1400" dirty="0">
                <a:latin typeface="Arial (cuerpo)"/>
              </a:rPr>
              <a:t>Javier de Vicente Buendía (</a:t>
            </a:r>
            <a:r>
              <a:rPr lang="es-ES" sz="1400" dirty="0">
                <a:latin typeface="Arial (cuerpo)"/>
                <a:hlinkClick r:id="rId4"/>
              </a:rPr>
              <a:t>fj.devicente@upm.es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Colaborador: </a:t>
            </a:r>
            <a:r>
              <a:rPr lang="es-ES" sz="1400" dirty="0">
                <a:latin typeface="Arial (cuerpo)"/>
              </a:rPr>
              <a:t>Víctor Javier Llorente Lázaro (</a:t>
            </a:r>
            <a:r>
              <a:rPr lang="es-ES" sz="1400" dirty="0">
                <a:latin typeface="Arial (cuerpo)"/>
                <a:hlinkClick r:id="rId5"/>
              </a:rPr>
              <a:t>victorjavier.llorente@upm.es</a:t>
            </a:r>
            <a:r>
              <a:rPr lang="es-ES" sz="1400" dirty="0">
                <a:latin typeface="Arial (cuerpo)"/>
              </a:rPr>
              <a:t>)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8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Condicionales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, 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40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CONDICIONALES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0516898-586E-4D10-99F0-3FE1E9F7356B}"/>
              </a:ext>
            </a:extLst>
          </p:cNvPr>
          <p:cNvSpPr/>
          <p:nvPr/>
        </p:nvSpPr>
        <p:spPr>
          <a:xfrm>
            <a:off x="54755" y="20868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Ejemplo de </a:t>
            </a: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anidado</a:t>
            </a:r>
            <a:endParaRPr lang="es-ES" sz="1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10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1474982" y="2443381"/>
            <a:ext cx="7837402" cy="427809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Expresiones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condicionales</a:t>
            </a:r>
          </a:p>
          <a:p>
            <a:endParaRPr lang="es-ES" sz="1600" i="1" dirty="0" smtClean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s-ES" sz="1600" i="1" dirty="0" err="1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anidado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 =</a:t>
            </a:r>
            <a:r>
              <a:rPr lang="es-ES" sz="1600" dirty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“Escribe un número: 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 smtClean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(numero %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s-ES" sz="1600" dirty="0" smtClean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0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“el número 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,numero,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par”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(numero % </a:t>
            </a:r>
            <a:r>
              <a:rPr lang="es-ES" sz="1600" dirty="0" smtClean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== </a:t>
            </a:r>
            <a:r>
              <a:rPr lang="es-ES" sz="1600" dirty="0" smtClean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</a:t>
            </a:r>
            <a:r>
              <a:rPr lang="es-ES" sz="1600" dirty="0" err="1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“además, el número 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,numero,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múltiplo de 3”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elif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 % </a:t>
            </a:r>
            <a:r>
              <a:rPr lang="es-ES" sz="1600" dirty="0" smtClean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“además, el número 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,numero,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múltiplo 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 5”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“el número 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,numero,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es impar“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(numero %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“además, el número 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,numero,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múltiplo de 3”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elif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(numero %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“además, el número 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,numero,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múltiplo de 5”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s-ES" sz="1600" dirty="0" smtClean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7093150" y="630947"/>
            <a:ext cx="4628190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Escribe un número: 5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</a:t>
            </a:r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 número 5 es impar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demás, el número 5 es múltiplo de 5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7093150" y="1461944"/>
            <a:ext cx="4751622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Escribe un número: 24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</a:t>
            </a:r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 número 24 es 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demás, el número 24 es múltiplo de 3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5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Condicionales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, 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54755" y="416134"/>
            <a:ext cx="33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EJERCICIOS PROPUESTOS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11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DA9116FC-95E0-4545-83EC-9E3A20C08EA0}"/>
                  </a:ext>
                </a:extLst>
              </p:cNvPr>
              <p:cNvSpPr txBox="1"/>
              <p:nvPr/>
            </p:nvSpPr>
            <p:spPr>
              <a:xfrm>
                <a:off x="555812" y="1212275"/>
                <a:ext cx="10797987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 smtClean="0">
                    <a:solidFill>
                      <a:schemeClr val="tx2"/>
                    </a:solidFill>
                  </a:rPr>
                  <a:t>Escribir un programa que permita convertir entre representaciones de ángulos </a:t>
                </a:r>
                <a:r>
                  <a:rPr lang="es-ES" sz="1600" dirty="0">
                    <a:solidFill>
                      <a:schemeClr val="tx2"/>
                    </a:solidFill>
                  </a:rPr>
                  <a:t>en radianes y en grados (α</a:t>
                </a:r>
                <a:r>
                  <a:rPr lang="es-ES" sz="1600" baseline="-25000" dirty="0" err="1">
                    <a:solidFill>
                      <a:schemeClr val="tx2"/>
                    </a:solidFill>
                  </a:rPr>
                  <a:t>grad</a:t>
                </a:r>
                <a:r>
                  <a:rPr lang="es-ES" sz="1600" dirty="0">
                    <a:solidFill>
                      <a:schemeClr val="tx2"/>
                    </a:solidFill>
                  </a:rPr>
                  <a:t> = 180α</a:t>
                </a:r>
                <a:r>
                  <a:rPr lang="es-ES" sz="1600" baseline="-25000" dirty="0">
                    <a:solidFill>
                      <a:schemeClr val="tx2"/>
                    </a:solidFill>
                  </a:rPr>
                  <a:t>rad</a:t>
                </a:r>
                <a:r>
                  <a:rPr lang="es-ES" sz="1600" dirty="0">
                    <a:solidFill>
                      <a:schemeClr val="tx2"/>
                    </a:solidFill>
                  </a:rPr>
                  <a:t> /π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).</a:t>
                </a:r>
                <a:endParaRPr lang="es-ES" sz="1600" dirty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s-ES" sz="1600" dirty="0">
                    <a:solidFill>
                      <a:schemeClr val="tx2"/>
                    </a:solidFill>
                  </a:rPr>
                  <a:t>NOTA: π se puede obtener del módulo </a:t>
                </a:r>
                <a:r>
                  <a:rPr lang="es-ES" sz="1600" dirty="0" err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math</a:t>
                </a:r>
                <a:r>
                  <a:rPr lang="es-ES" sz="1600" dirty="0">
                    <a:solidFill>
                      <a:schemeClr val="tx2"/>
                    </a:solidFill>
                  </a:rPr>
                  <a:t> directamente o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mediante la </a:t>
                </a:r>
                <a:r>
                  <a:rPr lang="es-ES" sz="1600" dirty="0">
                    <a:solidFill>
                      <a:schemeClr val="tx2"/>
                    </a:solidFill>
                  </a:rPr>
                  <a:t>función intrínseca </a:t>
                </a:r>
                <a:r>
                  <a:rPr lang="es-ES" sz="1600" dirty="0" err="1">
                    <a:solidFill>
                      <a:schemeClr val="tx2"/>
                    </a:solidFill>
                  </a:rPr>
                  <a:t>arcocoseno</a:t>
                </a:r>
                <a:r>
                  <a:rPr lang="es-ES" sz="1600" dirty="0">
                    <a:solidFill>
                      <a:schemeClr val="tx2"/>
                    </a:solidFill>
                  </a:rPr>
                  <a:t> (con π = </a:t>
                </a:r>
                <a:r>
                  <a:rPr lang="es-ES" sz="1600" dirty="0" err="1">
                    <a:solidFill>
                      <a:schemeClr val="tx2"/>
                    </a:solidFill>
                  </a:rPr>
                  <a:t>acos</a:t>
                </a:r>
                <a:r>
                  <a:rPr lang="es-ES" sz="1600" dirty="0">
                    <a:solidFill>
                      <a:schemeClr val="tx2"/>
                    </a:solidFill>
                  </a:rPr>
                  <a:t>(−1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))</a:t>
                </a:r>
              </a:p>
              <a:p>
                <a:pPr algn="just"/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es-ES" sz="1600" dirty="0">
                    <a:solidFill>
                      <a:schemeClr val="tx2"/>
                    </a:solidFill>
                  </a:rPr>
                  <a:t>Escribir un programa que permita convertir entre escalas de temperatura Celsius, Kelvin y Fahrenheit (T</a:t>
                </a:r>
                <a:r>
                  <a:rPr lang="es-ES" sz="1600" baseline="-25000" dirty="0">
                    <a:solidFill>
                      <a:schemeClr val="tx2"/>
                    </a:solidFill>
                  </a:rPr>
                  <a:t>C</a:t>
                </a:r>
                <a:r>
                  <a:rPr lang="es-ES" sz="1600" dirty="0">
                    <a:solidFill>
                      <a:schemeClr val="tx2"/>
                    </a:solidFill>
                  </a:rPr>
                  <a:t> = T</a:t>
                </a:r>
                <a:r>
                  <a:rPr lang="es-ES" sz="1600" baseline="-25000" dirty="0">
                    <a:solidFill>
                      <a:schemeClr val="tx2"/>
                    </a:solidFill>
                  </a:rPr>
                  <a:t>K</a:t>
                </a:r>
                <a:r>
                  <a:rPr lang="es-ES" sz="1600" dirty="0">
                    <a:solidFill>
                      <a:schemeClr val="tx2"/>
                    </a:solidFill>
                  </a:rPr>
                  <a:t> − 273.15, T</a:t>
                </a:r>
                <a:r>
                  <a:rPr lang="es-ES" sz="1600" baseline="-25000" dirty="0">
                    <a:solidFill>
                      <a:schemeClr val="tx2"/>
                    </a:solidFill>
                  </a:rPr>
                  <a:t>F</a:t>
                </a:r>
                <a:r>
                  <a:rPr lang="es-ES" sz="1600" dirty="0">
                    <a:solidFill>
                      <a:schemeClr val="tx2"/>
                    </a:solidFill>
                  </a:rPr>
                  <a:t> = 9/5T</a:t>
                </a:r>
                <a:r>
                  <a:rPr lang="es-ES" sz="1600" baseline="-25000" dirty="0">
                    <a:solidFill>
                      <a:schemeClr val="tx2"/>
                    </a:solidFill>
                  </a:rPr>
                  <a:t>K</a:t>
                </a:r>
                <a:r>
                  <a:rPr lang="es-ES" sz="1600" dirty="0">
                    <a:solidFill>
                      <a:schemeClr val="tx2"/>
                    </a:solidFill>
                  </a:rPr>
                  <a:t> − 459.67). </a:t>
                </a:r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es-ES" sz="1600" dirty="0">
                    <a:solidFill>
                      <a:schemeClr val="tx2"/>
                    </a:solidFill>
                  </a:rPr>
                  <a:t>Escribir un programa que pida un número natural inferior a 1000. Si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el número </a:t>
                </a:r>
                <a:r>
                  <a:rPr lang="es-ES" sz="1600" dirty="0">
                    <a:solidFill>
                      <a:schemeClr val="tx2"/>
                    </a:solidFill>
                  </a:rPr>
                  <a:t>introducido no cumple ese requisito el programa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terminará con </a:t>
                </a:r>
                <a:r>
                  <a:rPr lang="es-ES" sz="1600" dirty="0">
                    <a:solidFill>
                      <a:schemeClr val="tx2"/>
                    </a:solidFill>
                  </a:rPr>
                  <a:t>este mensaje por pantalla El número no es correcto. Si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se cumple </a:t>
                </a:r>
                <a:r>
                  <a:rPr lang="es-ES" sz="1600" dirty="0">
                    <a:solidFill>
                      <a:schemeClr val="tx2"/>
                    </a:solidFill>
                  </a:rPr>
                  <a:t>la condición el programa devolverá la descomposición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del número </a:t>
                </a:r>
                <a:r>
                  <a:rPr lang="es-ES" sz="1600" dirty="0">
                    <a:solidFill>
                      <a:schemeClr val="tx2"/>
                    </a:solidFill>
                  </a:rPr>
                  <a:t>en centenas, decenas y unidades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es-ES" sz="1600" dirty="0">
                    <a:solidFill>
                      <a:schemeClr val="tx2"/>
                    </a:solidFill>
                  </a:rPr>
                  <a:t>Se considera la función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 </a:t>
                </a:r>
                <a:r>
                  <a:rPr lang="es-ES" sz="16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 </a:t>
                </a:r>
                <a:r>
                  <a:rPr lang="es-ES" sz="1600" dirty="0">
                    <a:solidFill>
                      <a:schemeClr val="tx2"/>
                    </a:solidFill>
                  </a:rPr>
                  <a:t>definida del modo siguiente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:</a:t>
                </a: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algn="just"/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algn="just"/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algn="just"/>
                <a:endParaRPr lang="es-ES" sz="1600" dirty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s-ES" sz="1600" dirty="0" smtClean="0">
                    <a:solidFill>
                      <a:schemeClr val="tx2"/>
                    </a:solidFill>
                  </a:rPr>
                  <a:t>Dado un valor de entrada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, devuelva el valor de la función en dicho punto.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="" xmlns:a16="http://schemas.microsoft.com/office/drawing/2014/main" id="{DA9116FC-95E0-4545-83EC-9E3A20C0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2" y="1212275"/>
                <a:ext cx="10797987" cy="5016758"/>
              </a:xfrm>
              <a:prstGeom prst="rect">
                <a:avLst/>
              </a:prstGeom>
              <a:blipFill rotWithShape="0">
                <a:blip r:embed="rId2"/>
                <a:stretch>
                  <a:fillRect l="-282" t="-365" r="-339" b="-6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3400927" y="4155141"/>
                <a:ext cx="4311885" cy="1420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0≤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 </m:t>
                                </m:r>
                                <m:f>
                                  <m:f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num>
                                  <m:den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>
                                  <m:f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927" y="4155141"/>
                <a:ext cx="4311885" cy="14201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36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423" y="1483795"/>
            <a:ext cx="9144000" cy="1655762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2"/>
                </a:solidFill>
                <a:latin typeface="Arial (Titulos)"/>
              </a:rPr>
              <a:t>TEMA </a:t>
            </a:r>
            <a:r>
              <a:rPr lang="es-ES" sz="4000" dirty="0" smtClean="0">
                <a:solidFill>
                  <a:schemeClr val="tx2"/>
                </a:solidFill>
                <a:latin typeface="Arial (Titulos)"/>
              </a:rPr>
              <a:t>2: Sentencias de control de flujo: Condicionales, </a:t>
            </a:r>
            <a:r>
              <a:rPr lang="es-ES" sz="4000" b="1" u="sng" dirty="0" smtClean="0">
                <a:solidFill>
                  <a:schemeClr val="tx2"/>
                </a:solidFill>
                <a:latin typeface="Arial (Titulos)"/>
              </a:rPr>
              <a:t>Bucles e Iteraciones</a:t>
            </a:r>
            <a:endParaRPr lang="es-ES" sz="4000" b="1" u="sng" dirty="0">
              <a:solidFill>
                <a:schemeClr val="tx2"/>
              </a:solidFill>
              <a:latin typeface="Arial (Titulos)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xmlns="" id="{CB9D8926-E7BC-0F9B-32C4-864AC5FEB0FE}"/>
              </a:ext>
            </a:extLst>
          </p:cNvPr>
          <p:cNvSpPr txBox="1">
            <a:spLocks/>
          </p:cNvSpPr>
          <p:nvPr/>
        </p:nvSpPr>
        <p:spPr>
          <a:xfrm>
            <a:off x="1438423" y="31395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latin typeface="Arial (cuerpo)"/>
              </a:rPr>
              <a:t>Dpto. de Matemática Aplicada a la Ingeniería Aeroespacial</a:t>
            </a:r>
          </a:p>
          <a:p>
            <a:endParaRPr lang="es-ES" sz="3200" dirty="0">
              <a:latin typeface="Arial (cuerpo)"/>
            </a:endParaRPr>
          </a:p>
          <a:p>
            <a:r>
              <a:rPr lang="es-ES" sz="3200" dirty="0">
                <a:latin typeface="Arial (cuerpo)"/>
              </a:rPr>
              <a:t>Informática, 1</a:t>
            </a:r>
            <a:r>
              <a:rPr lang="es-ES" sz="3200" baseline="30000" dirty="0">
                <a:latin typeface="Arial (cuerpo)"/>
              </a:rPr>
              <a:t>er</a:t>
            </a:r>
            <a:r>
              <a:rPr lang="es-ES" sz="3200" dirty="0">
                <a:latin typeface="Arial (cuerpo)"/>
              </a:rPr>
              <a:t> semestre</a:t>
            </a:r>
          </a:p>
          <a:p>
            <a:r>
              <a:rPr lang="es-ES" sz="3200" dirty="0">
                <a:latin typeface="Arial (cuerpo)"/>
              </a:rPr>
              <a:t>2022 – 2023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xmlns="" id="{F6826BBA-1757-213A-D997-83CA21B9B1DF}"/>
              </a:ext>
            </a:extLst>
          </p:cNvPr>
          <p:cNvSpPr txBox="1">
            <a:spLocks/>
          </p:cNvSpPr>
          <p:nvPr/>
        </p:nvSpPr>
        <p:spPr>
          <a:xfrm>
            <a:off x="1438423" y="5680493"/>
            <a:ext cx="5900468" cy="100929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b="1" dirty="0">
                <a:latin typeface="Arial (cuerpo)"/>
              </a:rPr>
              <a:t>Profesor: </a:t>
            </a:r>
            <a:r>
              <a:rPr lang="es-ES" sz="1400" dirty="0">
                <a:latin typeface="Arial (cuerpo)"/>
              </a:rPr>
              <a:t>Juan Antonio Hernández Ramos (</a:t>
            </a:r>
            <a:r>
              <a:rPr lang="es-ES" sz="1400" dirty="0">
                <a:latin typeface="Arial (cuerpo)"/>
                <a:hlinkClick r:id="rId3"/>
              </a:rPr>
              <a:t>juanantonio.hernandez@upm.es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Coordinador: </a:t>
            </a:r>
            <a:r>
              <a:rPr lang="es-ES" sz="1400" dirty="0">
                <a:latin typeface="Arial (cuerpo)"/>
              </a:rPr>
              <a:t>Javier de Vicente Buendía (</a:t>
            </a:r>
            <a:r>
              <a:rPr lang="es-ES" sz="1400" dirty="0">
                <a:latin typeface="Arial (cuerpo)"/>
                <a:hlinkClick r:id="rId4"/>
              </a:rPr>
              <a:t>fj.devicente@upm.es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Colaborador: </a:t>
            </a:r>
            <a:r>
              <a:rPr lang="es-ES" sz="1400" dirty="0">
                <a:latin typeface="Arial (cuerpo)"/>
              </a:rPr>
              <a:t>Víctor Javier Llorente Lázaro (</a:t>
            </a:r>
            <a:r>
              <a:rPr lang="es-ES" sz="1400" dirty="0">
                <a:latin typeface="Arial (cuerpo)"/>
                <a:hlinkClick r:id="rId5"/>
              </a:rPr>
              <a:t>victorjavier.llorente@upm.es</a:t>
            </a:r>
            <a:r>
              <a:rPr lang="es-ES" sz="1400" dirty="0">
                <a:latin typeface="Arial (cuerpo)"/>
              </a:rPr>
              <a:t>)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93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 II: Condicionales,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540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ITERATIVAS (BUCLE 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WHILE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0516898-586E-4D10-99F0-3FE1E9F7356B}"/>
              </a:ext>
            </a:extLst>
          </p:cNvPr>
          <p:cNvSpPr/>
          <p:nvPr/>
        </p:nvSpPr>
        <p:spPr>
          <a:xfrm>
            <a:off x="54755" y="20868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&lt;condición&gt;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 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…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1919275" y="4124844"/>
            <a:ext cx="4603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El programa ejecutará las sentencias mientras la condición sea 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El sangrado, de 4 espacios, es automático cada vez que usamos 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s-ES" sz="1600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FF0000"/>
                </a:solidFill>
                <a:cs typeface="Courier New" panose="02070309020205020404" pitchFamily="49" charset="0"/>
              </a:rPr>
              <a:t>PRECAUCIÓN: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si las sentencias no hacen que la condición sea 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, el bucle </a:t>
            </a:r>
            <a:r>
              <a:rPr lang="es-ES" sz="1600" i="1" dirty="0" err="1">
                <a:solidFill>
                  <a:schemeClr val="tx2"/>
                </a:solidFill>
                <a:cs typeface="Courier New" panose="02070309020205020404" pitchFamily="49" charset="0"/>
              </a:rPr>
              <a:t>while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no saldrá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16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Condicionales,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540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ITERATIVAS (BUCLE 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WHILE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xmlns="" id="{105D5969-A018-4324-9522-0EAC0DC7E082}"/>
              </a:ext>
            </a:extLst>
          </p:cNvPr>
          <p:cNvSpPr/>
          <p:nvPr/>
        </p:nvSpPr>
        <p:spPr>
          <a:xfrm>
            <a:off x="8977743" y="1420526"/>
            <a:ext cx="450273" cy="701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xmlns="" id="{F5B0CD8D-C127-49D2-83F5-99E65696BC54}"/>
              </a:ext>
            </a:extLst>
          </p:cNvPr>
          <p:cNvSpPr/>
          <p:nvPr/>
        </p:nvSpPr>
        <p:spPr>
          <a:xfrm>
            <a:off x="8007926" y="2195945"/>
            <a:ext cx="2389909" cy="10296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CONDICIÓN</a:t>
            </a:r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xmlns="" id="{6F2C2729-00A6-4FD8-8000-AD4E7EBC420B}"/>
              </a:ext>
            </a:extLst>
          </p:cNvPr>
          <p:cNvSpPr/>
          <p:nvPr/>
        </p:nvSpPr>
        <p:spPr>
          <a:xfrm>
            <a:off x="10564092" y="3572109"/>
            <a:ext cx="1524000" cy="921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Sentencia 1</a:t>
            </a:r>
          </a:p>
          <a:p>
            <a:pPr algn="ctr"/>
            <a:r>
              <a:rPr lang="es-ES" sz="1800" dirty="0"/>
              <a:t>Sentencia 2</a:t>
            </a:r>
          </a:p>
          <a:p>
            <a:pPr algn="ctr"/>
            <a:r>
              <a:rPr lang="es-ES" sz="1800" dirty="0"/>
              <a:t>…</a:t>
            </a:r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xmlns="" id="{D1799E35-9580-4352-B587-C99D8B7AD338}"/>
              </a:ext>
            </a:extLst>
          </p:cNvPr>
          <p:cNvSpPr/>
          <p:nvPr/>
        </p:nvSpPr>
        <p:spPr>
          <a:xfrm>
            <a:off x="6311267" y="5071808"/>
            <a:ext cx="1558636" cy="5957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xmlns="" id="{ADFB9F95-F34D-4721-AE88-D06E97DC2EB6}"/>
              </a:ext>
            </a:extLst>
          </p:cNvPr>
          <p:cNvCxnSpPr>
            <a:stCxn id="6" idx="3"/>
          </p:cNvCxnSpPr>
          <p:nvPr/>
        </p:nvCxnSpPr>
        <p:spPr>
          <a:xfrm>
            <a:off x="10397835" y="2710772"/>
            <a:ext cx="914400" cy="914400"/>
          </a:xfrm>
          <a:prstGeom prst="bentConnector3">
            <a:avLst>
              <a:gd name="adj1" fmla="val 1015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BCF01B67-B18E-41F2-B101-4A6CA68C4083}"/>
              </a:ext>
            </a:extLst>
          </p:cNvPr>
          <p:cNvSpPr/>
          <p:nvPr/>
        </p:nvSpPr>
        <p:spPr>
          <a:xfrm>
            <a:off x="10486985" y="23527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s-ES" b="1" dirty="0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xmlns="" id="{612AA83E-2603-470B-99C2-9E574ACC6E06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rot="10800000" flipV="1">
            <a:off x="7090586" y="2710772"/>
            <a:ext cx="917341" cy="23610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645C1E27-E862-4F5E-9BDC-6E2AC51C3153}"/>
              </a:ext>
            </a:extLst>
          </p:cNvPr>
          <p:cNvSpPr/>
          <p:nvPr/>
        </p:nvSpPr>
        <p:spPr>
          <a:xfrm>
            <a:off x="7182676" y="235278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s-ES" b="1" dirty="0"/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xmlns="" id="{80F277CD-2130-4B0C-9ABF-005A14EE2301}"/>
              </a:ext>
            </a:extLst>
          </p:cNvPr>
          <p:cNvSpPr/>
          <p:nvPr/>
        </p:nvSpPr>
        <p:spPr>
          <a:xfrm>
            <a:off x="6865447" y="5782988"/>
            <a:ext cx="450273" cy="701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B121902A-C4E9-AA0D-1C01-50E68A8BA9F7}"/>
              </a:ext>
            </a:extLst>
          </p:cNvPr>
          <p:cNvSpPr/>
          <p:nvPr/>
        </p:nvSpPr>
        <p:spPr>
          <a:xfrm>
            <a:off x="54755" y="20868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&lt;condición&gt;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 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…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F772D108-4A70-3EC7-A361-DB3407C1CCEB}"/>
              </a:ext>
            </a:extLst>
          </p:cNvPr>
          <p:cNvSpPr txBox="1"/>
          <p:nvPr/>
        </p:nvSpPr>
        <p:spPr>
          <a:xfrm>
            <a:off x="888197" y="3819704"/>
            <a:ext cx="4603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El programa ejecutará las sentencias mientras la condición sea 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El sangrado, de 4 espacios, es automático cada vez que usamos 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FF0000"/>
                </a:solidFill>
                <a:cs typeface="Courier New" panose="02070309020205020404" pitchFamily="49" charset="0"/>
              </a:rPr>
              <a:t>PRECAUCIÓN: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si las sentencias no hacen que la condición sea 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, el bucle </a:t>
            </a:r>
            <a:r>
              <a:rPr lang="es-ES" sz="1600" i="1" dirty="0" err="1">
                <a:solidFill>
                  <a:schemeClr val="tx2"/>
                </a:solidFill>
                <a:cs typeface="Courier New" panose="02070309020205020404" pitchFamily="49" charset="0"/>
              </a:rPr>
              <a:t>while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no saldrá</a:t>
            </a:r>
            <a:endParaRPr lang="es-E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BF9C44C9-1A7E-E225-B19D-0416C369DF6D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 flipH="1">
            <a:off x="9630568" y="2797913"/>
            <a:ext cx="1267837" cy="2123211"/>
          </a:xfrm>
          <a:prstGeom prst="bentConnector3">
            <a:avLst>
              <a:gd name="adj1" fmla="val -57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36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 II: Condicionales,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540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ITERATIVAS (BUCLE 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WHILE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0516898-586E-4D10-99F0-3FE1E9F7356B}"/>
              </a:ext>
            </a:extLst>
          </p:cNvPr>
          <p:cNvSpPr/>
          <p:nvPr/>
        </p:nvSpPr>
        <p:spPr>
          <a:xfrm>
            <a:off x="54755" y="20868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&lt;condición&gt;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 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…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1005182" y="3542705"/>
            <a:ext cx="3147015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Expresiones iterativas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Bucles tipo </a:t>
            </a:r>
            <a:r>
              <a:rPr lang="es-ES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 =</a:t>
            </a:r>
            <a:r>
              <a:rPr lang="es-ES" sz="1600" dirty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</a:t>
            </a:r>
            <a:r>
              <a:rPr lang="es-ES" sz="1600" dirty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(numero &lt;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(numero)</a:t>
            </a:r>
          </a:p>
          <a:p>
            <a:r>
              <a:rPr lang="es-ES" sz="1600" dirty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 +=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4519929" y="3542705"/>
            <a:ext cx="308098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E2677052-D565-51F4-4389-63E0655DE2D4}"/>
              </a:ext>
            </a:extLst>
          </p:cNvPr>
          <p:cNvSpPr txBox="1"/>
          <p:nvPr/>
        </p:nvSpPr>
        <p:spPr>
          <a:xfrm>
            <a:off x="6096000" y="3542705"/>
            <a:ext cx="3517310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Expresiones iterativas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Bucles tipo </a:t>
            </a:r>
            <a:r>
              <a:rPr lang="es-ES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"Con palabras"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palabra =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"aeropuerto"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letra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</a:t>
            </a:r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letra &lt;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(palabra):</a:t>
            </a:r>
          </a:p>
          <a:p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(palabra[letra])</a:t>
            </a:r>
          </a:p>
          <a:p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letra +=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530514EC-EE0D-AB94-D7F8-C566A138C2FC}"/>
              </a:ext>
            </a:extLst>
          </p:cNvPr>
          <p:cNvSpPr txBox="1"/>
          <p:nvPr/>
        </p:nvSpPr>
        <p:spPr>
          <a:xfrm>
            <a:off x="9981042" y="3542705"/>
            <a:ext cx="1665841" cy="280076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i="1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</a:t>
            </a:r>
            <a:r>
              <a:rPr lang="pt-BR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i="1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palabras</a:t>
            </a:r>
            <a:endParaRPr lang="pt-BR" sz="1600" i="1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</a:p>
          <a:p>
            <a:r>
              <a:rPr lang="pt-BR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</a:t>
            </a:r>
          </a:p>
          <a:p>
            <a:r>
              <a:rPr lang="pt-BR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</a:p>
          <a:p>
            <a:r>
              <a:rPr lang="pt-BR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</a:t>
            </a:r>
          </a:p>
          <a:p>
            <a:r>
              <a:rPr lang="pt-BR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</a:p>
          <a:p>
            <a:r>
              <a:rPr lang="pt-BR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</a:t>
            </a:r>
          </a:p>
          <a:p>
            <a:r>
              <a:rPr lang="pt-BR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</a:t>
            </a:r>
          </a:p>
          <a:p>
            <a:r>
              <a:rPr lang="pt-BR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</a:p>
          <a:p>
            <a:r>
              <a:rPr lang="pt-BR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</a:p>
          <a:p>
            <a:r>
              <a:rPr lang="pt-BR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61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Condicionales,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540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ITERATIVAS (BUCLE 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WHILE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xmlns="" id="{105D5969-A018-4324-9522-0EAC0DC7E082}"/>
              </a:ext>
            </a:extLst>
          </p:cNvPr>
          <p:cNvSpPr/>
          <p:nvPr/>
        </p:nvSpPr>
        <p:spPr>
          <a:xfrm>
            <a:off x="8977743" y="1420526"/>
            <a:ext cx="450273" cy="701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xmlns="" id="{F5B0CD8D-C127-49D2-83F5-99E65696BC54}"/>
              </a:ext>
            </a:extLst>
          </p:cNvPr>
          <p:cNvSpPr/>
          <p:nvPr/>
        </p:nvSpPr>
        <p:spPr>
          <a:xfrm>
            <a:off x="8007926" y="2195945"/>
            <a:ext cx="2389909" cy="10296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CONDICIÓN</a:t>
            </a:r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xmlns="" id="{6F2C2729-00A6-4FD8-8000-AD4E7EBC420B}"/>
              </a:ext>
            </a:extLst>
          </p:cNvPr>
          <p:cNvSpPr/>
          <p:nvPr/>
        </p:nvSpPr>
        <p:spPr>
          <a:xfrm>
            <a:off x="10564092" y="3572109"/>
            <a:ext cx="1524000" cy="921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Sentencia 1.1</a:t>
            </a:r>
          </a:p>
          <a:p>
            <a:pPr algn="ctr"/>
            <a:r>
              <a:rPr lang="es-ES" sz="1800" dirty="0"/>
              <a:t>Sentencia </a:t>
            </a:r>
            <a:r>
              <a:rPr lang="es-ES" dirty="0"/>
              <a:t>1.</a:t>
            </a:r>
            <a:r>
              <a:rPr lang="es-ES" sz="1800" dirty="0"/>
              <a:t>2</a:t>
            </a:r>
          </a:p>
          <a:p>
            <a:pPr algn="ctr"/>
            <a:r>
              <a:rPr lang="es-ES" sz="1800" dirty="0"/>
              <a:t>…</a:t>
            </a:r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xmlns="" id="{D1799E35-9580-4352-B587-C99D8B7AD338}"/>
              </a:ext>
            </a:extLst>
          </p:cNvPr>
          <p:cNvSpPr/>
          <p:nvPr/>
        </p:nvSpPr>
        <p:spPr>
          <a:xfrm>
            <a:off x="6311267" y="5071808"/>
            <a:ext cx="1558636" cy="5957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xmlns="" id="{ADFB9F95-F34D-4721-AE88-D06E97DC2EB6}"/>
              </a:ext>
            </a:extLst>
          </p:cNvPr>
          <p:cNvCxnSpPr>
            <a:stCxn id="6" idx="3"/>
          </p:cNvCxnSpPr>
          <p:nvPr/>
        </p:nvCxnSpPr>
        <p:spPr>
          <a:xfrm>
            <a:off x="10397835" y="2710772"/>
            <a:ext cx="914400" cy="914400"/>
          </a:xfrm>
          <a:prstGeom prst="bentConnector3">
            <a:avLst>
              <a:gd name="adj1" fmla="val 1015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BCF01B67-B18E-41F2-B101-4A6CA68C4083}"/>
              </a:ext>
            </a:extLst>
          </p:cNvPr>
          <p:cNvSpPr/>
          <p:nvPr/>
        </p:nvSpPr>
        <p:spPr>
          <a:xfrm>
            <a:off x="10486985" y="23527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s-ES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645C1E27-E862-4F5E-9BDC-6E2AC51C3153}"/>
              </a:ext>
            </a:extLst>
          </p:cNvPr>
          <p:cNvSpPr/>
          <p:nvPr/>
        </p:nvSpPr>
        <p:spPr>
          <a:xfrm>
            <a:off x="7182676" y="235278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s-ES" b="1" dirty="0"/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xmlns="" id="{80F277CD-2130-4B0C-9ABF-005A14EE2301}"/>
              </a:ext>
            </a:extLst>
          </p:cNvPr>
          <p:cNvSpPr/>
          <p:nvPr/>
        </p:nvSpPr>
        <p:spPr>
          <a:xfrm>
            <a:off x="6865447" y="5782988"/>
            <a:ext cx="450273" cy="701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B121902A-C4E9-AA0D-1C01-50E68A8BA9F7}"/>
              </a:ext>
            </a:extLst>
          </p:cNvPr>
          <p:cNvSpPr/>
          <p:nvPr/>
        </p:nvSpPr>
        <p:spPr>
          <a:xfrm>
            <a:off x="54755" y="208682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&lt;condición&gt;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1.1&gt;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 1.2&gt;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…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2.1&gt;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 2.2&gt;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…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F772D108-4A70-3EC7-A361-DB3407C1CCEB}"/>
              </a:ext>
            </a:extLst>
          </p:cNvPr>
          <p:cNvSpPr txBox="1"/>
          <p:nvPr/>
        </p:nvSpPr>
        <p:spPr>
          <a:xfrm>
            <a:off x="888197" y="4650700"/>
            <a:ext cx="460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La parte </a:t>
            </a:r>
            <a:r>
              <a:rPr lang="es-ES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s-ES" sz="1600" dirty="0">
                <a:solidFill>
                  <a:schemeClr val="tx2"/>
                </a:solidFill>
              </a:rPr>
              <a:t> es ejecutada si la condición en el bucle </a:t>
            </a:r>
            <a:r>
              <a:rPr lang="es-ES" sz="1600" i="1" dirty="0" err="1">
                <a:solidFill>
                  <a:schemeClr val="tx2"/>
                </a:solidFill>
              </a:rPr>
              <a:t>while</a:t>
            </a:r>
            <a:r>
              <a:rPr lang="es-ES" sz="1600" dirty="0">
                <a:solidFill>
                  <a:schemeClr val="tx2"/>
                </a:solidFill>
              </a:rPr>
              <a:t> la evalúa como 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BF9C44C9-1A7E-E225-B19D-0416C369DF6D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 flipH="1">
            <a:off x="9630568" y="2797913"/>
            <a:ext cx="1267837" cy="2123211"/>
          </a:xfrm>
          <a:prstGeom prst="bentConnector3">
            <a:avLst>
              <a:gd name="adj1" fmla="val -57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a de flujo: proceso 18">
            <a:extLst>
              <a:ext uri="{FF2B5EF4-FFF2-40B4-BE49-F238E27FC236}">
                <a16:creationId xmlns:a16="http://schemas.microsoft.com/office/drawing/2014/main" xmlns="" id="{9EBFEDC5-AC01-9ABF-A9E9-A568EC5F15BC}"/>
              </a:ext>
            </a:extLst>
          </p:cNvPr>
          <p:cNvSpPr/>
          <p:nvPr/>
        </p:nvSpPr>
        <p:spPr>
          <a:xfrm>
            <a:off x="6328583" y="3572108"/>
            <a:ext cx="1524000" cy="921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Sentencia </a:t>
            </a:r>
            <a:r>
              <a:rPr lang="es-ES" dirty="0"/>
              <a:t>2</a:t>
            </a:r>
            <a:r>
              <a:rPr lang="es-ES" sz="1800" dirty="0"/>
              <a:t>.1</a:t>
            </a:r>
          </a:p>
          <a:p>
            <a:pPr algn="ctr"/>
            <a:r>
              <a:rPr lang="es-ES" sz="1800" dirty="0"/>
              <a:t>Sentencia 2</a:t>
            </a:r>
            <a:r>
              <a:rPr lang="es-ES" dirty="0"/>
              <a:t>.</a:t>
            </a:r>
            <a:r>
              <a:rPr lang="es-ES" sz="1800" dirty="0"/>
              <a:t>2</a:t>
            </a:r>
          </a:p>
          <a:p>
            <a:pPr algn="ctr"/>
            <a:r>
              <a:rPr lang="es-ES" sz="1800" dirty="0"/>
              <a:t>…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237F8F3D-E0E9-4001-4C9B-5A96888B70AF}"/>
              </a:ext>
            </a:extLst>
          </p:cNvPr>
          <p:cNvCxnSpPr>
            <a:stCxn id="6" idx="1"/>
            <a:endCxn id="19" idx="0"/>
          </p:cNvCxnSpPr>
          <p:nvPr/>
        </p:nvCxnSpPr>
        <p:spPr>
          <a:xfrm rot="10800000" flipV="1">
            <a:off x="7090584" y="2710772"/>
            <a:ext cx="917343" cy="8613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99E7C2D0-952C-B62E-EC99-EBD28C6C8355}"/>
              </a:ext>
            </a:extLst>
          </p:cNvPr>
          <p:cNvCxnSpPr>
            <a:stCxn id="19" idx="2"/>
            <a:endCxn id="8" idx="0"/>
          </p:cNvCxnSpPr>
          <p:nvPr/>
        </p:nvCxnSpPr>
        <p:spPr>
          <a:xfrm>
            <a:off x="7090583" y="4493435"/>
            <a:ext cx="2" cy="578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185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 II: Condicionales,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540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ITERATIVAS (BUCLE 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WHILE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6079162" y="747080"/>
            <a:ext cx="5985934" cy="2554545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Expresiones iterativas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Bucles tipo </a:t>
            </a:r>
            <a:r>
              <a:rPr lang="es-ES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</a:t>
            </a:r>
            <a:r>
              <a:rPr lang="es-ES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"Dos condiciones con operadores lógicos"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(numero &lt;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numero%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(numero)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numero +=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(numero,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"es un impar mayor de 9"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s-ES" sz="1600" dirty="0">
              <a:solidFill>
                <a:srgbClr val="FAED5C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6079162" y="3632571"/>
            <a:ext cx="4875053" cy="3046988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Dos condiciones con operadores lógicos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es un impar mayor de 9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55A58517-C9C5-254B-C736-EB743D20B8C6}"/>
              </a:ext>
            </a:extLst>
          </p:cNvPr>
          <p:cNvSpPr/>
          <p:nvPr/>
        </p:nvSpPr>
        <p:spPr>
          <a:xfrm>
            <a:off x="54755" y="208682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&lt;condición&gt;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1.1&gt;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 1.2&gt;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…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2.1&gt;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 2.2&gt;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…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71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Condicionales,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513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ITERATIVAS (BUCLE 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FOR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71" name="Flecha: hacia abajo 70">
            <a:extLst>
              <a:ext uri="{FF2B5EF4-FFF2-40B4-BE49-F238E27FC236}">
                <a16:creationId xmlns:a16="http://schemas.microsoft.com/office/drawing/2014/main" xmlns="" id="{A4D8F121-33ED-450F-9E56-4579B05B7340}"/>
              </a:ext>
            </a:extLst>
          </p:cNvPr>
          <p:cNvSpPr/>
          <p:nvPr/>
        </p:nvSpPr>
        <p:spPr>
          <a:xfrm>
            <a:off x="8977743" y="1420526"/>
            <a:ext cx="450273" cy="701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Diagrama de flujo: decisión 71">
            <a:extLst>
              <a:ext uri="{FF2B5EF4-FFF2-40B4-BE49-F238E27FC236}">
                <a16:creationId xmlns:a16="http://schemas.microsoft.com/office/drawing/2014/main" xmlns="" id="{AD278440-6DB5-462E-BA11-D880D77F98F1}"/>
              </a:ext>
            </a:extLst>
          </p:cNvPr>
          <p:cNvSpPr/>
          <p:nvPr/>
        </p:nvSpPr>
        <p:spPr>
          <a:xfrm>
            <a:off x="8007926" y="2195945"/>
            <a:ext cx="2389909" cy="10296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¿TODOS LOS ELEMENTOS DE &lt;lista&gt;? </a:t>
            </a:r>
          </a:p>
        </p:txBody>
      </p:sp>
      <p:sp>
        <p:nvSpPr>
          <p:cNvPr id="74" name="Diagrama de flujo: terminador 73">
            <a:extLst>
              <a:ext uri="{FF2B5EF4-FFF2-40B4-BE49-F238E27FC236}">
                <a16:creationId xmlns:a16="http://schemas.microsoft.com/office/drawing/2014/main" xmlns="" id="{F05FA4E9-24A9-4D33-8DF3-1CDE150D8E7D}"/>
              </a:ext>
            </a:extLst>
          </p:cNvPr>
          <p:cNvSpPr/>
          <p:nvPr/>
        </p:nvSpPr>
        <p:spPr>
          <a:xfrm>
            <a:off x="10486985" y="4759027"/>
            <a:ext cx="1558636" cy="5957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xmlns="" id="{EC9F73C8-BBF7-4DCE-BBE1-5FA63B53A5FA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>
            <a:off x="10397835" y="2710772"/>
            <a:ext cx="868468" cy="20482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>
            <a:extLst>
              <a:ext uri="{FF2B5EF4-FFF2-40B4-BE49-F238E27FC236}">
                <a16:creationId xmlns:a16="http://schemas.microsoft.com/office/drawing/2014/main" xmlns="" id="{EC20C871-A004-46C7-AB96-440E2AFDBC9B}"/>
              </a:ext>
            </a:extLst>
          </p:cNvPr>
          <p:cNvSpPr/>
          <p:nvPr/>
        </p:nvSpPr>
        <p:spPr>
          <a:xfrm>
            <a:off x="10486985" y="23527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s-ES" b="1" dirty="0"/>
          </a:p>
        </p:txBody>
      </p: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xmlns="" id="{7AFF5BFE-0FBF-44E2-A2DE-0048FFE0AEAD}"/>
              </a:ext>
            </a:extLst>
          </p:cNvPr>
          <p:cNvCxnSpPr>
            <a:cxnSpLocks/>
            <a:stCxn id="72" idx="1"/>
            <a:endCxn id="91" idx="0"/>
          </p:cNvCxnSpPr>
          <p:nvPr/>
        </p:nvCxnSpPr>
        <p:spPr>
          <a:xfrm rot="10800000" flipV="1">
            <a:off x="7079012" y="2710772"/>
            <a:ext cx="928914" cy="8613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xmlns="" id="{A8C00DC4-57EC-4692-80CD-C8F08EBF5E01}"/>
              </a:ext>
            </a:extLst>
          </p:cNvPr>
          <p:cNvSpPr/>
          <p:nvPr/>
        </p:nvSpPr>
        <p:spPr>
          <a:xfrm>
            <a:off x="7182676" y="235278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s-ES" b="1" dirty="0"/>
          </a:p>
        </p:txBody>
      </p:sp>
      <p:sp>
        <p:nvSpPr>
          <p:cNvPr id="80" name="Flecha: hacia abajo 79">
            <a:extLst>
              <a:ext uri="{FF2B5EF4-FFF2-40B4-BE49-F238E27FC236}">
                <a16:creationId xmlns:a16="http://schemas.microsoft.com/office/drawing/2014/main" xmlns="" id="{C2DDF3ED-E86F-463B-98C9-5FA4E11B7BF7}"/>
              </a:ext>
            </a:extLst>
          </p:cNvPr>
          <p:cNvSpPr/>
          <p:nvPr/>
        </p:nvSpPr>
        <p:spPr>
          <a:xfrm>
            <a:off x="11041166" y="5409820"/>
            <a:ext cx="450273" cy="701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Diagrama de flujo: proceso 90">
            <a:extLst>
              <a:ext uri="{FF2B5EF4-FFF2-40B4-BE49-F238E27FC236}">
                <a16:creationId xmlns:a16="http://schemas.microsoft.com/office/drawing/2014/main" xmlns="" id="{B9665B78-9F99-4AC2-AC85-0A4015DB5214}"/>
              </a:ext>
            </a:extLst>
          </p:cNvPr>
          <p:cNvSpPr/>
          <p:nvPr/>
        </p:nvSpPr>
        <p:spPr>
          <a:xfrm>
            <a:off x="6317012" y="3572108"/>
            <a:ext cx="1524000" cy="921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Sentencia 1</a:t>
            </a:r>
          </a:p>
          <a:p>
            <a:pPr algn="ctr"/>
            <a:r>
              <a:rPr lang="es-ES" dirty="0"/>
              <a:t>Sentencia 2</a:t>
            </a:r>
          </a:p>
          <a:p>
            <a:pPr algn="ctr"/>
            <a:r>
              <a:rPr lang="es-ES" dirty="0"/>
              <a:t>…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6681FB07-71B4-2C85-6C35-3683F1D60731}"/>
              </a:ext>
            </a:extLst>
          </p:cNvPr>
          <p:cNvSpPr/>
          <p:nvPr/>
        </p:nvSpPr>
        <p:spPr>
          <a:xfrm>
            <a:off x="54755" y="2086826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&lt;variable&gt; </a:t>
            </a:r>
            <a:r>
              <a:rPr lang="es-E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&lt;lista&gt;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 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…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25611BA3-48C2-32B6-B90D-36AAA4CA6865}"/>
              </a:ext>
            </a:extLst>
          </p:cNvPr>
          <p:cNvCxnSpPr>
            <a:cxnSpLocks/>
            <a:stCxn id="91" idx="2"/>
            <a:endCxn id="72" idx="2"/>
          </p:cNvCxnSpPr>
          <p:nvPr/>
        </p:nvCxnSpPr>
        <p:spPr>
          <a:xfrm rot="5400000" flipH="1" flipV="1">
            <a:off x="7507028" y="2797582"/>
            <a:ext cx="1267836" cy="2123869"/>
          </a:xfrm>
          <a:prstGeom prst="bentConnector3">
            <a:avLst>
              <a:gd name="adj1" fmla="val -622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D8DDFD1B-25D6-FA61-26E0-8C7684A081DC}"/>
              </a:ext>
            </a:extLst>
          </p:cNvPr>
          <p:cNvSpPr txBox="1"/>
          <p:nvPr/>
        </p:nvSpPr>
        <p:spPr>
          <a:xfrm>
            <a:off x="683455" y="3542705"/>
            <a:ext cx="4941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El programa vincula la variable al primer elemento de la lista y se ejecuta las sentencias. A continuación la variable pasa al segundo elemento y se vuelve a ejecutar.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El bucle continua hasta que ha completado todos los elemento de la lista.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El sangrado, de 4 espacios, es automático cada vez que usamos 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023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 II: Condicionales,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513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ITERATIVAS (BUCLE 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FOR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487315" y="3542705"/>
            <a:ext cx="4875053" cy="2062103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Expresiones iterativas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Bucles tipo </a:t>
            </a:r>
            <a:r>
              <a:rPr lang="es-ES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numeros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suma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valor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numeros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suma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suma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 valor   </a:t>
            </a:r>
          </a:p>
          <a:p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“La </a:t>
            </a:r>
            <a:r>
              <a:rPr lang="en-U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suma</a:t>
            </a:r>
            <a:r>
              <a:rPr lang="en-U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es"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suma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s-ES" sz="1600" dirty="0">
              <a:solidFill>
                <a:srgbClr val="FAED5C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487315" y="5792814"/>
            <a:ext cx="1789272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suma es 48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E2677052-D565-51F4-4389-63E0655DE2D4}"/>
              </a:ext>
            </a:extLst>
          </p:cNvPr>
          <p:cNvSpPr txBox="1"/>
          <p:nvPr/>
        </p:nvSpPr>
        <p:spPr>
          <a:xfrm>
            <a:off x="6459338" y="3625748"/>
            <a:ext cx="5245347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Expresiones iterativas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Bucles tipo </a:t>
            </a:r>
            <a:r>
              <a:rPr lang="es-ES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genero = [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'pop'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'rock'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'jazz'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(genero)):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“A mi me gusta el"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genero[i])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530514EC-EE0D-AB94-D7F8-C566A138C2FC}"/>
              </a:ext>
            </a:extLst>
          </p:cNvPr>
          <p:cNvSpPr txBox="1"/>
          <p:nvPr/>
        </p:nvSpPr>
        <p:spPr>
          <a:xfrm>
            <a:off x="6459338" y="5377316"/>
            <a:ext cx="2776722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mi me gusta el</a:t>
            </a:r>
            <a:r>
              <a:rPr lang="nn-NO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pop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mi me gusta el</a:t>
            </a:r>
            <a:r>
              <a:rPr lang="nn-NO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rock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mi me gusta el</a:t>
            </a:r>
            <a:r>
              <a:rPr lang="nn-NO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jazz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FF5F27AD-242E-8645-1905-38DA366568C7}"/>
              </a:ext>
            </a:extLst>
          </p:cNvPr>
          <p:cNvSpPr/>
          <p:nvPr/>
        </p:nvSpPr>
        <p:spPr>
          <a:xfrm>
            <a:off x="54755" y="2086826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&lt;variable&gt; </a:t>
            </a:r>
            <a:r>
              <a:rPr lang="es-E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&lt;lista&gt;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 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…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0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Condicionales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, 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40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CONDICIONALES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0516898-586E-4D10-99F0-3FE1E9F7356B}"/>
              </a:ext>
            </a:extLst>
          </p:cNvPr>
          <p:cNvSpPr/>
          <p:nvPr/>
        </p:nvSpPr>
        <p:spPr>
          <a:xfrm>
            <a:off x="54755" y="2086826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&lt;sentencia2&gt;</a:t>
            </a:r>
          </a:p>
          <a:p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2065923" y="3972146"/>
            <a:ext cx="4603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El programa ejecutará las sentencias en el caso de que la condición evaluada sea 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El sangrado, de 4 espacios, es automático cada vez que usamos 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5" name="Entrada de lápiz 134">
                <a:extLst>
                  <a:ext uri="{FF2B5EF4-FFF2-40B4-BE49-F238E27FC236}">
                    <a16:creationId xmlns:a16="http://schemas.microsoft.com/office/drawing/2014/main" xmlns="" id="{681FC9CD-1766-4251-AF97-97E6C5A00910}"/>
                  </a:ext>
                </a:extLst>
              </p14:cNvPr>
              <p14:cNvContentPartPr/>
              <p14:nvPr/>
            </p14:nvContentPartPr>
            <p14:xfrm>
              <a:off x="2230562" y="1777405"/>
              <a:ext cx="5384949" cy="1884960"/>
            </p14:xfrm>
          </p:contentPart>
        </mc:Choice>
        <mc:Fallback xmlns="">
          <p:pic>
            <p:nvPicPr>
              <p:cNvPr id="135" name="Entrada de lápiz 134">
                <a:extLst>
                  <a:ext uri="{FF2B5EF4-FFF2-40B4-BE49-F238E27FC236}">
                    <a16:creationId xmlns:a16="http://schemas.microsoft.com/office/drawing/2014/main" id="{681FC9CD-1766-4251-AF97-97E6C5A009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2563" y="1768765"/>
                <a:ext cx="5411588" cy="190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99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 II: Condicionales,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513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ITERATIVAS (BUCLE 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FOR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929344" y="2705453"/>
            <a:ext cx="4381328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"Bucle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final"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7580069" y="871108"/>
            <a:ext cx="3270447" cy="280076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Bucle </a:t>
            </a:r>
            <a:r>
              <a:rPr lang="es-ES" sz="1600" i="1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final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9B6ABF29-7557-7832-3A12-0BCE7EEBFE13}"/>
              </a:ext>
            </a:extLst>
          </p:cNvPr>
          <p:cNvSpPr/>
          <p:nvPr/>
        </p:nvSpPr>
        <p:spPr>
          <a:xfrm>
            <a:off x="54755" y="20868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Ejemplo de </a:t>
            </a:r>
            <a:r>
              <a:rPr lang="es-E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range</a:t>
            </a:r>
            <a:endParaRPr lang="es-ES" sz="1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25E1751C-E468-7CB0-21E4-9177579D48FD}"/>
              </a:ext>
            </a:extLst>
          </p:cNvPr>
          <p:cNvSpPr txBox="1"/>
          <p:nvPr/>
        </p:nvSpPr>
        <p:spPr>
          <a:xfrm>
            <a:off x="929344" y="3708487"/>
            <a:ext cx="5368777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"Bucle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inicial-final"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CA1F5DF1-0A10-1755-245A-4FA09709EDD6}"/>
              </a:ext>
            </a:extLst>
          </p:cNvPr>
          <p:cNvSpPr txBox="1"/>
          <p:nvPr/>
        </p:nvSpPr>
        <p:spPr>
          <a:xfrm>
            <a:off x="929344" y="4730654"/>
            <a:ext cx="6109365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"Bucle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inicial-final-salto"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4DF86507-EB1C-1815-33EB-52AC66692BF9}"/>
              </a:ext>
            </a:extLst>
          </p:cNvPr>
          <p:cNvSpPr txBox="1"/>
          <p:nvPr/>
        </p:nvSpPr>
        <p:spPr>
          <a:xfrm>
            <a:off x="929344" y="5776204"/>
            <a:ext cx="7343677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"Bucle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inicial-final-salto(negativo)"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,-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4D63FB9B-E327-ED8A-6FF5-2F4ACBAE029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310672" y="2271492"/>
            <a:ext cx="2269397" cy="8494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993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 II: Condicionales,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513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ITERATIVAS (BUCLE 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FOR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929344" y="2705453"/>
            <a:ext cx="4381328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"Bucle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final"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7446788" y="1646610"/>
            <a:ext cx="4257897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Bucle </a:t>
            </a:r>
            <a:r>
              <a:rPr lang="es-ES" sz="1600" i="1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inicial-final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9B6ABF29-7557-7832-3A12-0BCE7EEBFE13}"/>
              </a:ext>
            </a:extLst>
          </p:cNvPr>
          <p:cNvSpPr/>
          <p:nvPr/>
        </p:nvSpPr>
        <p:spPr>
          <a:xfrm>
            <a:off x="54755" y="20868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Ejemplo de </a:t>
            </a:r>
            <a:r>
              <a:rPr lang="es-E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range</a:t>
            </a:r>
            <a:endParaRPr lang="es-ES" sz="1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25E1751C-E468-7CB0-21E4-9177579D48FD}"/>
              </a:ext>
            </a:extLst>
          </p:cNvPr>
          <p:cNvSpPr txBox="1"/>
          <p:nvPr/>
        </p:nvSpPr>
        <p:spPr>
          <a:xfrm>
            <a:off x="929344" y="3708487"/>
            <a:ext cx="5368777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"Bucle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inicial-final"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CA1F5DF1-0A10-1755-245A-4FA09709EDD6}"/>
              </a:ext>
            </a:extLst>
          </p:cNvPr>
          <p:cNvSpPr txBox="1"/>
          <p:nvPr/>
        </p:nvSpPr>
        <p:spPr>
          <a:xfrm>
            <a:off x="929344" y="4730654"/>
            <a:ext cx="6109365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"Bucle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inicial-final-salto"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4DF86507-EB1C-1815-33EB-52AC66692BF9}"/>
              </a:ext>
            </a:extLst>
          </p:cNvPr>
          <p:cNvSpPr txBox="1"/>
          <p:nvPr/>
        </p:nvSpPr>
        <p:spPr>
          <a:xfrm>
            <a:off x="929344" y="5776204"/>
            <a:ext cx="7343677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"Bucle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inicial-final-salto(negativo)"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,-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4D63FB9B-E327-ED8A-6FF5-2F4ACBAE0291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6298121" y="2431440"/>
            <a:ext cx="1148667" cy="169254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71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 II: Condicionales,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513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ITERATIVAS (BUCLE 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FOR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929344" y="2705453"/>
            <a:ext cx="4381328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"Bucle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final"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7038709" y="2086826"/>
            <a:ext cx="4998484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Bucle </a:t>
            </a:r>
            <a:r>
              <a:rPr lang="es-ES" sz="1600" i="1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inicial-final-salto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9B6ABF29-7557-7832-3A12-0BCE7EEBFE13}"/>
              </a:ext>
            </a:extLst>
          </p:cNvPr>
          <p:cNvSpPr/>
          <p:nvPr/>
        </p:nvSpPr>
        <p:spPr>
          <a:xfrm>
            <a:off x="54755" y="20868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Ejemplo de </a:t>
            </a:r>
            <a:r>
              <a:rPr lang="es-E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range</a:t>
            </a:r>
            <a:endParaRPr lang="es-ES" sz="1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25E1751C-E468-7CB0-21E4-9177579D48FD}"/>
              </a:ext>
            </a:extLst>
          </p:cNvPr>
          <p:cNvSpPr txBox="1"/>
          <p:nvPr/>
        </p:nvSpPr>
        <p:spPr>
          <a:xfrm>
            <a:off x="929344" y="3708487"/>
            <a:ext cx="5368777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"Bucle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inicial-final"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CA1F5DF1-0A10-1755-245A-4FA09709EDD6}"/>
              </a:ext>
            </a:extLst>
          </p:cNvPr>
          <p:cNvSpPr txBox="1"/>
          <p:nvPr/>
        </p:nvSpPr>
        <p:spPr>
          <a:xfrm>
            <a:off x="929344" y="4730654"/>
            <a:ext cx="6109365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"Bucle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inicial-final-salto"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4DF86507-EB1C-1815-33EB-52AC66692BF9}"/>
              </a:ext>
            </a:extLst>
          </p:cNvPr>
          <p:cNvSpPr txBox="1"/>
          <p:nvPr/>
        </p:nvSpPr>
        <p:spPr>
          <a:xfrm>
            <a:off x="929344" y="5776204"/>
            <a:ext cx="7343677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"Bucle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inicial-final-salto(negativo)"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,-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4D63FB9B-E327-ED8A-6FF5-2F4ACBAE0291}"/>
              </a:ext>
            </a:extLst>
          </p:cNvPr>
          <p:cNvCxnSpPr>
            <a:cxnSpLocks/>
            <a:stCxn id="15" idx="3"/>
            <a:endCxn id="9" idx="2"/>
          </p:cNvCxnSpPr>
          <p:nvPr/>
        </p:nvCxnSpPr>
        <p:spPr>
          <a:xfrm flipV="1">
            <a:off x="7038709" y="3656486"/>
            <a:ext cx="2499242" cy="1489667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226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 II: Condicionales,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513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ITERATIVAS (BUCLE 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FOR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929344" y="2705453"/>
            <a:ext cx="4381328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"Bucle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final"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7467386" y="1323218"/>
            <a:ext cx="3795270" cy="280076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Bucle </a:t>
            </a:r>
            <a:r>
              <a:rPr lang="es-ES" sz="1600" i="1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regresivo con valor final-inicial-salto(negativo)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9B6ABF29-7557-7832-3A12-0BCE7EEBFE13}"/>
              </a:ext>
            </a:extLst>
          </p:cNvPr>
          <p:cNvSpPr/>
          <p:nvPr/>
        </p:nvSpPr>
        <p:spPr>
          <a:xfrm>
            <a:off x="54755" y="20868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Ejemplo de </a:t>
            </a:r>
            <a:r>
              <a:rPr lang="es-E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range</a:t>
            </a:r>
            <a:endParaRPr lang="es-ES" sz="1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25E1751C-E468-7CB0-21E4-9177579D48FD}"/>
              </a:ext>
            </a:extLst>
          </p:cNvPr>
          <p:cNvSpPr txBox="1"/>
          <p:nvPr/>
        </p:nvSpPr>
        <p:spPr>
          <a:xfrm>
            <a:off x="929344" y="3708487"/>
            <a:ext cx="5368777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"Bucle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inicial-final"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CA1F5DF1-0A10-1755-245A-4FA09709EDD6}"/>
              </a:ext>
            </a:extLst>
          </p:cNvPr>
          <p:cNvSpPr txBox="1"/>
          <p:nvPr/>
        </p:nvSpPr>
        <p:spPr>
          <a:xfrm>
            <a:off x="929344" y="4730654"/>
            <a:ext cx="6109365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"Bucle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inicial-final-salto"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4DF86507-EB1C-1815-33EB-52AC66692BF9}"/>
              </a:ext>
            </a:extLst>
          </p:cNvPr>
          <p:cNvSpPr txBox="1"/>
          <p:nvPr/>
        </p:nvSpPr>
        <p:spPr>
          <a:xfrm>
            <a:off x="929344" y="5776204"/>
            <a:ext cx="7343677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"Bucle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valor inicial-final-salto(negativo)"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,-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4D63FB9B-E327-ED8A-6FF5-2F4ACBAE0291}"/>
              </a:ext>
            </a:extLst>
          </p:cNvPr>
          <p:cNvCxnSpPr>
            <a:cxnSpLocks/>
            <a:stCxn id="16" idx="3"/>
            <a:endCxn id="9" idx="2"/>
          </p:cNvCxnSpPr>
          <p:nvPr/>
        </p:nvCxnSpPr>
        <p:spPr>
          <a:xfrm flipV="1">
            <a:off x="8273021" y="4123985"/>
            <a:ext cx="1092000" cy="2067718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330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Condicionales,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623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ITERATIVAS (BUCLE 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FOR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 +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BREAK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6681FB07-71B4-2C85-6C35-3683F1D60731}"/>
              </a:ext>
            </a:extLst>
          </p:cNvPr>
          <p:cNvSpPr/>
          <p:nvPr/>
        </p:nvSpPr>
        <p:spPr>
          <a:xfrm>
            <a:off x="54755" y="2086826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&lt;variable&gt; </a:t>
            </a:r>
            <a:r>
              <a:rPr lang="es-E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&lt;lista&gt;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 2&gt;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…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</a:t>
            </a: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&lt;condición&gt;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s-E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	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&lt;sentencia n&gt;		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…</a:t>
            </a:r>
          </a:p>
        </p:txBody>
      </p:sp>
      <p:sp>
        <p:nvSpPr>
          <p:cNvPr id="42" name="Diagrama de flujo: decisión 41">
            <a:extLst>
              <a:ext uri="{FF2B5EF4-FFF2-40B4-BE49-F238E27FC236}">
                <a16:creationId xmlns:a16="http://schemas.microsoft.com/office/drawing/2014/main" xmlns="" id="{EDE45ADE-96FE-B43F-D9F5-D740634C2FB7}"/>
              </a:ext>
            </a:extLst>
          </p:cNvPr>
          <p:cNvSpPr/>
          <p:nvPr/>
        </p:nvSpPr>
        <p:spPr>
          <a:xfrm>
            <a:off x="7668394" y="4193662"/>
            <a:ext cx="2389909" cy="10296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CONDICIÓN </a:t>
            </a:r>
            <a:r>
              <a:rPr lang="es-ES" sz="1600" b="1" i="1" dirty="0"/>
              <a:t>BREAK</a:t>
            </a:r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xmlns="" id="{2762C86D-0BE0-5640-9630-FBFF5A556E26}"/>
              </a:ext>
            </a:extLst>
          </p:cNvPr>
          <p:cNvSpPr/>
          <p:nvPr/>
        </p:nvSpPr>
        <p:spPr>
          <a:xfrm>
            <a:off x="8638213" y="643369"/>
            <a:ext cx="450273" cy="701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Diagrama de flujo: decisión 50">
            <a:extLst>
              <a:ext uri="{FF2B5EF4-FFF2-40B4-BE49-F238E27FC236}">
                <a16:creationId xmlns:a16="http://schemas.microsoft.com/office/drawing/2014/main" xmlns="" id="{C5DB33D9-4D21-65F5-4B60-F9AA18FEA8E2}"/>
              </a:ext>
            </a:extLst>
          </p:cNvPr>
          <p:cNvSpPr/>
          <p:nvPr/>
        </p:nvSpPr>
        <p:spPr>
          <a:xfrm>
            <a:off x="7668396" y="1418788"/>
            <a:ext cx="2389909" cy="10296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¿TODOS LOS ELEMENTOS DE &lt;lista&gt;? </a:t>
            </a:r>
          </a:p>
        </p:txBody>
      </p:sp>
      <p:sp>
        <p:nvSpPr>
          <p:cNvPr id="52" name="Diagrama de flujo: terminador 51">
            <a:extLst>
              <a:ext uri="{FF2B5EF4-FFF2-40B4-BE49-F238E27FC236}">
                <a16:creationId xmlns:a16="http://schemas.microsoft.com/office/drawing/2014/main" xmlns="" id="{75D18782-5AAF-BB12-BB99-6846CE564CC8}"/>
              </a:ext>
            </a:extLst>
          </p:cNvPr>
          <p:cNvSpPr/>
          <p:nvPr/>
        </p:nvSpPr>
        <p:spPr>
          <a:xfrm>
            <a:off x="10578609" y="4416202"/>
            <a:ext cx="1558636" cy="5957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xmlns="" id="{2D7C344D-8F37-CBD7-6744-6E277E6A8381}"/>
              </a:ext>
            </a:extLst>
          </p:cNvPr>
          <p:cNvCxnSpPr>
            <a:cxnSpLocks/>
            <a:stCxn id="51" idx="3"/>
            <a:endCxn id="52" idx="0"/>
          </p:cNvCxnSpPr>
          <p:nvPr/>
        </p:nvCxnSpPr>
        <p:spPr>
          <a:xfrm>
            <a:off x="10058305" y="1933615"/>
            <a:ext cx="1299622" cy="24825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xmlns="" id="{62E0872A-C894-65B7-65C2-9ECF5ACB8AAF}"/>
              </a:ext>
            </a:extLst>
          </p:cNvPr>
          <p:cNvSpPr/>
          <p:nvPr/>
        </p:nvSpPr>
        <p:spPr>
          <a:xfrm>
            <a:off x="10147455" y="157562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s-ES" b="1" dirty="0"/>
          </a:p>
        </p:txBody>
      </p: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xmlns="" id="{1EFE379B-5541-40CA-D02C-3F2A480A9C48}"/>
              </a:ext>
            </a:extLst>
          </p:cNvPr>
          <p:cNvCxnSpPr>
            <a:cxnSpLocks/>
            <a:stCxn id="51" idx="1"/>
            <a:endCxn id="58" idx="0"/>
          </p:cNvCxnSpPr>
          <p:nvPr/>
        </p:nvCxnSpPr>
        <p:spPr>
          <a:xfrm rot="10800000" flipV="1">
            <a:off x="6409864" y="1933614"/>
            <a:ext cx="1258532" cy="8660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xmlns="" id="{3A4AB5C0-F349-A6D6-09A4-AD811332B1EB}"/>
              </a:ext>
            </a:extLst>
          </p:cNvPr>
          <p:cNvSpPr/>
          <p:nvPr/>
        </p:nvSpPr>
        <p:spPr>
          <a:xfrm>
            <a:off x="6843146" y="157562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s-ES" b="1" dirty="0"/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xmlns="" id="{059A43EC-C9E6-4A43-9DBA-6CDE52044F70}"/>
              </a:ext>
            </a:extLst>
          </p:cNvPr>
          <p:cNvSpPr/>
          <p:nvPr/>
        </p:nvSpPr>
        <p:spPr>
          <a:xfrm>
            <a:off x="11132790" y="5066995"/>
            <a:ext cx="450273" cy="701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Diagrama de flujo: proceso 57">
            <a:extLst>
              <a:ext uri="{FF2B5EF4-FFF2-40B4-BE49-F238E27FC236}">
                <a16:creationId xmlns:a16="http://schemas.microsoft.com/office/drawing/2014/main" xmlns="" id="{B77DE3EA-7ABE-C78A-EE45-2639CC4882B7}"/>
              </a:ext>
            </a:extLst>
          </p:cNvPr>
          <p:cNvSpPr/>
          <p:nvPr/>
        </p:nvSpPr>
        <p:spPr>
          <a:xfrm>
            <a:off x="5647864" y="2799654"/>
            <a:ext cx="1524000" cy="921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Sentencia 1</a:t>
            </a:r>
          </a:p>
          <a:p>
            <a:pPr algn="ctr"/>
            <a:r>
              <a:rPr lang="es-ES" dirty="0"/>
              <a:t>Sentencia 2</a:t>
            </a:r>
          </a:p>
          <a:p>
            <a:pPr algn="ctr"/>
            <a:r>
              <a:rPr lang="es-ES" dirty="0"/>
              <a:t>…</a:t>
            </a:r>
          </a:p>
        </p:txBody>
      </p:sp>
      <p:sp>
        <p:nvSpPr>
          <p:cNvPr id="63" name="Diagrama de flujo: proceso 62">
            <a:extLst>
              <a:ext uri="{FF2B5EF4-FFF2-40B4-BE49-F238E27FC236}">
                <a16:creationId xmlns:a16="http://schemas.microsoft.com/office/drawing/2014/main" xmlns="" id="{B24FE93C-618B-4DB5-C3E6-74EC353CD3D1}"/>
              </a:ext>
            </a:extLst>
          </p:cNvPr>
          <p:cNvSpPr/>
          <p:nvPr/>
        </p:nvSpPr>
        <p:spPr>
          <a:xfrm>
            <a:off x="8101349" y="2799654"/>
            <a:ext cx="1524000" cy="921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Sentencia n</a:t>
            </a:r>
          </a:p>
          <a:p>
            <a:pPr algn="ctr"/>
            <a:r>
              <a:rPr lang="es-ES" dirty="0"/>
              <a:t>…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xmlns="" id="{065365E1-F5A7-E502-2C54-2D80DF23DBD2}"/>
              </a:ext>
            </a:extLst>
          </p:cNvPr>
          <p:cNvCxnSpPr>
            <a:stCxn id="42" idx="3"/>
            <a:endCxn id="52" idx="1"/>
          </p:cNvCxnSpPr>
          <p:nvPr/>
        </p:nvCxnSpPr>
        <p:spPr>
          <a:xfrm>
            <a:off x="10058303" y="4708489"/>
            <a:ext cx="520306" cy="5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xmlns="" id="{356C47FB-9883-4062-C602-C5FE7AD38E2B}"/>
              </a:ext>
            </a:extLst>
          </p:cNvPr>
          <p:cNvCxnSpPr>
            <a:stCxn id="42" idx="0"/>
            <a:endCxn id="63" idx="2"/>
          </p:cNvCxnSpPr>
          <p:nvPr/>
        </p:nvCxnSpPr>
        <p:spPr>
          <a:xfrm flipV="1">
            <a:off x="8863349" y="3720981"/>
            <a:ext cx="0" cy="47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xmlns="" id="{B61CB0FA-5084-E1CE-27F2-B942D8418EFF}"/>
              </a:ext>
            </a:extLst>
          </p:cNvPr>
          <p:cNvCxnSpPr>
            <a:stCxn id="63" idx="0"/>
            <a:endCxn id="51" idx="2"/>
          </p:cNvCxnSpPr>
          <p:nvPr/>
        </p:nvCxnSpPr>
        <p:spPr>
          <a:xfrm flipV="1">
            <a:off x="8863349" y="2448442"/>
            <a:ext cx="2" cy="351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80">
            <a:extLst>
              <a:ext uri="{FF2B5EF4-FFF2-40B4-BE49-F238E27FC236}">
                <a16:creationId xmlns:a16="http://schemas.microsoft.com/office/drawing/2014/main" xmlns="" id="{C612C4DE-8FAE-D993-6C68-310B3867C018}"/>
              </a:ext>
            </a:extLst>
          </p:cNvPr>
          <p:cNvSpPr/>
          <p:nvPr/>
        </p:nvSpPr>
        <p:spPr>
          <a:xfrm>
            <a:off x="9936329" y="437593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s-ES" b="1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xmlns="" id="{DD7F6CC7-3707-B7E4-BA55-52D0585743C9}"/>
              </a:ext>
            </a:extLst>
          </p:cNvPr>
          <p:cNvSpPr/>
          <p:nvPr/>
        </p:nvSpPr>
        <p:spPr>
          <a:xfrm>
            <a:off x="8863348" y="376960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s-ES" b="1" dirty="0"/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xmlns="" id="{B4DB7B96-16A4-FDBA-CF17-00A400322A69}"/>
              </a:ext>
            </a:extLst>
          </p:cNvPr>
          <p:cNvCxnSpPr>
            <a:stCxn id="58" idx="2"/>
            <a:endCxn id="42" idx="1"/>
          </p:cNvCxnSpPr>
          <p:nvPr/>
        </p:nvCxnSpPr>
        <p:spPr>
          <a:xfrm rot="16200000" flipH="1">
            <a:off x="6545375" y="3585470"/>
            <a:ext cx="987508" cy="12585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xmlns="" id="{8ABA7CB3-2FF1-448D-C071-7AC06C9A2946}"/>
              </a:ext>
            </a:extLst>
          </p:cNvPr>
          <p:cNvSpPr txBox="1"/>
          <p:nvPr/>
        </p:nvSpPr>
        <p:spPr>
          <a:xfrm>
            <a:off x="237680" y="5223316"/>
            <a:ext cx="6356227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Bucle </a:t>
            </a:r>
            <a:r>
              <a:rPr lang="es-ES" sz="1600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sentencias de control de ejecución</a:t>
            </a:r>
            <a:endParaRPr lang="en-US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==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break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xmlns="" id="{85522691-3DEF-E4C4-D800-B6A31DE4BD57}"/>
              </a:ext>
            </a:extLst>
          </p:cNvPr>
          <p:cNvSpPr txBox="1"/>
          <p:nvPr/>
        </p:nvSpPr>
        <p:spPr>
          <a:xfrm>
            <a:off x="6999616" y="5346426"/>
            <a:ext cx="308098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979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Condicionales,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653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ITERATIVAS (BUCLE 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FOR 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+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CONTINUE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6681FB07-71B4-2C85-6C35-3683F1D60731}"/>
              </a:ext>
            </a:extLst>
          </p:cNvPr>
          <p:cNvSpPr/>
          <p:nvPr/>
        </p:nvSpPr>
        <p:spPr>
          <a:xfrm>
            <a:off x="54755" y="2086826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&lt;variable&gt; </a:t>
            </a:r>
            <a:r>
              <a:rPr lang="es-E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&lt;lista&gt;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 2&gt;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…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</a:t>
            </a: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&lt;condición&gt;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s-E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	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continue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&lt;sentencia n&gt;		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…</a:t>
            </a:r>
          </a:p>
        </p:txBody>
      </p:sp>
      <p:sp>
        <p:nvSpPr>
          <p:cNvPr id="42" name="Diagrama de flujo: decisión 41">
            <a:extLst>
              <a:ext uri="{FF2B5EF4-FFF2-40B4-BE49-F238E27FC236}">
                <a16:creationId xmlns:a16="http://schemas.microsoft.com/office/drawing/2014/main" xmlns="" id="{EDE45ADE-96FE-B43F-D9F5-D740634C2FB7}"/>
              </a:ext>
            </a:extLst>
          </p:cNvPr>
          <p:cNvSpPr/>
          <p:nvPr/>
        </p:nvSpPr>
        <p:spPr>
          <a:xfrm>
            <a:off x="7668394" y="4183024"/>
            <a:ext cx="2389909" cy="10296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CONDICIÓN  </a:t>
            </a:r>
            <a:r>
              <a:rPr lang="es-ES" sz="1600" b="1" i="1" dirty="0"/>
              <a:t>CONTINUE</a:t>
            </a:r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xmlns="" id="{2762C86D-0BE0-5640-9630-FBFF5A556E26}"/>
              </a:ext>
            </a:extLst>
          </p:cNvPr>
          <p:cNvSpPr/>
          <p:nvPr/>
        </p:nvSpPr>
        <p:spPr>
          <a:xfrm>
            <a:off x="8638213" y="632731"/>
            <a:ext cx="450273" cy="701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Diagrama de flujo: decisión 50">
            <a:extLst>
              <a:ext uri="{FF2B5EF4-FFF2-40B4-BE49-F238E27FC236}">
                <a16:creationId xmlns:a16="http://schemas.microsoft.com/office/drawing/2014/main" xmlns="" id="{C5DB33D9-4D21-65F5-4B60-F9AA18FEA8E2}"/>
              </a:ext>
            </a:extLst>
          </p:cNvPr>
          <p:cNvSpPr/>
          <p:nvPr/>
        </p:nvSpPr>
        <p:spPr>
          <a:xfrm>
            <a:off x="7668396" y="1408150"/>
            <a:ext cx="2389909" cy="10296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¿TODOS LOS ELEMENTOS DE &lt;lista&gt;? </a:t>
            </a:r>
          </a:p>
        </p:txBody>
      </p:sp>
      <p:sp>
        <p:nvSpPr>
          <p:cNvPr id="52" name="Diagrama de flujo: terminador 51">
            <a:extLst>
              <a:ext uri="{FF2B5EF4-FFF2-40B4-BE49-F238E27FC236}">
                <a16:creationId xmlns:a16="http://schemas.microsoft.com/office/drawing/2014/main" xmlns="" id="{75D18782-5AAF-BB12-BB99-6846CE564CC8}"/>
              </a:ext>
            </a:extLst>
          </p:cNvPr>
          <p:cNvSpPr/>
          <p:nvPr/>
        </p:nvSpPr>
        <p:spPr>
          <a:xfrm>
            <a:off x="10578609" y="4405564"/>
            <a:ext cx="1558636" cy="5957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xmlns="" id="{2D7C344D-8F37-CBD7-6744-6E277E6A8381}"/>
              </a:ext>
            </a:extLst>
          </p:cNvPr>
          <p:cNvCxnSpPr>
            <a:cxnSpLocks/>
            <a:stCxn id="51" idx="3"/>
            <a:endCxn id="52" idx="0"/>
          </p:cNvCxnSpPr>
          <p:nvPr/>
        </p:nvCxnSpPr>
        <p:spPr>
          <a:xfrm>
            <a:off x="10058305" y="1922977"/>
            <a:ext cx="1299622" cy="24825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xmlns="" id="{62E0872A-C894-65B7-65C2-9ECF5ACB8AAF}"/>
              </a:ext>
            </a:extLst>
          </p:cNvPr>
          <p:cNvSpPr/>
          <p:nvPr/>
        </p:nvSpPr>
        <p:spPr>
          <a:xfrm>
            <a:off x="10147455" y="156498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s-ES" b="1" dirty="0"/>
          </a:p>
        </p:txBody>
      </p: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xmlns="" id="{1EFE379B-5541-40CA-D02C-3F2A480A9C48}"/>
              </a:ext>
            </a:extLst>
          </p:cNvPr>
          <p:cNvCxnSpPr>
            <a:cxnSpLocks/>
            <a:stCxn id="51" idx="1"/>
            <a:endCxn id="58" idx="0"/>
          </p:cNvCxnSpPr>
          <p:nvPr/>
        </p:nvCxnSpPr>
        <p:spPr>
          <a:xfrm rot="10800000" flipV="1">
            <a:off x="6409864" y="1922976"/>
            <a:ext cx="1258532" cy="8660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xmlns="" id="{3A4AB5C0-F349-A6D6-09A4-AD811332B1EB}"/>
              </a:ext>
            </a:extLst>
          </p:cNvPr>
          <p:cNvSpPr/>
          <p:nvPr/>
        </p:nvSpPr>
        <p:spPr>
          <a:xfrm>
            <a:off x="6843146" y="156498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s-ES" b="1" dirty="0"/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xmlns="" id="{059A43EC-C9E6-4A43-9DBA-6CDE52044F70}"/>
              </a:ext>
            </a:extLst>
          </p:cNvPr>
          <p:cNvSpPr/>
          <p:nvPr/>
        </p:nvSpPr>
        <p:spPr>
          <a:xfrm>
            <a:off x="11132790" y="5056357"/>
            <a:ext cx="450273" cy="701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Diagrama de flujo: proceso 57">
            <a:extLst>
              <a:ext uri="{FF2B5EF4-FFF2-40B4-BE49-F238E27FC236}">
                <a16:creationId xmlns:a16="http://schemas.microsoft.com/office/drawing/2014/main" xmlns="" id="{B77DE3EA-7ABE-C78A-EE45-2639CC4882B7}"/>
              </a:ext>
            </a:extLst>
          </p:cNvPr>
          <p:cNvSpPr/>
          <p:nvPr/>
        </p:nvSpPr>
        <p:spPr>
          <a:xfrm>
            <a:off x="5647864" y="2789016"/>
            <a:ext cx="1524000" cy="921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Sentencia 1</a:t>
            </a:r>
          </a:p>
          <a:p>
            <a:pPr algn="ctr"/>
            <a:r>
              <a:rPr lang="es-ES" dirty="0"/>
              <a:t>Sentencia 2</a:t>
            </a:r>
          </a:p>
          <a:p>
            <a:pPr algn="ctr"/>
            <a:r>
              <a:rPr lang="es-ES" dirty="0"/>
              <a:t>…</a:t>
            </a:r>
          </a:p>
        </p:txBody>
      </p:sp>
      <p:sp>
        <p:nvSpPr>
          <p:cNvPr id="63" name="Diagrama de flujo: proceso 62">
            <a:extLst>
              <a:ext uri="{FF2B5EF4-FFF2-40B4-BE49-F238E27FC236}">
                <a16:creationId xmlns:a16="http://schemas.microsoft.com/office/drawing/2014/main" xmlns="" id="{B24FE93C-618B-4DB5-C3E6-74EC353CD3D1}"/>
              </a:ext>
            </a:extLst>
          </p:cNvPr>
          <p:cNvSpPr/>
          <p:nvPr/>
        </p:nvSpPr>
        <p:spPr>
          <a:xfrm>
            <a:off x="9507566" y="2789015"/>
            <a:ext cx="1524000" cy="921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Sentencia n</a:t>
            </a:r>
          </a:p>
          <a:p>
            <a:pPr algn="ctr"/>
            <a:r>
              <a:rPr lang="es-ES" dirty="0"/>
              <a:t>…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xmlns="" id="{C612C4DE-8FAE-D993-6C68-310B3867C018}"/>
              </a:ext>
            </a:extLst>
          </p:cNvPr>
          <p:cNvSpPr/>
          <p:nvPr/>
        </p:nvSpPr>
        <p:spPr>
          <a:xfrm>
            <a:off x="8127247" y="378209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s-ES" b="1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xmlns="" id="{DD7F6CC7-3707-B7E4-BA55-52D0585743C9}"/>
              </a:ext>
            </a:extLst>
          </p:cNvPr>
          <p:cNvSpPr/>
          <p:nvPr/>
        </p:nvSpPr>
        <p:spPr>
          <a:xfrm>
            <a:off x="9414090" y="403623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s-ES" b="1" dirty="0"/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xmlns="" id="{B4DB7B96-16A4-FDBA-CF17-00A400322A69}"/>
              </a:ext>
            </a:extLst>
          </p:cNvPr>
          <p:cNvCxnSpPr>
            <a:stCxn id="58" idx="2"/>
            <a:endCxn id="42" idx="1"/>
          </p:cNvCxnSpPr>
          <p:nvPr/>
        </p:nvCxnSpPr>
        <p:spPr>
          <a:xfrm rot="16200000" flipH="1">
            <a:off x="6545375" y="3574832"/>
            <a:ext cx="987508" cy="12585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A74F3413-2B4B-BEC5-F72D-B28A2996DAD6}"/>
              </a:ext>
            </a:extLst>
          </p:cNvPr>
          <p:cNvCxnSpPr>
            <a:stCxn id="42" idx="0"/>
            <a:endCxn id="51" idx="2"/>
          </p:cNvCxnSpPr>
          <p:nvPr/>
        </p:nvCxnSpPr>
        <p:spPr>
          <a:xfrm flipV="1">
            <a:off x="8863349" y="2437804"/>
            <a:ext cx="2" cy="174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BCE911D4-2F59-B8B1-DE7F-83D67DA7E582}"/>
              </a:ext>
            </a:extLst>
          </p:cNvPr>
          <p:cNvCxnSpPr>
            <a:stCxn id="42" idx="3"/>
            <a:endCxn id="63" idx="2"/>
          </p:cNvCxnSpPr>
          <p:nvPr/>
        </p:nvCxnSpPr>
        <p:spPr>
          <a:xfrm flipV="1">
            <a:off x="10058303" y="3710342"/>
            <a:ext cx="211263" cy="987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FA1CAB84-63AC-2933-78A6-7F8E28562045}"/>
              </a:ext>
            </a:extLst>
          </p:cNvPr>
          <p:cNvCxnSpPr>
            <a:stCxn id="63" idx="1"/>
            <a:endCxn id="51" idx="2"/>
          </p:cNvCxnSpPr>
          <p:nvPr/>
        </p:nvCxnSpPr>
        <p:spPr>
          <a:xfrm rot="10800000">
            <a:off x="8863352" y="2437805"/>
            <a:ext cx="644215" cy="8118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E85386D5-0E8C-2E6B-4B78-B3D96EAAC6A8}"/>
              </a:ext>
            </a:extLst>
          </p:cNvPr>
          <p:cNvSpPr txBox="1"/>
          <p:nvPr/>
        </p:nvSpPr>
        <p:spPr>
          <a:xfrm>
            <a:off x="237680" y="5223316"/>
            <a:ext cx="6356227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Bucle </a:t>
            </a:r>
            <a:r>
              <a:rPr lang="es-ES" sz="1600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sentencias de control de ejecución</a:t>
            </a:r>
            <a:endParaRPr lang="en-US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&gt;=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continue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D4B722C8-AD00-7B3F-C9E2-7C2BA3F97A88}"/>
              </a:ext>
            </a:extLst>
          </p:cNvPr>
          <p:cNvSpPr txBox="1"/>
          <p:nvPr/>
        </p:nvSpPr>
        <p:spPr>
          <a:xfrm>
            <a:off x="7039129" y="5130359"/>
            <a:ext cx="308098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154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Condicionales,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743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ITERATIVAS (BUCLE 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FOR 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COMO BUCLE </a:t>
            </a:r>
            <a:r>
              <a:rPr lang="es-ES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WHILE</a:t>
            </a: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A4CA51D-D04F-5109-368D-979234806BEA}"/>
              </a:ext>
            </a:extLst>
          </p:cNvPr>
          <p:cNvSpPr txBox="1"/>
          <p:nvPr/>
        </p:nvSpPr>
        <p:spPr>
          <a:xfrm>
            <a:off x="1604513" y="2228671"/>
            <a:ext cx="340349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s-ES" dirty="0"/>
              <a:t> 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&lt;variable&gt; 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&lt;lista&gt;</a:t>
            </a:r>
            <a:r>
              <a:rPr lang="es-ES" dirty="0">
                <a:latin typeface="Consolas" panose="020B0609020204030204" pitchFamily="49" charset="0"/>
              </a:rPr>
              <a:t>:</a:t>
            </a:r>
          </a:p>
          <a:p>
            <a:r>
              <a:rPr lang="es-ES" dirty="0"/>
              <a:t>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1&gt;</a:t>
            </a:r>
            <a:endParaRPr lang="es-ES" dirty="0"/>
          </a:p>
          <a:p>
            <a:r>
              <a:rPr lang="es-ES" dirty="0"/>
              <a:t>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2&gt;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…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6196DFF5-0868-CE66-E352-ADF57349AEC7}"/>
              </a:ext>
            </a:extLst>
          </p:cNvPr>
          <p:cNvSpPr txBox="1"/>
          <p:nvPr/>
        </p:nvSpPr>
        <p:spPr>
          <a:xfrm>
            <a:off x="5975230" y="2228670"/>
            <a:ext cx="4780476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indice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s-ES" dirty="0"/>
              <a:t> </a:t>
            </a:r>
            <a:r>
              <a:rPr lang="es-ES" dirty="0" err="1">
                <a:latin typeface="Consolas" panose="020B0609020204030204" pitchFamily="49" charset="0"/>
              </a:rPr>
              <a:t>indice</a:t>
            </a:r>
            <a:r>
              <a:rPr lang="es-ES" dirty="0">
                <a:latin typeface="Consolas" panose="020B0609020204030204" pitchFamily="49" charset="0"/>
              </a:rPr>
              <a:t> &lt; </a:t>
            </a: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&lt;lista&gt;</a:t>
            </a:r>
            <a:r>
              <a:rPr lang="es-ES" dirty="0">
                <a:latin typeface="Consolas" panose="020B0609020204030204" pitchFamily="49" charset="0"/>
              </a:rPr>
              <a:t>):</a:t>
            </a:r>
          </a:p>
          <a:p>
            <a:r>
              <a:rPr lang="es-ES" dirty="0">
                <a:latin typeface="Consolas" panose="020B0609020204030204" pitchFamily="49" charset="0"/>
              </a:rPr>
              <a:t>	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&lt;variable&gt; </a:t>
            </a:r>
            <a:r>
              <a:rPr lang="es-ES" dirty="0">
                <a:latin typeface="Consolas" panose="020B0609020204030204" pitchFamily="49" charset="0"/>
              </a:rPr>
              <a:t>= 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&lt;lista&gt;</a:t>
            </a:r>
            <a:r>
              <a:rPr lang="es-ES" dirty="0">
                <a:latin typeface="Consolas" panose="020B0609020204030204" pitchFamily="49" charset="0"/>
              </a:rPr>
              <a:t>[</a:t>
            </a:r>
            <a:r>
              <a:rPr lang="es-ES" dirty="0" err="1">
                <a:latin typeface="Consolas" panose="020B0609020204030204" pitchFamily="49" charset="0"/>
              </a:rPr>
              <a:t>indice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  <a:p>
            <a:r>
              <a:rPr lang="es-ES" dirty="0"/>
              <a:t>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1&gt;</a:t>
            </a:r>
            <a:endParaRPr lang="es-ES" dirty="0"/>
          </a:p>
          <a:p>
            <a:r>
              <a:rPr lang="es-ES" dirty="0"/>
              <a:t>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2&gt;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latin typeface="Consolas" panose="020B0609020204030204" pitchFamily="49" charset="0"/>
              </a:rPr>
              <a:t>indice</a:t>
            </a:r>
            <a:r>
              <a:rPr lang="es-ES" dirty="0">
                <a:latin typeface="Consolas" panose="020B0609020204030204" pitchFamily="49" charset="0"/>
              </a:rPr>
              <a:t> += </a:t>
            </a:r>
            <a:r>
              <a:rPr lang="es-ES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075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Condicionales,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54755" y="416134"/>
            <a:ext cx="33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EJERCICIOS PROPUESTOS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27</a:t>
            </a:fld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DA9116FC-95E0-4545-83EC-9E3A20C08EA0}"/>
                  </a:ext>
                </a:extLst>
              </p:cNvPr>
              <p:cNvSpPr txBox="1"/>
              <p:nvPr/>
            </p:nvSpPr>
            <p:spPr>
              <a:xfrm>
                <a:off x="555812" y="1212275"/>
                <a:ext cx="10797987" cy="539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 smtClean="0">
                    <a:solidFill>
                      <a:schemeClr val="tx2"/>
                    </a:solidFill>
                  </a:rPr>
                  <a:t>Escribir un programa que pida (por teclado) un número natural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y muestre </a:t>
                </a:r>
                <a:r>
                  <a:rPr lang="es-ES" sz="1600" dirty="0">
                    <a:solidFill>
                      <a:schemeClr val="tx2"/>
                    </a:solidFill>
                  </a:rPr>
                  <a:t>por pantalla si se trata de un número primo o no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algn="just"/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es-ES" sz="1600" dirty="0">
                    <a:solidFill>
                      <a:schemeClr val="tx2"/>
                    </a:solidFill>
                  </a:rPr>
                  <a:t>Escribir un programa que pida (por teclado) un número natural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y muestre </a:t>
                </a:r>
                <a:r>
                  <a:rPr lang="es-ES" sz="1600" dirty="0">
                    <a:solidFill>
                      <a:schemeClr val="tx2"/>
                    </a:solidFill>
                  </a:rPr>
                  <a:t>por pantalla el número de dígitos que contiene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es-ES" sz="1600" dirty="0">
                    <a:solidFill>
                      <a:schemeClr val="tx2"/>
                    </a:solidFill>
                  </a:rPr>
                  <a:t>Escribir un programa que pida (por teclado) un número natural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y muestre </a:t>
                </a:r>
                <a:r>
                  <a:rPr lang="es-ES" sz="1600" dirty="0">
                    <a:solidFill>
                      <a:schemeClr val="tx2"/>
                    </a:solidFill>
                  </a:rPr>
                  <a:t>por pantalla el primer y el último dígito de este número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es-ES" sz="1600" dirty="0" smtClean="0">
                    <a:solidFill>
                      <a:schemeClr val="tx2"/>
                    </a:solidFill>
                  </a:rPr>
                  <a:t>Determine la suma finita de las siguientes sucesiones:</a:t>
                </a: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E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f>
                            <m:fPr>
                              <m:ctrlP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s-E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s-E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s-E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E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5"/>
                </a:pPr>
                <a:r>
                  <a:rPr lang="es-ES" sz="1600" dirty="0" smtClean="0">
                    <a:solidFill>
                      <a:schemeClr val="tx2"/>
                    </a:solidFill>
                  </a:rPr>
                  <a:t>Determine la suma infinita de las siguientes sucesiones:</a:t>
                </a:r>
              </a:p>
              <a:p>
                <a:pPr marL="342900" indent="-342900" algn="just">
                  <a:buFont typeface="+mj-lt"/>
                  <a:buAutoNum type="arabicPeriod" startAt="5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es-ES" sz="16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s-E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5"/>
                </a:pPr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s-ES" sz="1600" dirty="0" smtClean="0">
                    <a:solidFill>
                      <a:schemeClr val="tx2"/>
                    </a:solidFill>
                  </a:rPr>
                  <a:t>NOTA: para salir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del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bucle deberá cumplirse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que el termino de la suma sea menor que precisión de maquina</a:t>
                </a:r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algn="just"/>
                <a:endParaRPr lang="es-ES" sz="1600" dirty="0">
                  <a:solidFill>
                    <a:schemeClr val="tx2"/>
                  </a:solidFill>
                </a:endParaRPr>
              </a:p>
              <a:p>
                <a:pPr algn="just"/>
                <a:endParaRPr lang="es-ES" sz="1600" dirty="0" smtClean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DA9116FC-95E0-4545-83EC-9E3A20C0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2" y="1212275"/>
                <a:ext cx="10797987" cy="5399427"/>
              </a:xfrm>
              <a:prstGeom prst="rect">
                <a:avLst/>
              </a:prstGeom>
              <a:blipFill rotWithShape="0">
                <a:blip r:embed="rId2"/>
                <a:stretch>
                  <a:fillRect l="-282" t="-339" r="-3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84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Condicionales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, 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40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CONDICIONALES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0516898-586E-4D10-99F0-3FE1E9F7356B}"/>
              </a:ext>
            </a:extLst>
          </p:cNvPr>
          <p:cNvSpPr/>
          <p:nvPr/>
        </p:nvSpPr>
        <p:spPr>
          <a:xfrm>
            <a:off x="54755" y="2086826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&lt;sentencia2&gt;</a:t>
            </a:r>
          </a:p>
          <a:p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801166" y="3572109"/>
            <a:ext cx="54125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El programa ejecutará las sentencias en el caso de que la condición evaluada sea 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El sangrado, de 4 espacios, es automático cada vez que usamos 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xmlns="" id="{105D5969-A018-4324-9522-0EAC0DC7E082}"/>
              </a:ext>
            </a:extLst>
          </p:cNvPr>
          <p:cNvSpPr/>
          <p:nvPr/>
        </p:nvSpPr>
        <p:spPr>
          <a:xfrm>
            <a:off x="8977743" y="1420526"/>
            <a:ext cx="450273" cy="701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xmlns="" id="{F5B0CD8D-C127-49D2-83F5-99E65696BC54}"/>
              </a:ext>
            </a:extLst>
          </p:cNvPr>
          <p:cNvSpPr/>
          <p:nvPr/>
        </p:nvSpPr>
        <p:spPr>
          <a:xfrm>
            <a:off x="8007926" y="2195945"/>
            <a:ext cx="2389909" cy="10296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CONDICIÓN</a:t>
            </a:r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xmlns="" id="{6F2C2729-00A6-4FD8-8000-AD4E7EBC420B}"/>
              </a:ext>
            </a:extLst>
          </p:cNvPr>
          <p:cNvSpPr/>
          <p:nvPr/>
        </p:nvSpPr>
        <p:spPr>
          <a:xfrm>
            <a:off x="10564092" y="3572109"/>
            <a:ext cx="1524000" cy="921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Sentencia 1</a:t>
            </a:r>
          </a:p>
          <a:p>
            <a:pPr algn="ctr"/>
            <a:r>
              <a:rPr lang="es-ES" dirty="0"/>
              <a:t>Sentencia 2</a:t>
            </a:r>
          </a:p>
          <a:p>
            <a:pPr algn="ctr"/>
            <a:r>
              <a:rPr lang="es-ES" dirty="0"/>
              <a:t>…</a:t>
            </a:r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xmlns="" id="{D1799E35-9580-4352-B587-C99D8B7AD338}"/>
              </a:ext>
            </a:extLst>
          </p:cNvPr>
          <p:cNvSpPr/>
          <p:nvPr/>
        </p:nvSpPr>
        <p:spPr>
          <a:xfrm>
            <a:off x="8423562" y="5347855"/>
            <a:ext cx="1558636" cy="5957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xmlns="" id="{ADFB9F95-F34D-4721-AE88-D06E97DC2EB6}"/>
              </a:ext>
            </a:extLst>
          </p:cNvPr>
          <p:cNvCxnSpPr>
            <a:stCxn id="6" idx="3"/>
          </p:cNvCxnSpPr>
          <p:nvPr/>
        </p:nvCxnSpPr>
        <p:spPr>
          <a:xfrm>
            <a:off x="10397835" y="2710772"/>
            <a:ext cx="914400" cy="914400"/>
          </a:xfrm>
          <a:prstGeom prst="bentConnector3">
            <a:avLst>
              <a:gd name="adj1" fmla="val 1015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BCF01B67-B18E-41F2-B101-4A6CA68C4083}"/>
              </a:ext>
            </a:extLst>
          </p:cNvPr>
          <p:cNvSpPr/>
          <p:nvPr/>
        </p:nvSpPr>
        <p:spPr>
          <a:xfrm>
            <a:off x="10486985" y="23527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s-ES" b="1" dirty="0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xmlns="" id="{355B9390-BFE5-4B4D-85E7-58D9DBB65C0A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10077999" y="4397635"/>
            <a:ext cx="1152292" cy="13438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xmlns="" id="{612AA83E-2603-470B-99C2-9E574ACC6E06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H="1" flipV="1">
            <a:off x="8007926" y="2710772"/>
            <a:ext cx="415636" cy="2934956"/>
          </a:xfrm>
          <a:prstGeom prst="bentConnector3">
            <a:avLst>
              <a:gd name="adj1" fmla="val -24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645C1E27-E862-4F5E-9BDC-6E2AC51C3153}"/>
              </a:ext>
            </a:extLst>
          </p:cNvPr>
          <p:cNvSpPr/>
          <p:nvPr/>
        </p:nvSpPr>
        <p:spPr>
          <a:xfrm>
            <a:off x="7182676" y="235278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s-ES" b="1" dirty="0"/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xmlns="" id="{80F277CD-2130-4B0C-9ABF-005A14EE2301}"/>
              </a:ext>
            </a:extLst>
          </p:cNvPr>
          <p:cNvSpPr/>
          <p:nvPr/>
        </p:nvSpPr>
        <p:spPr>
          <a:xfrm>
            <a:off x="8977743" y="5998648"/>
            <a:ext cx="450273" cy="701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53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Condicionales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, 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40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CONDICIONALES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0516898-586E-4D10-99F0-3FE1E9F7356B}"/>
              </a:ext>
            </a:extLst>
          </p:cNvPr>
          <p:cNvSpPr/>
          <p:nvPr/>
        </p:nvSpPr>
        <p:spPr>
          <a:xfrm>
            <a:off x="54755" y="2086826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&lt;sentencia2&gt;</a:t>
            </a:r>
          </a:p>
          <a:p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4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487315" y="3497534"/>
            <a:ext cx="6603090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Expresiones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condicionales</a:t>
            </a:r>
          </a:p>
          <a:p>
            <a:endParaRPr lang="es-ES" sz="1600" i="1" dirty="0" smtClean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s-ES" sz="1600" i="1" dirty="0" err="1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 =</a:t>
            </a:r>
            <a:r>
              <a:rPr lang="es-ES" sz="1600" dirty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“Escribe un número:”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 smtClean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(numero &gt;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(“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 número 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,numero,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mayor que cinco”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7706105" y="4113087"/>
            <a:ext cx="4011034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Escribe un número:23</a:t>
            </a:r>
          </a:p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 número 23 es mayor que cinco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Condicionales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, 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40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CONDICIONALES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0516898-586E-4D10-99F0-3FE1E9F7356B}"/>
              </a:ext>
            </a:extLst>
          </p:cNvPr>
          <p:cNvSpPr/>
          <p:nvPr/>
        </p:nvSpPr>
        <p:spPr>
          <a:xfrm>
            <a:off x="54755" y="2086826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&lt;sentencia2&gt;</a:t>
            </a:r>
          </a:p>
          <a:p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5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1331012" y="3564723"/>
            <a:ext cx="5368777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Expresiones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condicionales</a:t>
            </a:r>
          </a:p>
          <a:p>
            <a:endParaRPr lang="es-ES" sz="1600" i="1" dirty="0" smtClean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s-ES" sz="1600" i="1" dirty="0" err="1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versión 2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ombre = </a:t>
            </a:r>
            <a:r>
              <a:rPr lang="es-ES" sz="1600" dirty="0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“Dime tu nombre: 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s-ES" sz="1600" dirty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“Escribe un número: 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 smtClean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 % </a:t>
            </a:r>
            <a:r>
              <a:rPr lang="es-ES" sz="1600" dirty="0" smtClean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== </a:t>
            </a:r>
            <a:r>
              <a:rPr lang="es-ES" sz="1600" dirty="0" smtClean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“Hola 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,nombre)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</a:p>
          <a:p>
            <a:r>
              <a:rPr lang="es-ES" sz="1600" dirty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(“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 número 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,numero,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par”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7427012" y="4368220"/>
            <a:ext cx="2776722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Dime tu nombre: Juan</a:t>
            </a:r>
          </a:p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Escribe un número: 18</a:t>
            </a:r>
          </a:p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Hola Juan</a:t>
            </a:r>
          </a:p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 número 18 es par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4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Condicionales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, 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40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CONDICIONALES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0516898-586E-4D10-99F0-3FE1E9F7356B}"/>
              </a:ext>
            </a:extLst>
          </p:cNvPr>
          <p:cNvSpPr/>
          <p:nvPr/>
        </p:nvSpPr>
        <p:spPr>
          <a:xfrm>
            <a:off x="54755" y="208682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</a:p>
          <a:p>
            <a:pPr lvl="4"/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&lt;sentencia2&gt;</a:t>
            </a:r>
          </a:p>
          <a:p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</a:p>
        </p:txBody>
      </p:sp>
      <p:sp>
        <p:nvSpPr>
          <p:cNvPr id="71" name="Flecha: hacia abajo 70">
            <a:extLst>
              <a:ext uri="{FF2B5EF4-FFF2-40B4-BE49-F238E27FC236}">
                <a16:creationId xmlns:a16="http://schemas.microsoft.com/office/drawing/2014/main" xmlns="" id="{A4D8F121-33ED-450F-9E56-4579B05B7340}"/>
              </a:ext>
            </a:extLst>
          </p:cNvPr>
          <p:cNvSpPr/>
          <p:nvPr/>
        </p:nvSpPr>
        <p:spPr>
          <a:xfrm>
            <a:off x="8977743" y="1420526"/>
            <a:ext cx="450273" cy="701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Diagrama de flujo: decisión 71">
            <a:extLst>
              <a:ext uri="{FF2B5EF4-FFF2-40B4-BE49-F238E27FC236}">
                <a16:creationId xmlns:a16="http://schemas.microsoft.com/office/drawing/2014/main" xmlns="" id="{AD278440-6DB5-462E-BA11-D880D77F98F1}"/>
              </a:ext>
            </a:extLst>
          </p:cNvPr>
          <p:cNvSpPr/>
          <p:nvPr/>
        </p:nvSpPr>
        <p:spPr>
          <a:xfrm>
            <a:off x="8007926" y="2195945"/>
            <a:ext cx="2389909" cy="10296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CONDICIÓN</a:t>
            </a:r>
          </a:p>
        </p:txBody>
      </p:sp>
      <p:sp>
        <p:nvSpPr>
          <p:cNvPr id="73" name="Diagrama de flujo: proceso 72">
            <a:extLst>
              <a:ext uri="{FF2B5EF4-FFF2-40B4-BE49-F238E27FC236}">
                <a16:creationId xmlns:a16="http://schemas.microsoft.com/office/drawing/2014/main" xmlns="" id="{6D556D72-56EF-4EAA-B15B-9B9C5A4FC167}"/>
              </a:ext>
            </a:extLst>
          </p:cNvPr>
          <p:cNvSpPr/>
          <p:nvPr/>
        </p:nvSpPr>
        <p:spPr>
          <a:xfrm>
            <a:off x="10564092" y="3572109"/>
            <a:ext cx="1524000" cy="921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Sentencia 1</a:t>
            </a:r>
          </a:p>
          <a:p>
            <a:pPr algn="ctr"/>
            <a:r>
              <a:rPr lang="es-ES" dirty="0"/>
              <a:t>Sentencia 2</a:t>
            </a:r>
          </a:p>
          <a:p>
            <a:pPr algn="ctr"/>
            <a:r>
              <a:rPr lang="es-ES" dirty="0"/>
              <a:t>…</a:t>
            </a:r>
          </a:p>
        </p:txBody>
      </p:sp>
      <p:sp>
        <p:nvSpPr>
          <p:cNvPr id="74" name="Diagrama de flujo: terminador 73">
            <a:extLst>
              <a:ext uri="{FF2B5EF4-FFF2-40B4-BE49-F238E27FC236}">
                <a16:creationId xmlns:a16="http://schemas.microsoft.com/office/drawing/2014/main" xmlns="" id="{F05FA4E9-24A9-4D33-8DF3-1CDE150D8E7D}"/>
              </a:ext>
            </a:extLst>
          </p:cNvPr>
          <p:cNvSpPr/>
          <p:nvPr/>
        </p:nvSpPr>
        <p:spPr>
          <a:xfrm>
            <a:off x="8423562" y="5347855"/>
            <a:ext cx="1558636" cy="5957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xmlns="" id="{EC9F73C8-BBF7-4DCE-BBE1-5FA63B53A5FA}"/>
              </a:ext>
            </a:extLst>
          </p:cNvPr>
          <p:cNvCxnSpPr>
            <a:stCxn id="72" idx="3"/>
          </p:cNvCxnSpPr>
          <p:nvPr/>
        </p:nvCxnSpPr>
        <p:spPr>
          <a:xfrm>
            <a:off x="10397835" y="2710772"/>
            <a:ext cx="914400" cy="914400"/>
          </a:xfrm>
          <a:prstGeom prst="bentConnector3">
            <a:avLst>
              <a:gd name="adj1" fmla="val 1015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>
            <a:extLst>
              <a:ext uri="{FF2B5EF4-FFF2-40B4-BE49-F238E27FC236}">
                <a16:creationId xmlns:a16="http://schemas.microsoft.com/office/drawing/2014/main" xmlns="" id="{EC20C871-A004-46C7-AB96-440E2AFDBC9B}"/>
              </a:ext>
            </a:extLst>
          </p:cNvPr>
          <p:cNvSpPr/>
          <p:nvPr/>
        </p:nvSpPr>
        <p:spPr>
          <a:xfrm>
            <a:off x="10486985" y="23527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s-ES" b="1" dirty="0"/>
          </a:p>
        </p:txBody>
      </p: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xmlns="" id="{67E4521D-F0EF-4CF0-953C-730D98D2863E}"/>
              </a:ext>
            </a:extLst>
          </p:cNvPr>
          <p:cNvCxnSpPr>
            <a:cxnSpLocks/>
            <a:stCxn id="73" idx="2"/>
            <a:endCxn id="74" idx="3"/>
          </p:cNvCxnSpPr>
          <p:nvPr/>
        </p:nvCxnSpPr>
        <p:spPr>
          <a:xfrm rot="5400000">
            <a:off x="10077999" y="4397635"/>
            <a:ext cx="1152292" cy="13438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xmlns="" id="{7AFF5BFE-0FBF-44E2-A2DE-0048FFE0AEAD}"/>
              </a:ext>
            </a:extLst>
          </p:cNvPr>
          <p:cNvCxnSpPr>
            <a:cxnSpLocks/>
            <a:stCxn id="72" idx="1"/>
            <a:endCxn id="74" idx="1"/>
          </p:cNvCxnSpPr>
          <p:nvPr/>
        </p:nvCxnSpPr>
        <p:spPr>
          <a:xfrm rot="10800000" flipH="1" flipV="1">
            <a:off x="8007926" y="2710772"/>
            <a:ext cx="415636" cy="2934956"/>
          </a:xfrm>
          <a:prstGeom prst="bentConnector3">
            <a:avLst>
              <a:gd name="adj1" fmla="val -24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xmlns="" id="{A8C00DC4-57EC-4692-80CD-C8F08EBF5E01}"/>
              </a:ext>
            </a:extLst>
          </p:cNvPr>
          <p:cNvSpPr/>
          <p:nvPr/>
        </p:nvSpPr>
        <p:spPr>
          <a:xfrm>
            <a:off x="7182676" y="235278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s-ES" b="1" dirty="0"/>
          </a:p>
        </p:txBody>
      </p:sp>
      <p:sp>
        <p:nvSpPr>
          <p:cNvPr id="80" name="Flecha: hacia abajo 79">
            <a:extLst>
              <a:ext uri="{FF2B5EF4-FFF2-40B4-BE49-F238E27FC236}">
                <a16:creationId xmlns:a16="http://schemas.microsoft.com/office/drawing/2014/main" xmlns="" id="{C2DDF3ED-E86F-463B-98C9-5FA4E11B7BF7}"/>
              </a:ext>
            </a:extLst>
          </p:cNvPr>
          <p:cNvSpPr/>
          <p:nvPr/>
        </p:nvSpPr>
        <p:spPr>
          <a:xfrm>
            <a:off x="8977743" y="5998648"/>
            <a:ext cx="450273" cy="701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Diagrama de flujo: proceso 90">
            <a:extLst>
              <a:ext uri="{FF2B5EF4-FFF2-40B4-BE49-F238E27FC236}">
                <a16:creationId xmlns:a16="http://schemas.microsoft.com/office/drawing/2014/main" xmlns="" id="{B9665B78-9F99-4AC2-AC85-0A4015DB5214}"/>
              </a:ext>
            </a:extLst>
          </p:cNvPr>
          <p:cNvSpPr/>
          <p:nvPr/>
        </p:nvSpPr>
        <p:spPr>
          <a:xfrm>
            <a:off x="6317012" y="3572108"/>
            <a:ext cx="1524000" cy="921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Sentencia 1</a:t>
            </a:r>
          </a:p>
          <a:p>
            <a:pPr algn="ctr"/>
            <a:r>
              <a:rPr lang="es-ES" dirty="0"/>
              <a:t>Sentencia 2</a:t>
            </a:r>
          </a:p>
          <a:p>
            <a:pPr algn="ctr"/>
            <a:r>
              <a:rPr lang="es-ES" dirty="0"/>
              <a:t>…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60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Condicionales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, 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40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CONDICIONALES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0516898-586E-4D10-99F0-3FE1E9F7356B}"/>
              </a:ext>
            </a:extLst>
          </p:cNvPr>
          <p:cNvSpPr/>
          <p:nvPr/>
        </p:nvSpPr>
        <p:spPr>
          <a:xfrm>
            <a:off x="54755" y="208682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</a:p>
          <a:p>
            <a:pPr lvl="4"/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&lt;sentencia2&gt;</a:t>
            </a:r>
          </a:p>
          <a:p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7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725906" y="4333595"/>
            <a:ext cx="6849952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Expresiones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condicionales</a:t>
            </a:r>
          </a:p>
          <a:p>
            <a:endParaRPr lang="es-ES" sz="1600" i="1" dirty="0" smtClean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s-ES" sz="1600" i="1" dirty="0" err="1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</a:t>
            </a:r>
            <a:r>
              <a:rPr lang="es-ES" sz="1600" i="1" dirty="0" err="1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 =</a:t>
            </a:r>
            <a:r>
              <a:rPr lang="es-ES" sz="1600" dirty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“Escribe un número: 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 smtClean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(numero &gt;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“el número 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,numero,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mayor que cinco”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“el número 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,numero,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menor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que cinco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7944696" y="4949148"/>
            <a:ext cx="3887603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Escribe un número: 4</a:t>
            </a:r>
          </a:p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 número 4 es menor que cinco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4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Condicionales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, 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40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CONDICIONALES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0516898-586E-4D10-99F0-3FE1E9F7356B}"/>
              </a:ext>
            </a:extLst>
          </p:cNvPr>
          <p:cNvSpPr/>
          <p:nvPr/>
        </p:nvSpPr>
        <p:spPr>
          <a:xfrm>
            <a:off x="54755" y="208682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lvl="4"/>
            <a:r>
              <a:rPr lang="es-ES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   </a:t>
            </a: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…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   …</a:t>
            </a:r>
          </a:p>
          <a:p>
            <a:pPr lvl="4"/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xmlns="" id="{03D28E7B-F623-4954-BBFD-E383AAEA4301}"/>
              </a:ext>
            </a:extLst>
          </p:cNvPr>
          <p:cNvSpPr/>
          <p:nvPr/>
        </p:nvSpPr>
        <p:spPr>
          <a:xfrm>
            <a:off x="6705479" y="92898"/>
            <a:ext cx="450273" cy="701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Diagrama de flujo: decisión 13">
            <a:extLst>
              <a:ext uri="{FF2B5EF4-FFF2-40B4-BE49-F238E27FC236}">
                <a16:creationId xmlns:a16="http://schemas.microsoft.com/office/drawing/2014/main" xmlns="" id="{28B40542-2ECC-4265-B7E1-7714C5DA961F}"/>
              </a:ext>
            </a:extLst>
          </p:cNvPr>
          <p:cNvSpPr/>
          <p:nvPr/>
        </p:nvSpPr>
        <p:spPr>
          <a:xfrm>
            <a:off x="5735783" y="890146"/>
            <a:ext cx="2389667" cy="8018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CONDICIÓN 1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xmlns="" id="{EC4B2E6C-DC38-4FCA-9B95-F0A85290A559}"/>
              </a:ext>
            </a:extLst>
          </p:cNvPr>
          <p:cNvSpPr/>
          <p:nvPr/>
        </p:nvSpPr>
        <p:spPr>
          <a:xfrm>
            <a:off x="8928109" y="895192"/>
            <a:ext cx="1524000" cy="8018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Sentencia 1</a:t>
            </a:r>
          </a:p>
          <a:p>
            <a:pPr algn="ctr"/>
            <a:r>
              <a:rPr lang="es-ES" sz="1600" dirty="0"/>
              <a:t>Sentencia 2</a:t>
            </a:r>
          </a:p>
          <a:p>
            <a:pPr algn="ctr"/>
            <a:r>
              <a:rPr lang="es-ES" sz="1600" dirty="0"/>
              <a:t>…</a:t>
            </a:r>
          </a:p>
        </p:txBody>
      </p:sp>
      <p:sp>
        <p:nvSpPr>
          <p:cNvPr id="16" name="Diagrama de flujo: terminador 15">
            <a:extLst>
              <a:ext uri="{FF2B5EF4-FFF2-40B4-BE49-F238E27FC236}">
                <a16:creationId xmlns:a16="http://schemas.microsoft.com/office/drawing/2014/main" xmlns="" id="{75996FE2-F55A-4873-897A-95F5A9CA0036}"/>
              </a:ext>
            </a:extLst>
          </p:cNvPr>
          <p:cNvSpPr/>
          <p:nvPr/>
        </p:nvSpPr>
        <p:spPr>
          <a:xfrm>
            <a:off x="10814320" y="6228988"/>
            <a:ext cx="1324751" cy="5566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FIN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xmlns="" id="{1256246D-FA10-4560-88F5-1218C2F1C168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8412830" y="3165122"/>
            <a:ext cx="4979420" cy="1148312"/>
          </a:xfrm>
          <a:prstGeom prst="bentConnector3">
            <a:avLst>
              <a:gd name="adj1" fmla="val 6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AF5B727B-7B61-4025-8C88-468259DEACCE}"/>
              </a:ext>
            </a:extLst>
          </p:cNvPr>
          <p:cNvSpPr/>
          <p:nvPr/>
        </p:nvSpPr>
        <p:spPr>
          <a:xfrm>
            <a:off x="8187584" y="952504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s-ES" sz="1600" b="1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80E3D590-4A05-4461-8506-11C88CB947B2}"/>
              </a:ext>
            </a:extLst>
          </p:cNvPr>
          <p:cNvSpPr/>
          <p:nvPr/>
        </p:nvSpPr>
        <p:spPr>
          <a:xfrm rot="16200000">
            <a:off x="6381915" y="1837694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s-ES" sz="1600" b="1" dirty="0"/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xmlns="" id="{FAD57C1F-49A5-41E3-A8A0-50A00B1B6B35}"/>
              </a:ext>
            </a:extLst>
          </p:cNvPr>
          <p:cNvSpPr/>
          <p:nvPr/>
        </p:nvSpPr>
        <p:spPr>
          <a:xfrm>
            <a:off x="5735783" y="2341906"/>
            <a:ext cx="2389667" cy="8018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CONDICIÓN 2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83D2C721-887E-455E-9EE9-34BEA5985F27}"/>
              </a:ext>
            </a:extLst>
          </p:cNvPr>
          <p:cNvSpPr/>
          <p:nvPr/>
        </p:nvSpPr>
        <p:spPr>
          <a:xfrm rot="16200000">
            <a:off x="6381915" y="3289454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s-ES" sz="1600" b="1" dirty="0"/>
          </a:p>
        </p:txBody>
      </p:sp>
      <p:sp>
        <p:nvSpPr>
          <p:cNvPr id="22" name="Diagrama de flujo: proceso 21">
            <a:extLst>
              <a:ext uri="{FF2B5EF4-FFF2-40B4-BE49-F238E27FC236}">
                <a16:creationId xmlns:a16="http://schemas.microsoft.com/office/drawing/2014/main" xmlns="" id="{DED6EF2B-E7BE-46F7-992D-6123F12BD647}"/>
              </a:ext>
            </a:extLst>
          </p:cNvPr>
          <p:cNvSpPr/>
          <p:nvPr/>
        </p:nvSpPr>
        <p:spPr>
          <a:xfrm>
            <a:off x="8928109" y="2336862"/>
            <a:ext cx="1524000" cy="8018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Sentencia 1</a:t>
            </a:r>
          </a:p>
          <a:p>
            <a:pPr algn="ctr"/>
            <a:r>
              <a:rPr lang="es-ES" sz="1600" dirty="0"/>
              <a:t>Sentencia 2</a:t>
            </a:r>
          </a:p>
          <a:p>
            <a:pPr algn="ctr"/>
            <a:r>
              <a:rPr lang="es-ES" sz="1600" dirty="0"/>
              <a:t>…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xmlns="" id="{4277EBDA-6122-46E1-93BE-DA4FFC119E9B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30617" y="1691971"/>
            <a:ext cx="0" cy="649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B8B67E3F-98C8-4B90-B53D-06D0B68DEBD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8125450" y="1291059"/>
            <a:ext cx="80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xmlns="" id="{964EC281-3401-4C05-AA7E-F25AC19FC11A}"/>
              </a:ext>
            </a:extLst>
          </p:cNvPr>
          <p:cNvCxnSpPr>
            <a:cxnSpLocks/>
          </p:cNvCxnSpPr>
          <p:nvPr/>
        </p:nvCxnSpPr>
        <p:spPr>
          <a:xfrm>
            <a:off x="8125449" y="2735891"/>
            <a:ext cx="80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xmlns="" id="{94934B07-E45A-448E-8BD9-9CC31A6E39EA}"/>
              </a:ext>
            </a:extLst>
          </p:cNvPr>
          <p:cNvSpPr/>
          <p:nvPr/>
        </p:nvSpPr>
        <p:spPr>
          <a:xfrm>
            <a:off x="8190109" y="2433335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s-ES" sz="1600" b="1" dirty="0"/>
          </a:p>
        </p:txBody>
      </p:sp>
      <p:sp>
        <p:nvSpPr>
          <p:cNvPr id="27" name="Diagrama de flujo: decisión 26">
            <a:extLst>
              <a:ext uri="{FF2B5EF4-FFF2-40B4-BE49-F238E27FC236}">
                <a16:creationId xmlns:a16="http://schemas.microsoft.com/office/drawing/2014/main" xmlns="" id="{415DB107-E23D-4460-A164-B9E373DFD670}"/>
              </a:ext>
            </a:extLst>
          </p:cNvPr>
          <p:cNvSpPr/>
          <p:nvPr/>
        </p:nvSpPr>
        <p:spPr>
          <a:xfrm>
            <a:off x="5735782" y="3805940"/>
            <a:ext cx="2389667" cy="8018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CONDICIÓN 3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xmlns="" id="{719B7AE8-C72F-4AE1-B37D-5D3719A40D33}"/>
              </a:ext>
            </a:extLst>
          </p:cNvPr>
          <p:cNvCxnSpPr>
            <a:cxnSpLocks/>
          </p:cNvCxnSpPr>
          <p:nvPr/>
        </p:nvCxnSpPr>
        <p:spPr>
          <a:xfrm>
            <a:off x="6930616" y="3024392"/>
            <a:ext cx="0" cy="76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grama de flujo: proceso 28">
            <a:extLst>
              <a:ext uri="{FF2B5EF4-FFF2-40B4-BE49-F238E27FC236}">
                <a16:creationId xmlns:a16="http://schemas.microsoft.com/office/drawing/2014/main" xmlns="" id="{DD6591F8-21FC-4B80-9434-B605EFDA1557}"/>
              </a:ext>
            </a:extLst>
          </p:cNvPr>
          <p:cNvSpPr/>
          <p:nvPr/>
        </p:nvSpPr>
        <p:spPr>
          <a:xfrm>
            <a:off x="8928108" y="3808005"/>
            <a:ext cx="1524000" cy="8018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Sentencia 1</a:t>
            </a:r>
          </a:p>
          <a:p>
            <a:pPr algn="ctr"/>
            <a:r>
              <a:rPr lang="es-ES" sz="1600" dirty="0"/>
              <a:t>Sentencia 2</a:t>
            </a:r>
          </a:p>
          <a:p>
            <a:pPr algn="ctr"/>
            <a:r>
              <a:rPr lang="es-ES" sz="1600" dirty="0"/>
              <a:t>…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4B60C113-4E73-4B36-B331-1EA2F483AACA}"/>
              </a:ext>
            </a:extLst>
          </p:cNvPr>
          <p:cNvSpPr/>
          <p:nvPr/>
        </p:nvSpPr>
        <p:spPr>
          <a:xfrm>
            <a:off x="8187584" y="3917393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s-ES" sz="1600" b="1" dirty="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xmlns="" id="{EE2F72CF-CA27-4D35-B079-5ADD0FF101D4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8125449" y="4206853"/>
            <a:ext cx="802659" cy="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grama de flujo: proceso 31">
            <a:extLst>
              <a:ext uri="{FF2B5EF4-FFF2-40B4-BE49-F238E27FC236}">
                <a16:creationId xmlns:a16="http://schemas.microsoft.com/office/drawing/2014/main" xmlns="" id="{9D1651F6-2EBC-42C9-BF6A-F4C611F978F4}"/>
              </a:ext>
            </a:extLst>
          </p:cNvPr>
          <p:cNvSpPr/>
          <p:nvPr/>
        </p:nvSpPr>
        <p:spPr>
          <a:xfrm>
            <a:off x="8928108" y="5160984"/>
            <a:ext cx="1524000" cy="8018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Sentencia 1</a:t>
            </a:r>
          </a:p>
          <a:p>
            <a:pPr algn="ctr"/>
            <a:r>
              <a:rPr lang="es-ES" sz="1600" dirty="0"/>
              <a:t>Sentencia 2</a:t>
            </a:r>
          </a:p>
          <a:p>
            <a:pPr algn="ctr"/>
            <a:r>
              <a:rPr lang="es-ES" sz="1600" dirty="0"/>
              <a:t>…</a:t>
            </a: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xmlns="" id="{FD396399-A66E-4F78-8B03-C6DCB0DD6CDA}"/>
              </a:ext>
            </a:extLst>
          </p:cNvPr>
          <p:cNvCxnSpPr>
            <a:cxnSpLocks/>
            <a:stCxn id="27" idx="2"/>
            <a:endCxn id="32" idx="1"/>
          </p:cNvCxnSpPr>
          <p:nvPr/>
        </p:nvCxnSpPr>
        <p:spPr>
          <a:xfrm rot="16200000" flipH="1">
            <a:off x="7452297" y="4086084"/>
            <a:ext cx="954131" cy="1997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xmlns="" id="{E8A27BB9-EA0F-4401-8554-45971D90E145}"/>
              </a:ext>
            </a:extLst>
          </p:cNvPr>
          <p:cNvSpPr/>
          <p:nvPr/>
        </p:nvSpPr>
        <p:spPr>
          <a:xfrm rot="16200000">
            <a:off x="6381916" y="4837334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s-ES" sz="1600" b="1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xmlns="" id="{BC0D3295-D4D6-4010-A587-9043A6B8D7E1}"/>
              </a:ext>
            </a:extLst>
          </p:cNvPr>
          <p:cNvCxnSpPr>
            <a:stCxn id="22" idx="3"/>
          </p:cNvCxnSpPr>
          <p:nvPr/>
        </p:nvCxnSpPr>
        <p:spPr>
          <a:xfrm flipV="1">
            <a:off x="10452109" y="2735891"/>
            <a:ext cx="1024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xmlns="" id="{6C7F28A8-9829-4A76-A0CE-06FC90D811DF}"/>
              </a:ext>
            </a:extLst>
          </p:cNvPr>
          <p:cNvCxnSpPr/>
          <p:nvPr/>
        </p:nvCxnSpPr>
        <p:spPr>
          <a:xfrm flipV="1">
            <a:off x="10452108" y="4178761"/>
            <a:ext cx="1024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xmlns="" id="{7DD0E3B8-4E1A-4852-8B50-2849B2DDDB85}"/>
              </a:ext>
            </a:extLst>
          </p:cNvPr>
          <p:cNvCxnSpPr/>
          <p:nvPr/>
        </p:nvCxnSpPr>
        <p:spPr>
          <a:xfrm flipV="1">
            <a:off x="10452108" y="5501870"/>
            <a:ext cx="1024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25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DE CONTROL DE FLUJO: </a:t>
            </a:r>
            <a:r>
              <a:rPr lang="es-ES" sz="900" b="1" u="sng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Condicionales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, Bucles e Iteraciones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40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SENTENCIAS CONDICIONALES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0516898-586E-4D10-99F0-3FE1E9F7356B}"/>
              </a:ext>
            </a:extLst>
          </p:cNvPr>
          <p:cNvSpPr/>
          <p:nvPr/>
        </p:nvSpPr>
        <p:spPr>
          <a:xfrm>
            <a:off x="54755" y="208682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lvl="4"/>
            <a:r>
              <a:rPr lang="es-ES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   </a:t>
            </a: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&lt;condición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…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   …</a:t>
            </a:r>
          </a:p>
          <a:p>
            <a:pPr lvl="4"/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s-E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…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9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4636205" y="448350"/>
            <a:ext cx="7343677" cy="378565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Expresiones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condicionales</a:t>
            </a:r>
          </a:p>
          <a:p>
            <a:endParaRPr lang="es-ES" sz="1600" i="1" dirty="0" smtClean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s-ES" sz="1600" i="1" dirty="0" err="1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 </a:t>
            </a:r>
            <a:r>
              <a:rPr lang="es-ES" sz="1600" i="1" dirty="0" err="1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elif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 =</a:t>
            </a:r>
            <a:r>
              <a:rPr lang="es-ES" sz="1600" dirty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smtClean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“Escribe un número: 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 smtClean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(numero %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smtClean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s-ES" sz="1600" dirty="0" smtClean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0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EE677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“el número 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,numero,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múltiplo de 2”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</a:t>
            </a:r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lif</a:t>
            </a:r>
            <a:r>
              <a:rPr lang="es-ES" sz="1600" dirty="0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(numero % </a:t>
            </a:r>
            <a:r>
              <a:rPr lang="es-ES" sz="1600" dirty="0" smtClean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0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“el número 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,numero,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impar y múltiplo de 3”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elif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(numero % </a:t>
            </a:r>
            <a:r>
              <a:rPr lang="es-ES" sz="1600" dirty="0" smtClean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“el número 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,numero,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impar, “</a:t>
            </a:r>
          </a:p>
          <a:p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“no es múltiplo de 3 pero si múltiplo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 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5”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“el número 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,numero,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 es múltiplo “</a:t>
            </a:r>
          </a:p>
          <a:p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“de 2, de 3, ni de 5“</a:t>
            </a:r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4645441" y="4302028"/>
            <a:ext cx="3887603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Escribe un número: 30</a:t>
            </a:r>
          </a:p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 número 30 es múltiplo de 2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4645441" y="4890137"/>
            <a:ext cx="4875053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Escribe un número: 15</a:t>
            </a:r>
          </a:p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 número 15 es impar y múltiplo de 3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4645441" y="5476337"/>
            <a:ext cx="6109365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Escribe un número: 49</a:t>
            </a:r>
          </a:p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 número 49 no es múltiplo de 2, de 3, ni de 5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2876258" y="6063962"/>
            <a:ext cx="8207696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Escribe un número: 35</a:t>
            </a:r>
          </a:p>
          <a:p>
            <a:r>
              <a:rPr lang="es-ES" sz="1600" i="1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 número 35 es impar, no es múltiplo de 3 pero si múltiplo de 5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11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6A4581EECA194894DC492FB001E395" ma:contentTypeVersion="4" ma:contentTypeDescription="Create a new document." ma:contentTypeScope="" ma:versionID="dda3882893707bc253b403ce6fd982d1">
  <xsd:schema xmlns:xsd="http://www.w3.org/2001/XMLSchema" xmlns:xs="http://www.w3.org/2001/XMLSchema" xmlns:p="http://schemas.microsoft.com/office/2006/metadata/properties" xmlns:ns2="7b0348f0-faff-4a1e-bcb0-444c6f3e4e78" targetNamespace="http://schemas.microsoft.com/office/2006/metadata/properties" ma:root="true" ma:fieldsID="cff3cc4b238879a264e8489625520644" ns2:_="">
    <xsd:import namespace="7b0348f0-faff-4a1e-bcb0-444c6f3e4e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348f0-faff-4a1e-bcb0-444c6f3e4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36CA7E-7C9C-41D3-B9C8-C11045297C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0348f0-faff-4a1e-bcb0-444c6f3e4e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968AE3-AEE0-4A9E-B05B-8CA3600C885E}">
  <ds:schemaRefs>
    <ds:schemaRef ds:uri="7b0348f0-faff-4a1e-bcb0-444c6f3e4e78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F21420C-DA56-4A03-88E6-00B7F24FD9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2421</Words>
  <Application>Microsoft Office PowerPoint</Application>
  <PresentationFormat>Panorámica</PresentationFormat>
  <Paragraphs>614</Paragraphs>
  <Slides>27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9" baseType="lpstr">
      <vt:lpstr>Arial</vt:lpstr>
      <vt:lpstr>Arial (cuerpo)</vt:lpstr>
      <vt:lpstr>Arial (Titulos)</vt:lpstr>
      <vt:lpstr>Arial Rounded MT Bold</vt:lpstr>
      <vt:lpstr>Calibri</vt:lpstr>
      <vt:lpstr>Calibri Light</vt:lpstr>
      <vt:lpstr>Cambria Math</vt:lpstr>
      <vt:lpstr>Consolas</vt:lpstr>
      <vt:lpstr>Courier New</vt:lpstr>
      <vt:lpstr>DejaVu Sans Mono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de Vicente</dc:creator>
  <cp:lastModifiedBy>Cuenta Microsoft</cp:lastModifiedBy>
  <cp:revision>42</cp:revision>
  <dcterms:created xsi:type="dcterms:W3CDTF">2022-07-21T07:14:48Z</dcterms:created>
  <dcterms:modified xsi:type="dcterms:W3CDTF">2022-10-31T20:02:14Z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0x010100046A4581EECA194894DC492FB001E395</vt:lpwstr>
  </property>
</Properties>
</file>