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91E4F-41EC-41FD-9641-ACD7B3E385B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1CABF8-84C8-4BF3-BA8E-76874592FD77}">
      <dgm:prSet phldrT="[Text]"/>
      <dgm:spPr/>
      <dgm:t>
        <a:bodyPr/>
        <a:lstStyle/>
        <a:p>
          <a:r>
            <a:rPr lang="da-DK" noProof="0" dirty="0"/>
            <a:t>(2003)</a:t>
          </a:r>
          <a:br>
            <a:rPr lang="da-DK" noProof="0" dirty="0"/>
          </a:br>
          <a:r>
            <a:rPr lang="da-DK" noProof="0" dirty="0"/>
            <a:t>Ideen opstår</a:t>
          </a:r>
        </a:p>
      </dgm:t>
    </dgm:pt>
    <dgm:pt modelId="{B6D578A9-53A7-4FA7-A7DD-949C9FCABDA0}" type="sibTrans" cxnId="{88DAEC83-E0D4-46EB-BCB0-1FE148EB8491}">
      <dgm:prSet/>
      <dgm:spPr/>
      <dgm:t>
        <a:bodyPr/>
        <a:lstStyle/>
        <a:p>
          <a:endParaRPr lang="en-DK"/>
        </a:p>
      </dgm:t>
    </dgm:pt>
    <dgm:pt modelId="{9E02A0E3-309C-4E33-B363-B2EB97ED0918}" type="parTrans" cxnId="{88DAEC83-E0D4-46EB-BCB0-1FE148EB8491}">
      <dgm:prSet/>
      <dgm:spPr/>
      <dgm:t>
        <a:bodyPr/>
        <a:lstStyle/>
        <a:p>
          <a:endParaRPr lang="en-DK"/>
        </a:p>
      </dgm:t>
    </dgm:pt>
    <dgm:pt modelId="{A22CB5CB-8FFE-4ED8-90D0-FD8BCEF30758}">
      <dgm:prSet phldrT="[Text]"/>
      <dgm:spPr/>
      <dgm:t>
        <a:bodyPr/>
        <a:lstStyle/>
        <a:p>
          <a:r>
            <a:rPr lang="da-DK" noProof="0" dirty="0"/>
            <a:t>(2003)</a:t>
          </a:r>
          <a:br>
            <a:rPr lang="da-DK" noProof="0" dirty="0"/>
          </a:br>
          <a:r>
            <a:rPr lang="da-DK" noProof="0" dirty="0"/>
            <a:t>Der besluttes at det skal haves et automatisk system</a:t>
          </a:r>
        </a:p>
      </dgm:t>
    </dgm:pt>
    <dgm:pt modelId="{284359A0-8E03-4932-BA03-160AE2B5BDE0}" type="sibTrans" cxnId="{B2E6C0AD-A9F3-4177-AD4E-79A2B4D59BB7}">
      <dgm:prSet/>
      <dgm:spPr/>
      <dgm:t>
        <a:bodyPr/>
        <a:lstStyle/>
        <a:p>
          <a:endParaRPr lang="en-DK"/>
        </a:p>
      </dgm:t>
    </dgm:pt>
    <dgm:pt modelId="{44E997C9-9EAD-469E-AE76-FDE94AFF6C18}" type="parTrans" cxnId="{B2E6C0AD-A9F3-4177-AD4E-79A2B4D59BB7}">
      <dgm:prSet/>
      <dgm:spPr/>
      <dgm:t>
        <a:bodyPr/>
        <a:lstStyle/>
        <a:p>
          <a:endParaRPr lang="en-DK"/>
        </a:p>
      </dgm:t>
    </dgm:pt>
    <dgm:pt modelId="{9F7D3BD5-EF7E-4B81-A9C3-FCA09AEF0E22}">
      <dgm:prSet phldrT="[Text]"/>
      <dgm:spPr/>
      <dgm:t>
        <a:bodyPr/>
        <a:lstStyle/>
        <a:p>
          <a:r>
            <a:rPr lang="da-DK" noProof="0" dirty="0"/>
            <a:t>(2005-8)</a:t>
          </a:r>
          <a:br>
            <a:rPr lang="da-DK" noProof="0" dirty="0"/>
          </a:br>
          <a:r>
            <a:rPr lang="da-DK" noProof="0" dirty="0"/>
            <a:t>Der startes et nyt projekt, og det forhenværende system lægges på hylden</a:t>
          </a:r>
        </a:p>
      </dgm:t>
    </dgm:pt>
    <dgm:pt modelId="{77B9B699-BF67-4C2B-A782-F3AE50A96FCD}" type="sibTrans" cxnId="{7F49D250-83A2-41B3-8032-1D6DF67E8234}">
      <dgm:prSet/>
      <dgm:spPr/>
      <dgm:t>
        <a:bodyPr/>
        <a:lstStyle/>
        <a:p>
          <a:endParaRPr lang="en-DK"/>
        </a:p>
      </dgm:t>
    </dgm:pt>
    <dgm:pt modelId="{436753AC-F90E-4BEB-82EA-235297808798}" type="parTrans" cxnId="{7F49D250-83A2-41B3-8032-1D6DF67E8234}">
      <dgm:prSet/>
      <dgm:spPr/>
      <dgm:t>
        <a:bodyPr/>
        <a:lstStyle/>
        <a:p>
          <a:endParaRPr lang="en-DK"/>
        </a:p>
      </dgm:t>
    </dgm:pt>
    <dgm:pt modelId="{A68EBE26-28AD-474F-8B8C-CB0C9CB7A3DF}">
      <dgm:prSet phldrT="[Text]"/>
      <dgm:spPr/>
      <dgm:t>
        <a:bodyPr/>
        <a:lstStyle/>
        <a:p>
          <a:r>
            <a:rPr lang="da-DK" noProof="0" dirty="0"/>
            <a:t>(2004)</a:t>
          </a:r>
          <a:br>
            <a:rPr lang="da-DK" noProof="0" dirty="0"/>
          </a:br>
          <a:r>
            <a:rPr lang="da-DK" noProof="0" dirty="0"/>
            <a:t>Der hyres et firma / team til at udvikle det nye automatiske system</a:t>
          </a:r>
        </a:p>
      </dgm:t>
    </dgm:pt>
    <dgm:pt modelId="{6C000D51-7FA3-4F79-A332-D8C3E3D32161}" type="parTrans" cxnId="{32F842C7-2AE2-43E9-B339-EFB8C9653D38}">
      <dgm:prSet/>
      <dgm:spPr/>
      <dgm:t>
        <a:bodyPr/>
        <a:lstStyle/>
        <a:p>
          <a:endParaRPr lang="en-DK"/>
        </a:p>
      </dgm:t>
    </dgm:pt>
    <dgm:pt modelId="{3821D6C9-A2D6-4682-954F-83BE9F4CF224}" type="sibTrans" cxnId="{32F842C7-2AE2-43E9-B339-EFB8C9653D38}">
      <dgm:prSet/>
      <dgm:spPr/>
      <dgm:t>
        <a:bodyPr/>
        <a:lstStyle/>
        <a:p>
          <a:endParaRPr lang="en-DK"/>
        </a:p>
      </dgm:t>
    </dgm:pt>
    <dgm:pt modelId="{F57F719A-12DE-4C33-A99A-25560C6AFE4A}">
      <dgm:prSet phldrT="[Text]"/>
      <dgm:spPr/>
      <dgm:t>
        <a:bodyPr/>
        <a:lstStyle/>
        <a:p>
          <a:r>
            <a:rPr lang="da-DK" noProof="0" dirty="0"/>
            <a:t>(2004)</a:t>
          </a:r>
          <a:br>
            <a:rPr lang="da-DK" noProof="0" dirty="0"/>
          </a:br>
          <a:r>
            <a:rPr lang="da-DK" noProof="0" dirty="0"/>
            <a:t>Det nye system bliver </a:t>
          </a:r>
          <a:r>
            <a:rPr lang="da-DK" noProof="0" dirty="0" err="1"/>
            <a:t>fleshed</a:t>
          </a:r>
          <a:r>
            <a:rPr lang="da-DK" noProof="0" dirty="0"/>
            <a:t> out, og alle grundlæggende funktioner fastlagt</a:t>
          </a:r>
        </a:p>
      </dgm:t>
    </dgm:pt>
    <dgm:pt modelId="{1FAF53EA-605C-4642-89C3-EF7F2A7F7DD0}" type="parTrans" cxnId="{F4A329D0-7417-462C-842D-D7DDF5189645}">
      <dgm:prSet/>
      <dgm:spPr/>
      <dgm:t>
        <a:bodyPr/>
        <a:lstStyle/>
        <a:p>
          <a:endParaRPr lang="en-DK"/>
        </a:p>
      </dgm:t>
    </dgm:pt>
    <dgm:pt modelId="{72524F0A-4DCC-42DC-BBD7-EEF1404F62CC}" type="sibTrans" cxnId="{F4A329D0-7417-462C-842D-D7DDF5189645}">
      <dgm:prSet/>
      <dgm:spPr/>
      <dgm:t>
        <a:bodyPr/>
        <a:lstStyle/>
        <a:p>
          <a:endParaRPr lang="en-DK"/>
        </a:p>
      </dgm:t>
    </dgm:pt>
    <dgm:pt modelId="{2DE8600D-08C3-4907-9BC8-39359E36F06E}">
      <dgm:prSet phldrT="[Text]"/>
      <dgm:spPr/>
      <dgm:t>
        <a:bodyPr/>
        <a:lstStyle/>
        <a:p>
          <a:r>
            <a:rPr lang="da-DK" noProof="0" dirty="0"/>
            <a:t>(2008-2009)</a:t>
          </a:r>
          <a:br>
            <a:rPr lang="da-DK" noProof="0" dirty="0"/>
          </a:br>
          <a:r>
            <a:rPr lang="da-DK" noProof="0" dirty="0"/>
            <a:t>Systemet bliver udviklet, og så testet, og så udviklet videre</a:t>
          </a:r>
        </a:p>
      </dgm:t>
    </dgm:pt>
    <dgm:pt modelId="{595AB107-121C-4F33-ACB2-19E3FAC88CE7}" type="parTrans" cxnId="{22634187-8455-4883-B7EA-0E003EF32973}">
      <dgm:prSet/>
      <dgm:spPr/>
      <dgm:t>
        <a:bodyPr/>
        <a:lstStyle/>
        <a:p>
          <a:endParaRPr lang="en-DK"/>
        </a:p>
      </dgm:t>
    </dgm:pt>
    <dgm:pt modelId="{B27CA187-4164-403E-BB69-7CC775F26DCA}" type="sibTrans" cxnId="{22634187-8455-4883-B7EA-0E003EF32973}">
      <dgm:prSet/>
      <dgm:spPr/>
      <dgm:t>
        <a:bodyPr/>
        <a:lstStyle/>
        <a:p>
          <a:endParaRPr lang="en-DK"/>
        </a:p>
      </dgm:t>
    </dgm:pt>
    <dgm:pt modelId="{47246A6F-2A5E-4935-BF2F-183554F0CC26}">
      <dgm:prSet phldrT="[Text]"/>
      <dgm:spPr/>
      <dgm:t>
        <a:bodyPr/>
        <a:lstStyle/>
        <a:p>
          <a:r>
            <a:rPr lang="da-DK" noProof="0" dirty="0"/>
            <a:t>(2009)</a:t>
          </a:r>
          <a:br>
            <a:rPr lang="da-DK" noProof="0" dirty="0"/>
          </a:br>
          <a:r>
            <a:rPr lang="da-DK" noProof="0"/>
            <a:t>Nye funktion-ønsker </a:t>
          </a:r>
          <a:r>
            <a:rPr lang="da-DK" noProof="0" dirty="0"/>
            <a:t>bliver fremlagt</a:t>
          </a:r>
        </a:p>
      </dgm:t>
    </dgm:pt>
    <dgm:pt modelId="{91206F53-66F1-493D-B38C-2BA63B949ACE}" type="parTrans" cxnId="{B95F4744-E09E-4CA9-A202-523E7C6E010B}">
      <dgm:prSet/>
      <dgm:spPr/>
      <dgm:t>
        <a:bodyPr/>
        <a:lstStyle/>
        <a:p>
          <a:endParaRPr lang="en-DK"/>
        </a:p>
      </dgm:t>
    </dgm:pt>
    <dgm:pt modelId="{11A691DB-9FE0-4092-ACE7-5CAAFEC7C0BE}" type="sibTrans" cxnId="{B95F4744-E09E-4CA9-A202-523E7C6E010B}">
      <dgm:prSet/>
      <dgm:spPr/>
      <dgm:t>
        <a:bodyPr/>
        <a:lstStyle/>
        <a:p>
          <a:endParaRPr lang="en-DK"/>
        </a:p>
      </dgm:t>
    </dgm:pt>
    <dgm:pt modelId="{BACDE426-35A0-4EFB-B2CC-6E85478B6F90}">
      <dgm:prSet phldrT="[Text]"/>
      <dgm:spPr/>
      <dgm:t>
        <a:bodyPr/>
        <a:lstStyle/>
        <a:p>
          <a:r>
            <a:rPr lang="da-DK" noProof="0" dirty="0"/>
            <a:t>(2009-2010)</a:t>
          </a:r>
          <a:br>
            <a:rPr lang="da-DK" noProof="0" dirty="0"/>
          </a:br>
          <a:r>
            <a:rPr lang="da-DK" noProof="0" dirty="0"/>
            <a:t>Nye funktioner bliver lavet, testet og så lavet videre</a:t>
          </a:r>
        </a:p>
      </dgm:t>
    </dgm:pt>
    <dgm:pt modelId="{97629714-862C-4EC1-81C1-DD0142AD6CD2}" type="parTrans" cxnId="{03DA6BA6-F22C-413F-8D4E-264B24350427}">
      <dgm:prSet/>
      <dgm:spPr/>
      <dgm:t>
        <a:bodyPr/>
        <a:lstStyle/>
        <a:p>
          <a:endParaRPr lang="en-DK"/>
        </a:p>
      </dgm:t>
    </dgm:pt>
    <dgm:pt modelId="{36526909-1514-4E9C-83AC-B7275D1E8C69}" type="sibTrans" cxnId="{03DA6BA6-F22C-413F-8D4E-264B24350427}">
      <dgm:prSet/>
      <dgm:spPr/>
      <dgm:t>
        <a:bodyPr/>
        <a:lstStyle/>
        <a:p>
          <a:endParaRPr lang="en-DK"/>
        </a:p>
      </dgm:t>
    </dgm:pt>
    <dgm:pt modelId="{8EE69668-2DA3-4385-9AF3-334E33DA97FA}">
      <dgm:prSet phldrT="[Text]"/>
      <dgm:spPr/>
      <dgm:t>
        <a:bodyPr/>
        <a:lstStyle/>
        <a:p>
          <a:r>
            <a:rPr lang="da-DK" noProof="0" dirty="0"/>
            <a:t>(2010-2011)</a:t>
          </a:r>
          <a:br>
            <a:rPr lang="da-DK" noProof="0" dirty="0"/>
          </a:br>
          <a:r>
            <a:rPr lang="da-DK" noProof="0" dirty="0"/>
            <a:t>Det endelige produkt bliver testet gang på gang igen, eventuelle fejl og mangler bliver fikset</a:t>
          </a:r>
        </a:p>
      </dgm:t>
    </dgm:pt>
    <dgm:pt modelId="{3221408B-2796-4A31-ACC5-358E4DD860F3}" type="parTrans" cxnId="{1E69F572-D894-4F17-8173-203EE0A30011}">
      <dgm:prSet/>
      <dgm:spPr/>
      <dgm:t>
        <a:bodyPr/>
        <a:lstStyle/>
        <a:p>
          <a:endParaRPr lang="en-DK"/>
        </a:p>
      </dgm:t>
    </dgm:pt>
    <dgm:pt modelId="{1B20AAF6-939D-4623-A7C1-E84512C73E36}" type="sibTrans" cxnId="{1E69F572-D894-4F17-8173-203EE0A30011}">
      <dgm:prSet/>
      <dgm:spPr/>
      <dgm:t>
        <a:bodyPr/>
        <a:lstStyle/>
        <a:p>
          <a:endParaRPr lang="en-DK"/>
        </a:p>
      </dgm:t>
    </dgm:pt>
    <dgm:pt modelId="{47AD4C07-BA76-48F2-A2BA-154AE9D84F07}">
      <dgm:prSet phldrT="[Text]"/>
      <dgm:spPr/>
      <dgm:t>
        <a:bodyPr/>
        <a:lstStyle/>
        <a:p>
          <a:r>
            <a:rPr lang="da-DK" noProof="0" dirty="0"/>
            <a:t>(2012)</a:t>
          </a:r>
          <a:br>
            <a:rPr lang="da-DK" noProof="0" dirty="0"/>
          </a:br>
          <a:r>
            <a:rPr lang="da-DK" noProof="0" dirty="0"/>
            <a:t>Det endelige produkt er færdigt og klar til brug.</a:t>
          </a:r>
        </a:p>
      </dgm:t>
    </dgm:pt>
    <dgm:pt modelId="{FD6E2B0E-99AD-4133-8567-B0573FC44CC3}" type="parTrans" cxnId="{F1E5F379-ED87-49E5-9092-151E6D5680E4}">
      <dgm:prSet/>
      <dgm:spPr/>
      <dgm:t>
        <a:bodyPr/>
        <a:lstStyle/>
        <a:p>
          <a:endParaRPr lang="en-DK"/>
        </a:p>
      </dgm:t>
    </dgm:pt>
    <dgm:pt modelId="{25784BA0-1E4C-4F53-9274-6BE0AA0A5259}" type="sibTrans" cxnId="{F1E5F379-ED87-49E5-9092-151E6D5680E4}">
      <dgm:prSet/>
      <dgm:spPr/>
      <dgm:t>
        <a:bodyPr/>
        <a:lstStyle/>
        <a:p>
          <a:endParaRPr lang="en-DK"/>
        </a:p>
      </dgm:t>
    </dgm:pt>
    <dgm:pt modelId="{F5511C93-FEFC-44F8-B24D-2FFDFD820AAF}" type="pres">
      <dgm:prSet presAssocID="{EA791E4F-41EC-41FD-9641-ACD7B3E385B5}" presName="Name0" presStyleCnt="0">
        <dgm:presLayoutVars>
          <dgm:dir/>
          <dgm:resizeHandles val="exact"/>
        </dgm:presLayoutVars>
      </dgm:prSet>
      <dgm:spPr/>
    </dgm:pt>
    <dgm:pt modelId="{ABF28249-635C-4905-B660-E2B0F6454296}" type="pres">
      <dgm:prSet presAssocID="{EA791E4F-41EC-41FD-9641-ACD7B3E385B5}" presName="arrow" presStyleLbl="bgShp" presStyleIdx="0" presStyleCnt="1"/>
      <dgm:spPr/>
    </dgm:pt>
    <dgm:pt modelId="{9740049C-1C7D-4653-9F9F-4262351876A2}" type="pres">
      <dgm:prSet presAssocID="{EA791E4F-41EC-41FD-9641-ACD7B3E385B5}" presName="points" presStyleCnt="0"/>
      <dgm:spPr/>
    </dgm:pt>
    <dgm:pt modelId="{40FFF4A1-91BE-4917-96F6-8DD597977725}" type="pres">
      <dgm:prSet presAssocID="{111CABF8-84C8-4BF3-BA8E-76874592FD77}" presName="compositeA" presStyleCnt="0"/>
      <dgm:spPr/>
    </dgm:pt>
    <dgm:pt modelId="{784BF84D-53C1-4611-963D-DADB5614CAEE}" type="pres">
      <dgm:prSet presAssocID="{111CABF8-84C8-4BF3-BA8E-76874592FD77}" presName="textA" presStyleLbl="revTx" presStyleIdx="0" presStyleCnt="10">
        <dgm:presLayoutVars>
          <dgm:bulletEnabled val="1"/>
        </dgm:presLayoutVars>
      </dgm:prSet>
      <dgm:spPr/>
    </dgm:pt>
    <dgm:pt modelId="{43B4B9ED-051B-42ED-A3A3-45C25C0C42A2}" type="pres">
      <dgm:prSet presAssocID="{111CABF8-84C8-4BF3-BA8E-76874592FD77}" presName="circleA" presStyleLbl="node1" presStyleIdx="0" presStyleCnt="10"/>
      <dgm:spPr/>
    </dgm:pt>
    <dgm:pt modelId="{AC162D76-DAB7-4AD6-9315-758CEA96376F}" type="pres">
      <dgm:prSet presAssocID="{111CABF8-84C8-4BF3-BA8E-76874592FD77}" presName="spaceA" presStyleCnt="0"/>
      <dgm:spPr/>
    </dgm:pt>
    <dgm:pt modelId="{6E681191-73D9-4548-8240-F9DAA7620A27}" type="pres">
      <dgm:prSet presAssocID="{B6D578A9-53A7-4FA7-A7DD-949C9FCABDA0}" presName="space" presStyleCnt="0"/>
      <dgm:spPr/>
    </dgm:pt>
    <dgm:pt modelId="{EC58891A-C648-4312-BD8D-28E543861245}" type="pres">
      <dgm:prSet presAssocID="{A22CB5CB-8FFE-4ED8-90D0-FD8BCEF30758}" presName="compositeB" presStyleCnt="0"/>
      <dgm:spPr/>
    </dgm:pt>
    <dgm:pt modelId="{353656FC-FACA-4251-BFC5-72693CD9FFF4}" type="pres">
      <dgm:prSet presAssocID="{A22CB5CB-8FFE-4ED8-90D0-FD8BCEF30758}" presName="textB" presStyleLbl="revTx" presStyleIdx="1" presStyleCnt="10">
        <dgm:presLayoutVars>
          <dgm:bulletEnabled val="1"/>
        </dgm:presLayoutVars>
      </dgm:prSet>
      <dgm:spPr/>
    </dgm:pt>
    <dgm:pt modelId="{AAD614CE-5AF0-4C25-A64D-07FD86A8C1AA}" type="pres">
      <dgm:prSet presAssocID="{A22CB5CB-8FFE-4ED8-90D0-FD8BCEF30758}" presName="circleB" presStyleLbl="node1" presStyleIdx="1" presStyleCnt="10"/>
      <dgm:spPr/>
    </dgm:pt>
    <dgm:pt modelId="{B0C3BEE6-0B65-4305-8406-29E576EED00F}" type="pres">
      <dgm:prSet presAssocID="{A22CB5CB-8FFE-4ED8-90D0-FD8BCEF30758}" presName="spaceB" presStyleCnt="0"/>
      <dgm:spPr/>
    </dgm:pt>
    <dgm:pt modelId="{470B485B-6C97-48FC-B59C-4FE24CF97743}" type="pres">
      <dgm:prSet presAssocID="{284359A0-8E03-4932-BA03-160AE2B5BDE0}" presName="space" presStyleCnt="0"/>
      <dgm:spPr/>
    </dgm:pt>
    <dgm:pt modelId="{02B77B91-F9DD-4804-B16B-4A28D9CDAD88}" type="pres">
      <dgm:prSet presAssocID="{A68EBE26-28AD-474F-8B8C-CB0C9CB7A3DF}" presName="compositeA" presStyleCnt="0"/>
      <dgm:spPr/>
    </dgm:pt>
    <dgm:pt modelId="{360A93D2-5A04-46E9-AD13-4D7FF17B6767}" type="pres">
      <dgm:prSet presAssocID="{A68EBE26-28AD-474F-8B8C-CB0C9CB7A3DF}" presName="textA" presStyleLbl="revTx" presStyleIdx="2" presStyleCnt="10">
        <dgm:presLayoutVars>
          <dgm:bulletEnabled val="1"/>
        </dgm:presLayoutVars>
      </dgm:prSet>
      <dgm:spPr/>
    </dgm:pt>
    <dgm:pt modelId="{4FB11AB9-B038-43EA-89EF-5A5C10BBD972}" type="pres">
      <dgm:prSet presAssocID="{A68EBE26-28AD-474F-8B8C-CB0C9CB7A3DF}" presName="circleA" presStyleLbl="node1" presStyleIdx="2" presStyleCnt="10"/>
      <dgm:spPr/>
    </dgm:pt>
    <dgm:pt modelId="{26F3B9EE-D0E6-41E3-B124-CA3FF4FFA5DA}" type="pres">
      <dgm:prSet presAssocID="{A68EBE26-28AD-474F-8B8C-CB0C9CB7A3DF}" presName="spaceA" presStyleCnt="0"/>
      <dgm:spPr/>
    </dgm:pt>
    <dgm:pt modelId="{4E4D3E52-63F1-4336-80F2-0C16EE2B2443}" type="pres">
      <dgm:prSet presAssocID="{3821D6C9-A2D6-4682-954F-83BE9F4CF224}" presName="space" presStyleCnt="0"/>
      <dgm:spPr/>
    </dgm:pt>
    <dgm:pt modelId="{CBCDE7E5-12F3-4762-9214-0BAD18114863}" type="pres">
      <dgm:prSet presAssocID="{F57F719A-12DE-4C33-A99A-25560C6AFE4A}" presName="compositeB" presStyleCnt="0"/>
      <dgm:spPr/>
    </dgm:pt>
    <dgm:pt modelId="{95EA7B3B-7248-4BBF-834C-DE5EC0DEF081}" type="pres">
      <dgm:prSet presAssocID="{F57F719A-12DE-4C33-A99A-25560C6AFE4A}" presName="textB" presStyleLbl="revTx" presStyleIdx="3" presStyleCnt="10">
        <dgm:presLayoutVars>
          <dgm:bulletEnabled val="1"/>
        </dgm:presLayoutVars>
      </dgm:prSet>
      <dgm:spPr/>
    </dgm:pt>
    <dgm:pt modelId="{2340166E-ACA0-46B2-A796-847546D873DB}" type="pres">
      <dgm:prSet presAssocID="{F57F719A-12DE-4C33-A99A-25560C6AFE4A}" presName="circleB" presStyleLbl="node1" presStyleIdx="3" presStyleCnt="10"/>
      <dgm:spPr/>
    </dgm:pt>
    <dgm:pt modelId="{99F5DA25-91D6-4155-B56D-7E107E79BD82}" type="pres">
      <dgm:prSet presAssocID="{F57F719A-12DE-4C33-A99A-25560C6AFE4A}" presName="spaceB" presStyleCnt="0"/>
      <dgm:spPr/>
    </dgm:pt>
    <dgm:pt modelId="{3BB8C62F-2EC0-48F6-9ADE-DA7B395FC51B}" type="pres">
      <dgm:prSet presAssocID="{72524F0A-4DCC-42DC-BBD7-EEF1404F62CC}" presName="space" presStyleCnt="0"/>
      <dgm:spPr/>
    </dgm:pt>
    <dgm:pt modelId="{ADB0990B-2F02-43E9-9CAF-FC8713503850}" type="pres">
      <dgm:prSet presAssocID="{9F7D3BD5-EF7E-4B81-A9C3-FCA09AEF0E22}" presName="compositeA" presStyleCnt="0"/>
      <dgm:spPr/>
    </dgm:pt>
    <dgm:pt modelId="{C8EF924E-D6F9-4D0E-9084-7BAED05D973F}" type="pres">
      <dgm:prSet presAssocID="{9F7D3BD5-EF7E-4B81-A9C3-FCA09AEF0E22}" presName="textA" presStyleLbl="revTx" presStyleIdx="4" presStyleCnt="10">
        <dgm:presLayoutVars>
          <dgm:bulletEnabled val="1"/>
        </dgm:presLayoutVars>
      </dgm:prSet>
      <dgm:spPr/>
    </dgm:pt>
    <dgm:pt modelId="{877B1482-8CE3-4ACD-96F9-70947C5F10A7}" type="pres">
      <dgm:prSet presAssocID="{9F7D3BD5-EF7E-4B81-A9C3-FCA09AEF0E22}" presName="circleA" presStyleLbl="node1" presStyleIdx="4" presStyleCnt="10"/>
      <dgm:spPr/>
    </dgm:pt>
    <dgm:pt modelId="{7B256BDD-5445-4A7C-BAFE-2604E42E0274}" type="pres">
      <dgm:prSet presAssocID="{9F7D3BD5-EF7E-4B81-A9C3-FCA09AEF0E22}" presName="spaceA" presStyleCnt="0"/>
      <dgm:spPr/>
    </dgm:pt>
    <dgm:pt modelId="{2CB84BEA-69BA-4E65-9BED-C9405A4393C2}" type="pres">
      <dgm:prSet presAssocID="{77B9B699-BF67-4C2B-A782-F3AE50A96FCD}" presName="space" presStyleCnt="0"/>
      <dgm:spPr/>
    </dgm:pt>
    <dgm:pt modelId="{004CAC4B-9BCD-47F8-BB6E-98EA48D44204}" type="pres">
      <dgm:prSet presAssocID="{2DE8600D-08C3-4907-9BC8-39359E36F06E}" presName="compositeB" presStyleCnt="0"/>
      <dgm:spPr/>
    </dgm:pt>
    <dgm:pt modelId="{0B148C24-D60B-4740-A23C-A3A95B3372DD}" type="pres">
      <dgm:prSet presAssocID="{2DE8600D-08C3-4907-9BC8-39359E36F06E}" presName="textB" presStyleLbl="revTx" presStyleIdx="5" presStyleCnt="10">
        <dgm:presLayoutVars>
          <dgm:bulletEnabled val="1"/>
        </dgm:presLayoutVars>
      </dgm:prSet>
      <dgm:spPr/>
    </dgm:pt>
    <dgm:pt modelId="{42C32718-9F3B-45E2-B99A-B69D0BA0DFE0}" type="pres">
      <dgm:prSet presAssocID="{2DE8600D-08C3-4907-9BC8-39359E36F06E}" presName="circleB" presStyleLbl="node1" presStyleIdx="5" presStyleCnt="10"/>
      <dgm:spPr/>
    </dgm:pt>
    <dgm:pt modelId="{E903F403-8106-434D-9B1E-7CDCBAADC993}" type="pres">
      <dgm:prSet presAssocID="{2DE8600D-08C3-4907-9BC8-39359E36F06E}" presName="spaceB" presStyleCnt="0"/>
      <dgm:spPr/>
    </dgm:pt>
    <dgm:pt modelId="{480FBDCE-E3D0-466D-8914-C49FA5098165}" type="pres">
      <dgm:prSet presAssocID="{B27CA187-4164-403E-BB69-7CC775F26DCA}" presName="space" presStyleCnt="0"/>
      <dgm:spPr/>
    </dgm:pt>
    <dgm:pt modelId="{BEAE3194-8BCA-4A90-9452-C844A270150F}" type="pres">
      <dgm:prSet presAssocID="{47246A6F-2A5E-4935-BF2F-183554F0CC26}" presName="compositeA" presStyleCnt="0"/>
      <dgm:spPr/>
    </dgm:pt>
    <dgm:pt modelId="{DBB7F882-77AA-4D31-B3D2-F04407DC97D7}" type="pres">
      <dgm:prSet presAssocID="{47246A6F-2A5E-4935-BF2F-183554F0CC26}" presName="textA" presStyleLbl="revTx" presStyleIdx="6" presStyleCnt="10">
        <dgm:presLayoutVars>
          <dgm:bulletEnabled val="1"/>
        </dgm:presLayoutVars>
      </dgm:prSet>
      <dgm:spPr/>
    </dgm:pt>
    <dgm:pt modelId="{2804C29F-4E72-418B-BB3A-4760E683A936}" type="pres">
      <dgm:prSet presAssocID="{47246A6F-2A5E-4935-BF2F-183554F0CC26}" presName="circleA" presStyleLbl="node1" presStyleIdx="6" presStyleCnt="10"/>
      <dgm:spPr/>
    </dgm:pt>
    <dgm:pt modelId="{E3272E3D-8BB2-47AD-96B7-7D3B2E8A51A7}" type="pres">
      <dgm:prSet presAssocID="{47246A6F-2A5E-4935-BF2F-183554F0CC26}" presName="spaceA" presStyleCnt="0"/>
      <dgm:spPr/>
    </dgm:pt>
    <dgm:pt modelId="{55B71EAE-FBA5-4F78-8D50-9F9D2AE0582F}" type="pres">
      <dgm:prSet presAssocID="{11A691DB-9FE0-4092-ACE7-5CAAFEC7C0BE}" presName="space" presStyleCnt="0"/>
      <dgm:spPr/>
    </dgm:pt>
    <dgm:pt modelId="{AD78238B-D36C-4A80-817B-13A7AA0B2ADB}" type="pres">
      <dgm:prSet presAssocID="{BACDE426-35A0-4EFB-B2CC-6E85478B6F90}" presName="compositeB" presStyleCnt="0"/>
      <dgm:spPr/>
    </dgm:pt>
    <dgm:pt modelId="{996C23D2-D8F8-40C7-84ED-DA96CA8ECBE0}" type="pres">
      <dgm:prSet presAssocID="{BACDE426-35A0-4EFB-B2CC-6E85478B6F90}" presName="textB" presStyleLbl="revTx" presStyleIdx="7" presStyleCnt="10">
        <dgm:presLayoutVars>
          <dgm:bulletEnabled val="1"/>
        </dgm:presLayoutVars>
      </dgm:prSet>
      <dgm:spPr/>
    </dgm:pt>
    <dgm:pt modelId="{ADF69EDC-E000-4F71-9BE6-F3DA83DBF1F0}" type="pres">
      <dgm:prSet presAssocID="{BACDE426-35A0-4EFB-B2CC-6E85478B6F90}" presName="circleB" presStyleLbl="node1" presStyleIdx="7" presStyleCnt="10"/>
      <dgm:spPr/>
    </dgm:pt>
    <dgm:pt modelId="{12B225E3-E754-4126-BF79-5C3D40923A45}" type="pres">
      <dgm:prSet presAssocID="{BACDE426-35A0-4EFB-B2CC-6E85478B6F90}" presName="spaceB" presStyleCnt="0"/>
      <dgm:spPr/>
    </dgm:pt>
    <dgm:pt modelId="{95270A62-FD36-4A27-8672-150AD2B4AA93}" type="pres">
      <dgm:prSet presAssocID="{36526909-1514-4E9C-83AC-B7275D1E8C69}" presName="space" presStyleCnt="0"/>
      <dgm:spPr/>
    </dgm:pt>
    <dgm:pt modelId="{A03E8699-0E01-44F9-BB78-6D66C702ADD5}" type="pres">
      <dgm:prSet presAssocID="{8EE69668-2DA3-4385-9AF3-334E33DA97FA}" presName="compositeA" presStyleCnt="0"/>
      <dgm:spPr/>
    </dgm:pt>
    <dgm:pt modelId="{0ECBEDA8-D9AF-4B94-90A0-7935A7783F79}" type="pres">
      <dgm:prSet presAssocID="{8EE69668-2DA3-4385-9AF3-334E33DA97FA}" presName="textA" presStyleLbl="revTx" presStyleIdx="8" presStyleCnt="10">
        <dgm:presLayoutVars>
          <dgm:bulletEnabled val="1"/>
        </dgm:presLayoutVars>
      </dgm:prSet>
      <dgm:spPr/>
    </dgm:pt>
    <dgm:pt modelId="{BA8AA069-974A-4074-8EE1-ACABFB9D4013}" type="pres">
      <dgm:prSet presAssocID="{8EE69668-2DA3-4385-9AF3-334E33DA97FA}" presName="circleA" presStyleLbl="node1" presStyleIdx="8" presStyleCnt="10"/>
      <dgm:spPr/>
    </dgm:pt>
    <dgm:pt modelId="{74A1776F-3244-465E-9131-2EB7822419DF}" type="pres">
      <dgm:prSet presAssocID="{8EE69668-2DA3-4385-9AF3-334E33DA97FA}" presName="spaceA" presStyleCnt="0"/>
      <dgm:spPr/>
    </dgm:pt>
    <dgm:pt modelId="{8F897F32-E407-4525-9762-017235FCB1BA}" type="pres">
      <dgm:prSet presAssocID="{1B20AAF6-939D-4623-A7C1-E84512C73E36}" presName="space" presStyleCnt="0"/>
      <dgm:spPr/>
    </dgm:pt>
    <dgm:pt modelId="{D12C79AE-324F-4F9D-9419-B55F78FF9421}" type="pres">
      <dgm:prSet presAssocID="{47AD4C07-BA76-48F2-A2BA-154AE9D84F07}" presName="compositeB" presStyleCnt="0"/>
      <dgm:spPr/>
    </dgm:pt>
    <dgm:pt modelId="{B7D99D0D-E257-4959-9264-90AC8B0E480F}" type="pres">
      <dgm:prSet presAssocID="{47AD4C07-BA76-48F2-A2BA-154AE9D84F07}" presName="textB" presStyleLbl="revTx" presStyleIdx="9" presStyleCnt="10">
        <dgm:presLayoutVars>
          <dgm:bulletEnabled val="1"/>
        </dgm:presLayoutVars>
      </dgm:prSet>
      <dgm:spPr/>
    </dgm:pt>
    <dgm:pt modelId="{8582EFF8-6874-4E88-8761-CFEEAA9D7C6E}" type="pres">
      <dgm:prSet presAssocID="{47AD4C07-BA76-48F2-A2BA-154AE9D84F07}" presName="circleB" presStyleLbl="node1" presStyleIdx="9" presStyleCnt="10"/>
      <dgm:spPr/>
    </dgm:pt>
    <dgm:pt modelId="{273F8DA6-E27B-466B-B3FD-C3015804E16F}" type="pres">
      <dgm:prSet presAssocID="{47AD4C07-BA76-48F2-A2BA-154AE9D84F07}" presName="spaceB" presStyleCnt="0"/>
      <dgm:spPr/>
    </dgm:pt>
  </dgm:ptLst>
  <dgm:cxnLst>
    <dgm:cxn modelId="{9879BE19-489A-4253-8DBF-D1C28D178BE9}" type="presOf" srcId="{EA791E4F-41EC-41FD-9641-ACD7B3E385B5}" destId="{F5511C93-FEFC-44F8-B24D-2FFDFD820AAF}" srcOrd="0" destOrd="0" presId="urn:microsoft.com/office/officeart/2005/8/layout/hProcess11"/>
    <dgm:cxn modelId="{75CA5C1C-1553-4A04-B497-0E6B5138C496}" type="presOf" srcId="{BACDE426-35A0-4EFB-B2CC-6E85478B6F90}" destId="{996C23D2-D8F8-40C7-84ED-DA96CA8ECBE0}" srcOrd="0" destOrd="0" presId="urn:microsoft.com/office/officeart/2005/8/layout/hProcess11"/>
    <dgm:cxn modelId="{5B373236-7075-440E-BC0A-242F12283F84}" type="presOf" srcId="{A22CB5CB-8FFE-4ED8-90D0-FD8BCEF30758}" destId="{353656FC-FACA-4251-BFC5-72693CD9FFF4}" srcOrd="0" destOrd="0" presId="urn:microsoft.com/office/officeart/2005/8/layout/hProcess11"/>
    <dgm:cxn modelId="{B95F4744-E09E-4CA9-A202-523E7C6E010B}" srcId="{EA791E4F-41EC-41FD-9641-ACD7B3E385B5}" destId="{47246A6F-2A5E-4935-BF2F-183554F0CC26}" srcOrd="6" destOrd="0" parTransId="{91206F53-66F1-493D-B38C-2BA63B949ACE}" sibTransId="{11A691DB-9FE0-4092-ACE7-5CAAFEC7C0BE}"/>
    <dgm:cxn modelId="{CCB64367-5306-40C9-B51B-A4237D8C91E9}" type="presOf" srcId="{F57F719A-12DE-4C33-A99A-25560C6AFE4A}" destId="{95EA7B3B-7248-4BBF-834C-DE5EC0DEF081}" srcOrd="0" destOrd="0" presId="urn:microsoft.com/office/officeart/2005/8/layout/hProcess11"/>
    <dgm:cxn modelId="{7F49D250-83A2-41B3-8032-1D6DF67E8234}" srcId="{EA791E4F-41EC-41FD-9641-ACD7B3E385B5}" destId="{9F7D3BD5-EF7E-4B81-A9C3-FCA09AEF0E22}" srcOrd="4" destOrd="0" parTransId="{436753AC-F90E-4BEB-82EA-235297808798}" sibTransId="{77B9B699-BF67-4C2B-A782-F3AE50A96FCD}"/>
    <dgm:cxn modelId="{22DFED71-1D6C-459B-83ED-F4D98F5EC93B}" type="presOf" srcId="{A68EBE26-28AD-474F-8B8C-CB0C9CB7A3DF}" destId="{360A93D2-5A04-46E9-AD13-4D7FF17B6767}" srcOrd="0" destOrd="0" presId="urn:microsoft.com/office/officeart/2005/8/layout/hProcess11"/>
    <dgm:cxn modelId="{1E69F572-D894-4F17-8173-203EE0A30011}" srcId="{EA791E4F-41EC-41FD-9641-ACD7B3E385B5}" destId="{8EE69668-2DA3-4385-9AF3-334E33DA97FA}" srcOrd="8" destOrd="0" parTransId="{3221408B-2796-4A31-ACC5-358E4DD860F3}" sibTransId="{1B20AAF6-939D-4623-A7C1-E84512C73E36}"/>
    <dgm:cxn modelId="{A91FC756-DE30-4C7B-B30E-C929645776F7}" type="presOf" srcId="{2DE8600D-08C3-4907-9BC8-39359E36F06E}" destId="{0B148C24-D60B-4740-A23C-A3A95B3372DD}" srcOrd="0" destOrd="0" presId="urn:microsoft.com/office/officeart/2005/8/layout/hProcess11"/>
    <dgm:cxn modelId="{F1E5F379-ED87-49E5-9092-151E6D5680E4}" srcId="{EA791E4F-41EC-41FD-9641-ACD7B3E385B5}" destId="{47AD4C07-BA76-48F2-A2BA-154AE9D84F07}" srcOrd="9" destOrd="0" parTransId="{FD6E2B0E-99AD-4133-8567-B0573FC44CC3}" sibTransId="{25784BA0-1E4C-4F53-9274-6BE0AA0A5259}"/>
    <dgm:cxn modelId="{88DAEC83-E0D4-46EB-BCB0-1FE148EB8491}" srcId="{EA791E4F-41EC-41FD-9641-ACD7B3E385B5}" destId="{111CABF8-84C8-4BF3-BA8E-76874592FD77}" srcOrd="0" destOrd="0" parTransId="{9E02A0E3-309C-4E33-B363-B2EB97ED0918}" sibTransId="{B6D578A9-53A7-4FA7-A7DD-949C9FCABDA0}"/>
    <dgm:cxn modelId="{22634187-8455-4883-B7EA-0E003EF32973}" srcId="{EA791E4F-41EC-41FD-9641-ACD7B3E385B5}" destId="{2DE8600D-08C3-4907-9BC8-39359E36F06E}" srcOrd="5" destOrd="0" parTransId="{595AB107-121C-4F33-ACB2-19E3FAC88CE7}" sibTransId="{B27CA187-4164-403E-BB69-7CC775F26DCA}"/>
    <dgm:cxn modelId="{09C0D89B-6C7C-4A01-AFED-B9F0CAA9BBF5}" type="presOf" srcId="{9F7D3BD5-EF7E-4B81-A9C3-FCA09AEF0E22}" destId="{C8EF924E-D6F9-4D0E-9084-7BAED05D973F}" srcOrd="0" destOrd="0" presId="urn:microsoft.com/office/officeart/2005/8/layout/hProcess11"/>
    <dgm:cxn modelId="{03DA6BA6-F22C-413F-8D4E-264B24350427}" srcId="{EA791E4F-41EC-41FD-9641-ACD7B3E385B5}" destId="{BACDE426-35A0-4EFB-B2CC-6E85478B6F90}" srcOrd="7" destOrd="0" parTransId="{97629714-862C-4EC1-81C1-DD0142AD6CD2}" sibTransId="{36526909-1514-4E9C-83AC-B7275D1E8C69}"/>
    <dgm:cxn modelId="{50C89DAB-1986-467B-981F-33186661A138}" type="presOf" srcId="{8EE69668-2DA3-4385-9AF3-334E33DA97FA}" destId="{0ECBEDA8-D9AF-4B94-90A0-7935A7783F79}" srcOrd="0" destOrd="0" presId="urn:microsoft.com/office/officeart/2005/8/layout/hProcess11"/>
    <dgm:cxn modelId="{B2E6C0AD-A9F3-4177-AD4E-79A2B4D59BB7}" srcId="{EA791E4F-41EC-41FD-9641-ACD7B3E385B5}" destId="{A22CB5CB-8FFE-4ED8-90D0-FD8BCEF30758}" srcOrd="1" destOrd="0" parTransId="{44E997C9-9EAD-469E-AE76-FDE94AFF6C18}" sibTransId="{284359A0-8E03-4932-BA03-160AE2B5BDE0}"/>
    <dgm:cxn modelId="{859674B3-F645-4188-B728-4EC04FA3783C}" type="presOf" srcId="{47AD4C07-BA76-48F2-A2BA-154AE9D84F07}" destId="{B7D99D0D-E257-4959-9264-90AC8B0E480F}" srcOrd="0" destOrd="0" presId="urn:microsoft.com/office/officeart/2005/8/layout/hProcess11"/>
    <dgm:cxn modelId="{32F842C7-2AE2-43E9-B339-EFB8C9653D38}" srcId="{EA791E4F-41EC-41FD-9641-ACD7B3E385B5}" destId="{A68EBE26-28AD-474F-8B8C-CB0C9CB7A3DF}" srcOrd="2" destOrd="0" parTransId="{6C000D51-7FA3-4F79-A332-D8C3E3D32161}" sibTransId="{3821D6C9-A2D6-4682-954F-83BE9F4CF224}"/>
    <dgm:cxn modelId="{F4A329D0-7417-462C-842D-D7DDF5189645}" srcId="{EA791E4F-41EC-41FD-9641-ACD7B3E385B5}" destId="{F57F719A-12DE-4C33-A99A-25560C6AFE4A}" srcOrd="3" destOrd="0" parTransId="{1FAF53EA-605C-4642-89C3-EF7F2A7F7DD0}" sibTransId="{72524F0A-4DCC-42DC-BBD7-EEF1404F62CC}"/>
    <dgm:cxn modelId="{F3B6F0F2-C7F6-4B9D-B0D0-8EEFD1C5EF50}" type="presOf" srcId="{111CABF8-84C8-4BF3-BA8E-76874592FD77}" destId="{784BF84D-53C1-4611-963D-DADB5614CAEE}" srcOrd="0" destOrd="0" presId="urn:microsoft.com/office/officeart/2005/8/layout/hProcess11"/>
    <dgm:cxn modelId="{E738DBF6-776F-4E9C-86B5-0AF731DE67BC}" type="presOf" srcId="{47246A6F-2A5E-4935-BF2F-183554F0CC26}" destId="{DBB7F882-77AA-4D31-B3D2-F04407DC97D7}" srcOrd="0" destOrd="0" presId="urn:microsoft.com/office/officeart/2005/8/layout/hProcess11"/>
    <dgm:cxn modelId="{BB73D0FA-BAE7-4E2C-971B-77F5B8349494}" type="presParOf" srcId="{F5511C93-FEFC-44F8-B24D-2FFDFD820AAF}" destId="{ABF28249-635C-4905-B660-E2B0F6454296}" srcOrd="0" destOrd="0" presId="urn:microsoft.com/office/officeart/2005/8/layout/hProcess11"/>
    <dgm:cxn modelId="{B3F400FF-664E-4185-9D9A-8511C6CEA724}" type="presParOf" srcId="{F5511C93-FEFC-44F8-B24D-2FFDFD820AAF}" destId="{9740049C-1C7D-4653-9F9F-4262351876A2}" srcOrd="1" destOrd="0" presId="urn:microsoft.com/office/officeart/2005/8/layout/hProcess11"/>
    <dgm:cxn modelId="{DF431CE4-F72A-4959-9EB5-3F2188842E8B}" type="presParOf" srcId="{9740049C-1C7D-4653-9F9F-4262351876A2}" destId="{40FFF4A1-91BE-4917-96F6-8DD597977725}" srcOrd="0" destOrd="0" presId="urn:microsoft.com/office/officeart/2005/8/layout/hProcess11"/>
    <dgm:cxn modelId="{3560F3AC-AEAC-438D-BEDC-D2142368C268}" type="presParOf" srcId="{40FFF4A1-91BE-4917-96F6-8DD597977725}" destId="{784BF84D-53C1-4611-963D-DADB5614CAEE}" srcOrd="0" destOrd="0" presId="urn:microsoft.com/office/officeart/2005/8/layout/hProcess11"/>
    <dgm:cxn modelId="{7A035B57-C442-4DD3-94B2-380CD8B65B87}" type="presParOf" srcId="{40FFF4A1-91BE-4917-96F6-8DD597977725}" destId="{43B4B9ED-051B-42ED-A3A3-45C25C0C42A2}" srcOrd="1" destOrd="0" presId="urn:microsoft.com/office/officeart/2005/8/layout/hProcess11"/>
    <dgm:cxn modelId="{650DCF34-5E41-4225-AF0A-079323AB4342}" type="presParOf" srcId="{40FFF4A1-91BE-4917-96F6-8DD597977725}" destId="{AC162D76-DAB7-4AD6-9315-758CEA96376F}" srcOrd="2" destOrd="0" presId="urn:microsoft.com/office/officeart/2005/8/layout/hProcess11"/>
    <dgm:cxn modelId="{FD18645E-758E-47DE-AA39-4B66DC72285E}" type="presParOf" srcId="{9740049C-1C7D-4653-9F9F-4262351876A2}" destId="{6E681191-73D9-4548-8240-F9DAA7620A27}" srcOrd="1" destOrd="0" presId="urn:microsoft.com/office/officeart/2005/8/layout/hProcess11"/>
    <dgm:cxn modelId="{A633FB13-C826-400C-A39A-6DDEF358965A}" type="presParOf" srcId="{9740049C-1C7D-4653-9F9F-4262351876A2}" destId="{EC58891A-C648-4312-BD8D-28E543861245}" srcOrd="2" destOrd="0" presId="urn:microsoft.com/office/officeart/2005/8/layout/hProcess11"/>
    <dgm:cxn modelId="{F4DB3B71-E6F0-48CE-8A2C-638E76E37198}" type="presParOf" srcId="{EC58891A-C648-4312-BD8D-28E543861245}" destId="{353656FC-FACA-4251-BFC5-72693CD9FFF4}" srcOrd="0" destOrd="0" presId="urn:microsoft.com/office/officeart/2005/8/layout/hProcess11"/>
    <dgm:cxn modelId="{325F2A09-0509-4671-847C-E93EFABF5890}" type="presParOf" srcId="{EC58891A-C648-4312-BD8D-28E543861245}" destId="{AAD614CE-5AF0-4C25-A64D-07FD86A8C1AA}" srcOrd="1" destOrd="0" presId="urn:microsoft.com/office/officeart/2005/8/layout/hProcess11"/>
    <dgm:cxn modelId="{B7887361-3548-478A-B50B-4ADB40DF4E1F}" type="presParOf" srcId="{EC58891A-C648-4312-BD8D-28E543861245}" destId="{B0C3BEE6-0B65-4305-8406-29E576EED00F}" srcOrd="2" destOrd="0" presId="urn:microsoft.com/office/officeart/2005/8/layout/hProcess11"/>
    <dgm:cxn modelId="{962EAEAC-CBC3-4619-890A-0E0F46F123AC}" type="presParOf" srcId="{9740049C-1C7D-4653-9F9F-4262351876A2}" destId="{470B485B-6C97-48FC-B59C-4FE24CF97743}" srcOrd="3" destOrd="0" presId="urn:microsoft.com/office/officeart/2005/8/layout/hProcess11"/>
    <dgm:cxn modelId="{62088D62-0453-43D2-A0DD-F824A733A67A}" type="presParOf" srcId="{9740049C-1C7D-4653-9F9F-4262351876A2}" destId="{02B77B91-F9DD-4804-B16B-4A28D9CDAD88}" srcOrd="4" destOrd="0" presId="urn:microsoft.com/office/officeart/2005/8/layout/hProcess11"/>
    <dgm:cxn modelId="{47889D02-2DFB-4741-B7C8-3A7A6F9492E4}" type="presParOf" srcId="{02B77B91-F9DD-4804-B16B-4A28D9CDAD88}" destId="{360A93D2-5A04-46E9-AD13-4D7FF17B6767}" srcOrd="0" destOrd="0" presId="urn:microsoft.com/office/officeart/2005/8/layout/hProcess11"/>
    <dgm:cxn modelId="{5A73DE9A-1274-4AF6-9635-60DA9EB63FFE}" type="presParOf" srcId="{02B77B91-F9DD-4804-B16B-4A28D9CDAD88}" destId="{4FB11AB9-B038-43EA-89EF-5A5C10BBD972}" srcOrd="1" destOrd="0" presId="urn:microsoft.com/office/officeart/2005/8/layout/hProcess11"/>
    <dgm:cxn modelId="{D194142D-D209-44A6-B716-33AAA0331BD1}" type="presParOf" srcId="{02B77B91-F9DD-4804-B16B-4A28D9CDAD88}" destId="{26F3B9EE-D0E6-41E3-B124-CA3FF4FFA5DA}" srcOrd="2" destOrd="0" presId="urn:microsoft.com/office/officeart/2005/8/layout/hProcess11"/>
    <dgm:cxn modelId="{C293F18A-633F-4786-9BB6-944EF33F0CEA}" type="presParOf" srcId="{9740049C-1C7D-4653-9F9F-4262351876A2}" destId="{4E4D3E52-63F1-4336-80F2-0C16EE2B2443}" srcOrd="5" destOrd="0" presId="urn:microsoft.com/office/officeart/2005/8/layout/hProcess11"/>
    <dgm:cxn modelId="{FD94566C-543A-4A2C-815F-37A9A8626B78}" type="presParOf" srcId="{9740049C-1C7D-4653-9F9F-4262351876A2}" destId="{CBCDE7E5-12F3-4762-9214-0BAD18114863}" srcOrd="6" destOrd="0" presId="urn:microsoft.com/office/officeart/2005/8/layout/hProcess11"/>
    <dgm:cxn modelId="{F2EA7974-DC92-4362-A0FE-75E39994B33C}" type="presParOf" srcId="{CBCDE7E5-12F3-4762-9214-0BAD18114863}" destId="{95EA7B3B-7248-4BBF-834C-DE5EC0DEF081}" srcOrd="0" destOrd="0" presId="urn:microsoft.com/office/officeart/2005/8/layout/hProcess11"/>
    <dgm:cxn modelId="{4AA3F4C1-B186-41BC-A765-4A1663D94A18}" type="presParOf" srcId="{CBCDE7E5-12F3-4762-9214-0BAD18114863}" destId="{2340166E-ACA0-46B2-A796-847546D873DB}" srcOrd="1" destOrd="0" presId="urn:microsoft.com/office/officeart/2005/8/layout/hProcess11"/>
    <dgm:cxn modelId="{535B5329-42E3-4202-A8FF-FF395B6B6AA7}" type="presParOf" srcId="{CBCDE7E5-12F3-4762-9214-0BAD18114863}" destId="{99F5DA25-91D6-4155-B56D-7E107E79BD82}" srcOrd="2" destOrd="0" presId="urn:microsoft.com/office/officeart/2005/8/layout/hProcess11"/>
    <dgm:cxn modelId="{FD034A46-6EAB-41F3-A562-A8EB544B35F1}" type="presParOf" srcId="{9740049C-1C7D-4653-9F9F-4262351876A2}" destId="{3BB8C62F-2EC0-48F6-9ADE-DA7B395FC51B}" srcOrd="7" destOrd="0" presId="urn:microsoft.com/office/officeart/2005/8/layout/hProcess11"/>
    <dgm:cxn modelId="{7F8CE84B-F798-4DB7-904F-7D31F1D0CDD1}" type="presParOf" srcId="{9740049C-1C7D-4653-9F9F-4262351876A2}" destId="{ADB0990B-2F02-43E9-9CAF-FC8713503850}" srcOrd="8" destOrd="0" presId="urn:microsoft.com/office/officeart/2005/8/layout/hProcess11"/>
    <dgm:cxn modelId="{E24DBF55-794D-4799-99AB-10B0E64F0592}" type="presParOf" srcId="{ADB0990B-2F02-43E9-9CAF-FC8713503850}" destId="{C8EF924E-D6F9-4D0E-9084-7BAED05D973F}" srcOrd="0" destOrd="0" presId="urn:microsoft.com/office/officeart/2005/8/layout/hProcess11"/>
    <dgm:cxn modelId="{89437511-50D4-49B9-8FCE-78BDC17D7E7B}" type="presParOf" srcId="{ADB0990B-2F02-43E9-9CAF-FC8713503850}" destId="{877B1482-8CE3-4ACD-96F9-70947C5F10A7}" srcOrd="1" destOrd="0" presId="urn:microsoft.com/office/officeart/2005/8/layout/hProcess11"/>
    <dgm:cxn modelId="{C0B989B1-E8E7-4D79-B432-F8AE36D93B72}" type="presParOf" srcId="{ADB0990B-2F02-43E9-9CAF-FC8713503850}" destId="{7B256BDD-5445-4A7C-BAFE-2604E42E0274}" srcOrd="2" destOrd="0" presId="urn:microsoft.com/office/officeart/2005/8/layout/hProcess11"/>
    <dgm:cxn modelId="{3056EDBA-92A4-471E-BF41-9B76171E6A0E}" type="presParOf" srcId="{9740049C-1C7D-4653-9F9F-4262351876A2}" destId="{2CB84BEA-69BA-4E65-9BED-C9405A4393C2}" srcOrd="9" destOrd="0" presId="urn:microsoft.com/office/officeart/2005/8/layout/hProcess11"/>
    <dgm:cxn modelId="{B48BD3CE-1CE0-4FDF-B270-B10B3A4B96BA}" type="presParOf" srcId="{9740049C-1C7D-4653-9F9F-4262351876A2}" destId="{004CAC4B-9BCD-47F8-BB6E-98EA48D44204}" srcOrd="10" destOrd="0" presId="urn:microsoft.com/office/officeart/2005/8/layout/hProcess11"/>
    <dgm:cxn modelId="{B72BADC4-7207-402F-BDD6-6F6044D6BC45}" type="presParOf" srcId="{004CAC4B-9BCD-47F8-BB6E-98EA48D44204}" destId="{0B148C24-D60B-4740-A23C-A3A95B3372DD}" srcOrd="0" destOrd="0" presId="urn:microsoft.com/office/officeart/2005/8/layout/hProcess11"/>
    <dgm:cxn modelId="{0B1BB607-FA19-41C1-A05D-561AF8284D81}" type="presParOf" srcId="{004CAC4B-9BCD-47F8-BB6E-98EA48D44204}" destId="{42C32718-9F3B-45E2-B99A-B69D0BA0DFE0}" srcOrd="1" destOrd="0" presId="urn:microsoft.com/office/officeart/2005/8/layout/hProcess11"/>
    <dgm:cxn modelId="{71451FA8-19ED-4D04-9AF2-56B07B112100}" type="presParOf" srcId="{004CAC4B-9BCD-47F8-BB6E-98EA48D44204}" destId="{E903F403-8106-434D-9B1E-7CDCBAADC993}" srcOrd="2" destOrd="0" presId="urn:microsoft.com/office/officeart/2005/8/layout/hProcess11"/>
    <dgm:cxn modelId="{BBBFF52C-A9B0-4B76-AA52-ADD31EBFD8DA}" type="presParOf" srcId="{9740049C-1C7D-4653-9F9F-4262351876A2}" destId="{480FBDCE-E3D0-466D-8914-C49FA5098165}" srcOrd="11" destOrd="0" presId="urn:microsoft.com/office/officeart/2005/8/layout/hProcess11"/>
    <dgm:cxn modelId="{39166B5D-7E5D-432D-B9CC-6D3A3003734C}" type="presParOf" srcId="{9740049C-1C7D-4653-9F9F-4262351876A2}" destId="{BEAE3194-8BCA-4A90-9452-C844A270150F}" srcOrd="12" destOrd="0" presId="urn:microsoft.com/office/officeart/2005/8/layout/hProcess11"/>
    <dgm:cxn modelId="{614F920B-CBCF-4930-AD2E-E26FB514FA1B}" type="presParOf" srcId="{BEAE3194-8BCA-4A90-9452-C844A270150F}" destId="{DBB7F882-77AA-4D31-B3D2-F04407DC97D7}" srcOrd="0" destOrd="0" presId="urn:microsoft.com/office/officeart/2005/8/layout/hProcess11"/>
    <dgm:cxn modelId="{D18E3563-C619-489E-992B-98745865C723}" type="presParOf" srcId="{BEAE3194-8BCA-4A90-9452-C844A270150F}" destId="{2804C29F-4E72-418B-BB3A-4760E683A936}" srcOrd="1" destOrd="0" presId="urn:microsoft.com/office/officeart/2005/8/layout/hProcess11"/>
    <dgm:cxn modelId="{4A0A195A-5FE0-4596-A1DC-E463C63E109F}" type="presParOf" srcId="{BEAE3194-8BCA-4A90-9452-C844A270150F}" destId="{E3272E3D-8BB2-47AD-96B7-7D3B2E8A51A7}" srcOrd="2" destOrd="0" presId="urn:microsoft.com/office/officeart/2005/8/layout/hProcess11"/>
    <dgm:cxn modelId="{B7BF9F0B-3219-460A-BE57-87D05A602764}" type="presParOf" srcId="{9740049C-1C7D-4653-9F9F-4262351876A2}" destId="{55B71EAE-FBA5-4F78-8D50-9F9D2AE0582F}" srcOrd="13" destOrd="0" presId="urn:microsoft.com/office/officeart/2005/8/layout/hProcess11"/>
    <dgm:cxn modelId="{F5314E7F-3408-4F36-8AD6-52864AC9794C}" type="presParOf" srcId="{9740049C-1C7D-4653-9F9F-4262351876A2}" destId="{AD78238B-D36C-4A80-817B-13A7AA0B2ADB}" srcOrd="14" destOrd="0" presId="urn:microsoft.com/office/officeart/2005/8/layout/hProcess11"/>
    <dgm:cxn modelId="{AFBB791A-8D48-4CD2-9AE3-557D37D6B574}" type="presParOf" srcId="{AD78238B-D36C-4A80-817B-13A7AA0B2ADB}" destId="{996C23D2-D8F8-40C7-84ED-DA96CA8ECBE0}" srcOrd="0" destOrd="0" presId="urn:microsoft.com/office/officeart/2005/8/layout/hProcess11"/>
    <dgm:cxn modelId="{8460A1B2-6068-4C5E-A98A-B4B1418B82BC}" type="presParOf" srcId="{AD78238B-D36C-4A80-817B-13A7AA0B2ADB}" destId="{ADF69EDC-E000-4F71-9BE6-F3DA83DBF1F0}" srcOrd="1" destOrd="0" presId="urn:microsoft.com/office/officeart/2005/8/layout/hProcess11"/>
    <dgm:cxn modelId="{1D56BAF4-F87E-4497-8E6F-F637DA52685B}" type="presParOf" srcId="{AD78238B-D36C-4A80-817B-13A7AA0B2ADB}" destId="{12B225E3-E754-4126-BF79-5C3D40923A45}" srcOrd="2" destOrd="0" presId="urn:microsoft.com/office/officeart/2005/8/layout/hProcess11"/>
    <dgm:cxn modelId="{9BFF63B8-C8E2-4E56-8263-6FE5687872A7}" type="presParOf" srcId="{9740049C-1C7D-4653-9F9F-4262351876A2}" destId="{95270A62-FD36-4A27-8672-150AD2B4AA93}" srcOrd="15" destOrd="0" presId="urn:microsoft.com/office/officeart/2005/8/layout/hProcess11"/>
    <dgm:cxn modelId="{045CBCD9-F8D0-4C20-B645-E92580E0F332}" type="presParOf" srcId="{9740049C-1C7D-4653-9F9F-4262351876A2}" destId="{A03E8699-0E01-44F9-BB78-6D66C702ADD5}" srcOrd="16" destOrd="0" presId="urn:microsoft.com/office/officeart/2005/8/layout/hProcess11"/>
    <dgm:cxn modelId="{53BACB02-02A5-4C3F-9F55-50B6FD13877A}" type="presParOf" srcId="{A03E8699-0E01-44F9-BB78-6D66C702ADD5}" destId="{0ECBEDA8-D9AF-4B94-90A0-7935A7783F79}" srcOrd="0" destOrd="0" presId="urn:microsoft.com/office/officeart/2005/8/layout/hProcess11"/>
    <dgm:cxn modelId="{927C8C3C-8BF1-41C1-93F6-D3FF3548CD48}" type="presParOf" srcId="{A03E8699-0E01-44F9-BB78-6D66C702ADD5}" destId="{BA8AA069-974A-4074-8EE1-ACABFB9D4013}" srcOrd="1" destOrd="0" presId="urn:microsoft.com/office/officeart/2005/8/layout/hProcess11"/>
    <dgm:cxn modelId="{3011EEE9-95A1-47D4-A78E-C0627C39F965}" type="presParOf" srcId="{A03E8699-0E01-44F9-BB78-6D66C702ADD5}" destId="{74A1776F-3244-465E-9131-2EB7822419DF}" srcOrd="2" destOrd="0" presId="urn:microsoft.com/office/officeart/2005/8/layout/hProcess11"/>
    <dgm:cxn modelId="{65B25F93-C289-43E8-910C-EFEB1CD7CC4C}" type="presParOf" srcId="{9740049C-1C7D-4653-9F9F-4262351876A2}" destId="{8F897F32-E407-4525-9762-017235FCB1BA}" srcOrd="17" destOrd="0" presId="urn:microsoft.com/office/officeart/2005/8/layout/hProcess11"/>
    <dgm:cxn modelId="{074BB2D8-69D9-4D0B-8241-33E1A4E2B1E6}" type="presParOf" srcId="{9740049C-1C7D-4653-9F9F-4262351876A2}" destId="{D12C79AE-324F-4F9D-9419-B55F78FF9421}" srcOrd="18" destOrd="0" presId="urn:microsoft.com/office/officeart/2005/8/layout/hProcess11"/>
    <dgm:cxn modelId="{BA57CF60-98D2-4C0B-B2E1-2FB7C58B5BC4}" type="presParOf" srcId="{D12C79AE-324F-4F9D-9419-B55F78FF9421}" destId="{B7D99D0D-E257-4959-9264-90AC8B0E480F}" srcOrd="0" destOrd="0" presId="urn:microsoft.com/office/officeart/2005/8/layout/hProcess11"/>
    <dgm:cxn modelId="{50757B03-AB05-4F5D-90AA-99C855D8782F}" type="presParOf" srcId="{D12C79AE-324F-4F9D-9419-B55F78FF9421}" destId="{8582EFF8-6874-4E88-8761-CFEEAA9D7C6E}" srcOrd="1" destOrd="0" presId="urn:microsoft.com/office/officeart/2005/8/layout/hProcess11"/>
    <dgm:cxn modelId="{CA9424B6-3B96-4D23-95DF-1D4101DF4F62}" type="presParOf" srcId="{D12C79AE-324F-4F9D-9419-B55F78FF9421}" destId="{273F8DA6-E27B-466B-B3FD-C3015804E16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8249-635C-4905-B660-E2B0F6454296}">
      <dsp:nvSpPr>
        <dsp:cNvPr id="0" name=""/>
        <dsp:cNvSpPr/>
      </dsp:nvSpPr>
      <dsp:spPr>
        <a:xfrm>
          <a:off x="0" y="1625600"/>
          <a:ext cx="12192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F84D-53C1-4611-963D-DADB5614CAEE}">
      <dsp:nvSpPr>
        <dsp:cNvPr id="0" name=""/>
        <dsp:cNvSpPr/>
      </dsp:nvSpPr>
      <dsp:spPr>
        <a:xfrm>
          <a:off x="6462" y="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(2003)</a:t>
          </a:r>
          <a:br>
            <a:rPr lang="da-DK" sz="1100" kern="1200" noProof="0" dirty="0"/>
          </a:br>
          <a:r>
            <a:rPr lang="da-DK" sz="1100" kern="1200" noProof="0" dirty="0"/>
            <a:t>Ideen opstår</a:t>
          </a:r>
        </a:p>
      </dsp:txBody>
      <dsp:txXfrm>
        <a:off x="6462" y="0"/>
        <a:ext cx="1048791" cy="2167466"/>
      </dsp:txXfrm>
    </dsp:sp>
    <dsp:sp modelId="{43B4B9ED-051B-42ED-A3A3-45C25C0C42A2}">
      <dsp:nvSpPr>
        <dsp:cNvPr id="0" name=""/>
        <dsp:cNvSpPr/>
      </dsp:nvSpPr>
      <dsp:spPr>
        <a:xfrm>
          <a:off x="25992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56FC-FACA-4251-BFC5-72693CD9FFF4}">
      <dsp:nvSpPr>
        <dsp:cNvPr id="0" name=""/>
        <dsp:cNvSpPr/>
      </dsp:nvSpPr>
      <dsp:spPr>
        <a:xfrm>
          <a:off x="1107694" y="325120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(2003)</a:t>
          </a:r>
          <a:br>
            <a:rPr lang="da-DK" sz="1100" kern="1200" noProof="0" dirty="0"/>
          </a:br>
          <a:r>
            <a:rPr lang="da-DK" sz="1100" kern="1200" noProof="0" dirty="0"/>
            <a:t>Der besluttes at det skal haves et automatisk system</a:t>
          </a:r>
        </a:p>
      </dsp:txBody>
      <dsp:txXfrm>
        <a:off x="1107694" y="3251200"/>
        <a:ext cx="1048791" cy="2167466"/>
      </dsp:txXfrm>
    </dsp:sp>
    <dsp:sp modelId="{AAD614CE-5AF0-4C25-A64D-07FD86A8C1AA}">
      <dsp:nvSpPr>
        <dsp:cNvPr id="0" name=""/>
        <dsp:cNvSpPr/>
      </dsp:nvSpPr>
      <dsp:spPr>
        <a:xfrm>
          <a:off x="136115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A93D2-5A04-46E9-AD13-4D7FF17B6767}">
      <dsp:nvSpPr>
        <dsp:cNvPr id="0" name=""/>
        <dsp:cNvSpPr/>
      </dsp:nvSpPr>
      <dsp:spPr>
        <a:xfrm>
          <a:off x="2208925" y="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(2004)</a:t>
          </a:r>
          <a:br>
            <a:rPr lang="da-DK" sz="1100" kern="1200" noProof="0" dirty="0"/>
          </a:br>
          <a:r>
            <a:rPr lang="da-DK" sz="1100" kern="1200" noProof="0" dirty="0"/>
            <a:t>Der hyres et firma / team til at udvikle det nye automatiske system</a:t>
          </a:r>
        </a:p>
      </dsp:txBody>
      <dsp:txXfrm>
        <a:off x="2208925" y="0"/>
        <a:ext cx="1048791" cy="2167466"/>
      </dsp:txXfrm>
    </dsp:sp>
    <dsp:sp modelId="{4FB11AB9-B038-43EA-89EF-5A5C10BBD972}">
      <dsp:nvSpPr>
        <dsp:cNvPr id="0" name=""/>
        <dsp:cNvSpPr/>
      </dsp:nvSpPr>
      <dsp:spPr>
        <a:xfrm>
          <a:off x="246238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A7B3B-7248-4BBF-834C-DE5EC0DEF081}">
      <dsp:nvSpPr>
        <dsp:cNvPr id="0" name=""/>
        <dsp:cNvSpPr/>
      </dsp:nvSpPr>
      <dsp:spPr>
        <a:xfrm>
          <a:off x="3310157" y="325120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(2004)</a:t>
          </a:r>
          <a:br>
            <a:rPr lang="da-DK" sz="1100" kern="1200" noProof="0" dirty="0"/>
          </a:br>
          <a:r>
            <a:rPr lang="da-DK" sz="1100" kern="1200" noProof="0" dirty="0"/>
            <a:t>Det nye system bliver </a:t>
          </a:r>
          <a:r>
            <a:rPr lang="da-DK" sz="1100" kern="1200" noProof="0" dirty="0" err="1"/>
            <a:t>fleshed</a:t>
          </a:r>
          <a:r>
            <a:rPr lang="da-DK" sz="1100" kern="1200" noProof="0" dirty="0"/>
            <a:t> out, og alle grundlæggende funktioner fastlagt</a:t>
          </a:r>
        </a:p>
      </dsp:txBody>
      <dsp:txXfrm>
        <a:off x="3310157" y="3251200"/>
        <a:ext cx="1048791" cy="2167466"/>
      </dsp:txXfrm>
    </dsp:sp>
    <dsp:sp modelId="{2340166E-ACA0-46B2-A796-847546D873DB}">
      <dsp:nvSpPr>
        <dsp:cNvPr id="0" name=""/>
        <dsp:cNvSpPr/>
      </dsp:nvSpPr>
      <dsp:spPr>
        <a:xfrm>
          <a:off x="3563619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F924E-D6F9-4D0E-9084-7BAED05D973F}">
      <dsp:nvSpPr>
        <dsp:cNvPr id="0" name=""/>
        <dsp:cNvSpPr/>
      </dsp:nvSpPr>
      <dsp:spPr>
        <a:xfrm>
          <a:off x="4411388" y="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(2005-8)</a:t>
          </a:r>
          <a:br>
            <a:rPr lang="da-DK" sz="1100" kern="1200" noProof="0" dirty="0"/>
          </a:br>
          <a:r>
            <a:rPr lang="da-DK" sz="1100" kern="1200" noProof="0" dirty="0"/>
            <a:t>Der startes et nyt projekt, og det forhenværende system lægges på hylden</a:t>
          </a:r>
        </a:p>
      </dsp:txBody>
      <dsp:txXfrm>
        <a:off x="4411388" y="0"/>
        <a:ext cx="1048791" cy="2167466"/>
      </dsp:txXfrm>
    </dsp:sp>
    <dsp:sp modelId="{877B1482-8CE3-4ACD-96F9-70947C5F10A7}">
      <dsp:nvSpPr>
        <dsp:cNvPr id="0" name=""/>
        <dsp:cNvSpPr/>
      </dsp:nvSpPr>
      <dsp:spPr>
        <a:xfrm>
          <a:off x="4664850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48C24-D60B-4740-A23C-A3A95B3372DD}">
      <dsp:nvSpPr>
        <dsp:cNvPr id="0" name=""/>
        <dsp:cNvSpPr/>
      </dsp:nvSpPr>
      <dsp:spPr>
        <a:xfrm>
          <a:off x="5512619" y="325120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(2008-2009)</a:t>
          </a:r>
          <a:br>
            <a:rPr lang="da-DK" sz="1100" kern="1200" noProof="0" dirty="0"/>
          </a:br>
          <a:r>
            <a:rPr lang="da-DK" sz="1100" kern="1200" noProof="0" dirty="0"/>
            <a:t>Systemet bliver udviklet, og så testet, og så udviklet videre</a:t>
          </a:r>
        </a:p>
      </dsp:txBody>
      <dsp:txXfrm>
        <a:off x="5512619" y="3251200"/>
        <a:ext cx="1048791" cy="2167466"/>
      </dsp:txXfrm>
    </dsp:sp>
    <dsp:sp modelId="{42C32718-9F3B-45E2-B99A-B69D0BA0DFE0}">
      <dsp:nvSpPr>
        <dsp:cNvPr id="0" name=""/>
        <dsp:cNvSpPr/>
      </dsp:nvSpPr>
      <dsp:spPr>
        <a:xfrm>
          <a:off x="576608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7F882-77AA-4D31-B3D2-F04407DC97D7}">
      <dsp:nvSpPr>
        <dsp:cNvPr id="0" name=""/>
        <dsp:cNvSpPr/>
      </dsp:nvSpPr>
      <dsp:spPr>
        <a:xfrm>
          <a:off x="6613851" y="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(2009)</a:t>
          </a:r>
          <a:br>
            <a:rPr lang="da-DK" sz="1100" kern="1200" noProof="0" dirty="0"/>
          </a:br>
          <a:r>
            <a:rPr lang="da-DK" sz="1100" kern="1200" noProof="0"/>
            <a:t>Nye funktion-ønsker </a:t>
          </a:r>
          <a:r>
            <a:rPr lang="da-DK" sz="1100" kern="1200" noProof="0" dirty="0"/>
            <a:t>bliver fremlagt</a:t>
          </a:r>
        </a:p>
      </dsp:txBody>
      <dsp:txXfrm>
        <a:off x="6613851" y="0"/>
        <a:ext cx="1048791" cy="2167466"/>
      </dsp:txXfrm>
    </dsp:sp>
    <dsp:sp modelId="{2804C29F-4E72-418B-BB3A-4760E683A936}">
      <dsp:nvSpPr>
        <dsp:cNvPr id="0" name=""/>
        <dsp:cNvSpPr/>
      </dsp:nvSpPr>
      <dsp:spPr>
        <a:xfrm>
          <a:off x="6867313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23D2-D8F8-40C7-84ED-DA96CA8ECBE0}">
      <dsp:nvSpPr>
        <dsp:cNvPr id="0" name=""/>
        <dsp:cNvSpPr/>
      </dsp:nvSpPr>
      <dsp:spPr>
        <a:xfrm>
          <a:off x="7715082" y="325120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(2009-2010)</a:t>
          </a:r>
          <a:br>
            <a:rPr lang="da-DK" sz="1100" kern="1200" noProof="0" dirty="0"/>
          </a:br>
          <a:r>
            <a:rPr lang="da-DK" sz="1100" kern="1200" noProof="0" dirty="0"/>
            <a:t>Nye funktioner bliver lavet, testet og så lavet videre</a:t>
          </a:r>
        </a:p>
      </dsp:txBody>
      <dsp:txXfrm>
        <a:off x="7715082" y="3251200"/>
        <a:ext cx="1048791" cy="2167466"/>
      </dsp:txXfrm>
    </dsp:sp>
    <dsp:sp modelId="{ADF69EDC-E000-4F71-9BE6-F3DA83DBF1F0}">
      <dsp:nvSpPr>
        <dsp:cNvPr id="0" name=""/>
        <dsp:cNvSpPr/>
      </dsp:nvSpPr>
      <dsp:spPr>
        <a:xfrm>
          <a:off x="796854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EDA8-D9AF-4B94-90A0-7935A7783F79}">
      <dsp:nvSpPr>
        <dsp:cNvPr id="0" name=""/>
        <dsp:cNvSpPr/>
      </dsp:nvSpPr>
      <dsp:spPr>
        <a:xfrm>
          <a:off x="8816313" y="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(2010-2011)</a:t>
          </a:r>
          <a:br>
            <a:rPr lang="da-DK" sz="1100" kern="1200" noProof="0" dirty="0"/>
          </a:br>
          <a:r>
            <a:rPr lang="da-DK" sz="1100" kern="1200" noProof="0" dirty="0"/>
            <a:t>Det endelige produkt bliver testet gang på gang igen, eventuelle fejl og mangler bliver fikset</a:t>
          </a:r>
        </a:p>
      </dsp:txBody>
      <dsp:txXfrm>
        <a:off x="8816313" y="0"/>
        <a:ext cx="1048791" cy="2167466"/>
      </dsp:txXfrm>
    </dsp:sp>
    <dsp:sp modelId="{BA8AA069-974A-4074-8EE1-ACABFB9D4013}">
      <dsp:nvSpPr>
        <dsp:cNvPr id="0" name=""/>
        <dsp:cNvSpPr/>
      </dsp:nvSpPr>
      <dsp:spPr>
        <a:xfrm>
          <a:off x="90697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99D0D-E257-4959-9264-90AC8B0E480F}">
      <dsp:nvSpPr>
        <dsp:cNvPr id="0" name=""/>
        <dsp:cNvSpPr/>
      </dsp:nvSpPr>
      <dsp:spPr>
        <a:xfrm>
          <a:off x="9917545" y="3251200"/>
          <a:ext cx="104879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100" kern="1200" noProof="0" dirty="0"/>
            <a:t>(2012)</a:t>
          </a:r>
          <a:br>
            <a:rPr lang="da-DK" sz="1100" kern="1200" noProof="0" dirty="0"/>
          </a:br>
          <a:r>
            <a:rPr lang="da-DK" sz="1100" kern="1200" noProof="0" dirty="0"/>
            <a:t>Det endelige produkt er færdigt og klar til brug.</a:t>
          </a:r>
        </a:p>
      </dsp:txBody>
      <dsp:txXfrm>
        <a:off x="9917545" y="3251200"/>
        <a:ext cx="1048791" cy="2167466"/>
      </dsp:txXfrm>
    </dsp:sp>
    <dsp:sp modelId="{8582EFF8-6874-4E88-8761-CFEEAA9D7C6E}">
      <dsp:nvSpPr>
        <dsp:cNvPr id="0" name=""/>
        <dsp:cNvSpPr/>
      </dsp:nvSpPr>
      <dsp:spPr>
        <a:xfrm>
          <a:off x="1017100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4C8-932D-4960-8547-A91DA4BB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2495-AC55-4447-984F-0968AEBB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1890-2D5A-4EDC-9D9C-BFF55AB5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BD9B-1176-40BF-9E24-A16EF0D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A2AD-A508-4F26-903D-D485DE93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9267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B1E-52D2-4B8D-B08B-D86A2FE0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1AED-54DD-4855-BF7B-6B6F11FED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AA83-DEC7-4956-B48A-187D81E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6943-D01A-4A51-9FAD-162807AE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F7D0-B68B-4CFD-AA12-6C1448FB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082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61DDB-826F-4BB6-9677-F166BB877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74E3-D031-4325-B48E-9A304B66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07B1-D99F-4EEE-9059-78F51BE8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6A11-6A7D-4FF2-8F0A-A769785B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FB51-6B0E-4013-9B2A-09F4DE2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65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0127-D654-4D42-9CA8-90B71CF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C009-B3D1-4D2B-9900-CDC83241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AF78-6389-431A-989E-CA1E1C65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6760-E86E-41AF-94DD-0EE87AA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BBAA-D195-444F-BBC8-4BD9222D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6769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0046-1054-47B1-A530-4985BB29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3A24-1375-47B0-B8B1-D2B280CE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2ECE-FF87-4BD8-8879-963F7477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4E6B-AA0A-4718-AC42-283B666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BB99-42A1-4BC6-92F9-42920B64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920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FAE7-3BEE-439D-90AF-9F31738D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C31F-AB23-4B2E-A15B-6225B915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8024-225F-4E88-882D-CAE37268A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08C54-6C51-4425-B0C9-A087C1A3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6500-F6AE-488D-8F7F-3F98982E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A62A-2218-41A3-A047-96D1169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0179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89C8-342D-466B-8ED7-D09C7F8F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B3BD-590F-4B14-BA11-E7BDB945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B9D8-F571-417D-8475-7243F891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5F05F-5E86-4567-99F5-C4E85194A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FAFDE-55FA-4A10-A0CC-3C0CD5C5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8459-1C2E-4A83-822C-589735B0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D6C55-08D1-44DF-ABEA-C60E286B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59135-5DD5-4F3C-AF37-8CD5D333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908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932-40B5-4AAA-8441-33395804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10573-B9C3-4A3B-9BDA-2B088441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3AC29-CC02-41B7-8FF8-FD4CCFCD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2A00-B16D-4AED-BD73-1A1FE91E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897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DC43F-C228-459D-90F4-E2DB96A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EF504-890C-45BF-A66F-23AE2F1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52B-711A-4358-8653-DD17BC1C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120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1A94-F097-4175-85FF-AA801931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0B78-0C3A-4B53-B8AA-CD8D132A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46DF9-D696-43B9-89D0-CB4E9216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CCA9E-6B3A-461F-A47E-B0E24323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FA2A-944F-4258-9C03-0325AAD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D6F-6B99-45AC-AB3A-FCAD9D3D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5086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AD5-D8A9-4E4D-ACC7-3345A925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5A440-253B-4B74-A310-B976B28F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00FE-80F9-4FB9-B30F-F2405842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F78B-BC10-45BE-A088-008828E8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15F8-14CE-4B76-8201-C8B4DA92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AD33-1B48-41DF-AC03-4AF244A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497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DBCED-AA94-446B-A6FC-2EB873FE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92BC-EAE7-49B1-9FC0-535FCD47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ACA2-A199-4D2B-B713-4EF05A8EE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D3E6-E84E-43C4-9D2C-D8238403D0D9}" type="datetimeFigureOut">
              <a:rPr lang="en-DK" smtClean="0"/>
              <a:t>16/09/2021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76C9-7366-48FE-9F82-526434E7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8B10-5805-4E83-8AF0-F8CA8C7B9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A8AB-D45E-4342-815D-D8979C0FCD5E}" type="slidenum">
              <a:rPr lang="en-DK" smtClean="0"/>
              <a:t>‹nr.›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586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C8E6BA-D8CC-45F5-915C-A5AA6839C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888352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7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William Nørgaard Jejlskov</dc:creator>
  <cp:lastModifiedBy>Victor William Nørgaard Jejlskov</cp:lastModifiedBy>
  <cp:revision>3</cp:revision>
  <dcterms:created xsi:type="dcterms:W3CDTF">2021-09-16T07:44:36Z</dcterms:created>
  <dcterms:modified xsi:type="dcterms:W3CDTF">2021-09-16T08:21:46Z</dcterms:modified>
</cp:coreProperties>
</file>