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71064D-BB71-4B91-A31B-7C7331785B3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B3D9989-3843-4B8E-8C2C-4F7BAF56B13A}">
      <dgm:prSet phldrT="[Tekst]" custT="1"/>
      <dgm:spPr/>
      <dgm:t>
        <a:bodyPr/>
        <a:lstStyle/>
        <a:p>
          <a:pPr algn="ctr"/>
          <a:r>
            <a:rPr lang="da-DK" sz="3600" smtClean="0"/>
            <a:t>Opgavestillers opfattelse af verden</a:t>
          </a:r>
          <a:endParaRPr lang="da-DK" sz="3600"/>
        </a:p>
      </dgm:t>
    </dgm:pt>
    <dgm:pt modelId="{49B7D566-D6B9-4147-B916-5C9ED005E23F}" type="parTrans" cxnId="{A2A68C26-509E-41FF-B9CF-D76EAD3BF741}">
      <dgm:prSet/>
      <dgm:spPr/>
      <dgm:t>
        <a:bodyPr/>
        <a:lstStyle/>
        <a:p>
          <a:endParaRPr lang="da-DK"/>
        </a:p>
      </dgm:t>
    </dgm:pt>
    <dgm:pt modelId="{0FA2E714-C7CD-4940-BB4B-EBC1AD98A445}" type="sibTrans" cxnId="{A2A68C26-509E-41FF-B9CF-D76EAD3BF741}">
      <dgm:prSet/>
      <dgm:spPr/>
      <dgm:t>
        <a:bodyPr/>
        <a:lstStyle/>
        <a:p>
          <a:endParaRPr lang="da-DK"/>
        </a:p>
      </dgm:t>
    </dgm:pt>
    <dgm:pt modelId="{6BD10B1D-65DD-4569-B773-22F4EBB26269}">
      <dgm:prSet phldrT="[Tekst]" custT="1"/>
      <dgm:spPr/>
      <dgm:t>
        <a:bodyPr/>
        <a:lstStyle/>
        <a:p>
          <a:r>
            <a:rPr lang="da-DK" sz="3600" smtClean="0"/>
            <a:t>Relationel model</a:t>
          </a:r>
          <a:endParaRPr lang="da-DK" sz="3600"/>
        </a:p>
      </dgm:t>
    </dgm:pt>
    <dgm:pt modelId="{E455DFC3-1DE5-4896-864D-E9429FBFA2ED}" type="sibTrans" cxnId="{64EFE118-8DE8-42EA-A642-6D8FC9753233}">
      <dgm:prSet/>
      <dgm:spPr/>
      <dgm:t>
        <a:bodyPr/>
        <a:lstStyle/>
        <a:p>
          <a:endParaRPr lang="da-DK"/>
        </a:p>
      </dgm:t>
    </dgm:pt>
    <dgm:pt modelId="{3DBFBFBE-1832-4F5B-8871-3420848D0C2C}" type="parTrans" cxnId="{64EFE118-8DE8-42EA-A642-6D8FC9753233}">
      <dgm:prSet/>
      <dgm:spPr/>
      <dgm:t>
        <a:bodyPr/>
        <a:lstStyle/>
        <a:p>
          <a:endParaRPr lang="da-DK"/>
        </a:p>
      </dgm:t>
    </dgm:pt>
    <dgm:pt modelId="{FD76F01F-28A1-4FCA-8B17-8DC1BAC14AF0}" type="pres">
      <dgm:prSet presAssocID="{9A71064D-BB71-4B91-A31B-7C7331785B3D}" presName="Name0" presStyleCnt="0">
        <dgm:presLayoutVars>
          <dgm:dir/>
          <dgm:resizeHandles val="exact"/>
        </dgm:presLayoutVars>
      </dgm:prSet>
      <dgm:spPr/>
    </dgm:pt>
    <dgm:pt modelId="{45F686E4-9300-4C4E-9440-3A9FABA4D6D8}" type="pres">
      <dgm:prSet presAssocID="{1B3D9989-3843-4B8E-8C2C-4F7BAF56B13A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0EEB9700-4AE1-4F5C-A9BE-07AB9DE93645}" type="pres">
      <dgm:prSet presAssocID="{0FA2E714-C7CD-4940-BB4B-EBC1AD98A445}" presName="sibTrans" presStyleLbl="sibTrans2D1" presStyleIdx="0" presStyleCnt="1"/>
      <dgm:spPr/>
      <dgm:t>
        <a:bodyPr/>
        <a:lstStyle/>
        <a:p>
          <a:endParaRPr lang="da-DK"/>
        </a:p>
      </dgm:t>
    </dgm:pt>
    <dgm:pt modelId="{CFBA02AB-A1D3-4358-A6D6-D36DB48B37B4}" type="pres">
      <dgm:prSet presAssocID="{0FA2E714-C7CD-4940-BB4B-EBC1AD98A445}" presName="connectorText" presStyleLbl="sibTrans2D1" presStyleIdx="0" presStyleCnt="1"/>
      <dgm:spPr/>
      <dgm:t>
        <a:bodyPr/>
        <a:lstStyle/>
        <a:p>
          <a:endParaRPr lang="da-DK"/>
        </a:p>
      </dgm:t>
    </dgm:pt>
    <dgm:pt modelId="{420842ED-EA03-4173-B540-DB11392462B9}" type="pres">
      <dgm:prSet presAssocID="{6BD10B1D-65DD-4569-B773-22F4EBB26269}" presName="node" presStyleLbl="node1" presStyleIdx="1" presStyleCnt="2" custScaleX="100001" custScaleY="100001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</dgm:ptLst>
  <dgm:cxnLst>
    <dgm:cxn modelId="{F719A3A4-3055-4253-91DC-C5769A320E3B}" type="presOf" srcId="{9A71064D-BB71-4B91-A31B-7C7331785B3D}" destId="{FD76F01F-28A1-4FCA-8B17-8DC1BAC14AF0}" srcOrd="0" destOrd="0" presId="urn:microsoft.com/office/officeart/2005/8/layout/process1"/>
    <dgm:cxn modelId="{A2A68C26-509E-41FF-B9CF-D76EAD3BF741}" srcId="{9A71064D-BB71-4B91-A31B-7C7331785B3D}" destId="{1B3D9989-3843-4B8E-8C2C-4F7BAF56B13A}" srcOrd="0" destOrd="0" parTransId="{49B7D566-D6B9-4147-B916-5C9ED005E23F}" sibTransId="{0FA2E714-C7CD-4940-BB4B-EBC1AD98A445}"/>
    <dgm:cxn modelId="{877BDAC5-9192-42D0-A3B4-36F0581EE686}" type="presOf" srcId="{6BD10B1D-65DD-4569-B773-22F4EBB26269}" destId="{420842ED-EA03-4173-B540-DB11392462B9}" srcOrd="0" destOrd="0" presId="urn:microsoft.com/office/officeart/2005/8/layout/process1"/>
    <dgm:cxn modelId="{825F2D0D-F123-44CC-8605-6629E5183115}" type="presOf" srcId="{0FA2E714-C7CD-4940-BB4B-EBC1AD98A445}" destId="{0EEB9700-4AE1-4F5C-A9BE-07AB9DE93645}" srcOrd="0" destOrd="0" presId="urn:microsoft.com/office/officeart/2005/8/layout/process1"/>
    <dgm:cxn modelId="{64EFE118-8DE8-42EA-A642-6D8FC9753233}" srcId="{9A71064D-BB71-4B91-A31B-7C7331785B3D}" destId="{6BD10B1D-65DD-4569-B773-22F4EBB26269}" srcOrd="1" destOrd="0" parTransId="{3DBFBFBE-1832-4F5B-8871-3420848D0C2C}" sibTransId="{E455DFC3-1DE5-4896-864D-E9429FBFA2ED}"/>
    <dgm:cxn modelId="{A885CD7B-AECB-4180-84F2-70BCC95A8302}" type="presOf" srcId="{0FA2E714-C7CD-4940-BB4B-EBC1AD98A445}" destId="{CFBA02AB-A1D3-4358-A6D6-D36DB48B37B4}" srcOrd="1" destOrd="0" presId="urn:microsoft.com/office/officeart/2005/8/layout/process1"/>
    <dgm:cxn modelId="{7F473A25-3F80-4427-8D49-2C59B4C40EAA}" type="presOf" srcId="{1B3D9989-3843-4B8E-8C2C-4F7BAF56B13A}" destId="{45F686E4-9300-4C4E-9440-3A9FABA4D6D8}" srcOrd="0" destOrd="0" presId="urn:microsoft.com/office/officeart/2005/8/layout/process1"/>
    <dgm:cxn modelId="{717AC2A6-2326-491F-A4E3-92D76F6D4DF6}" type="presParOf" srcId="{FD76F01F-28A1-4FCA-8B17-8DC1BAC14AF0}" destId="{45F686E4-9300-4C4E-9440-3A9FABA4D6D8}" srcOrd="0" destOrd="0" presId="urn:microsoft.com/office/officeart/2005/8/layout/process1"/>
    <dgm:cxn modelId="{152DB650-FD60-4370-8508-D97CB5F399A7}" type="presParOf" srcId="{FD76F01F-28A1-4FCA-8B17-8DC1BAC14AF0}" destId="{0EEB9700-4AE1-4F5C-A9BE-07AB9DE93645}" srcOrd="1" destOrd="0" presId="urn:microsoft.com/office/officeart/2005/8/layout/process1"/>
    <dgm:cxn modelId="{FF84EE71-B3ED-4B9C-8E59-0485EAA511C3}" type="presParOf" srcId="{0EEB9700-4AE1-4F5C-A9BE-07AB9DE93645}" destId="{CFBA02AB-A1D3-4358-A6D6-D36DB48B37B4}" srcOrd="0" destOrd="0" presId="urn:microsoft.com/office/officeart/2005/8/layout/process1"/>
    <dgm:cxn modelId="{4F58A420-6044-4388-8835-774CD9DC4793}" type="presParOf" srcId="{FD76F01F-28A1-4FCA-8B17-8DC1BAC14AF0}" destId="{420842ED-EA03-4173-B540-DB11392462B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71064D-BB71-4B91-A31B-7C7331785B3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B3D9989-3843-4B8E-8C2C-4F7BAF56B13A}">
      <dgm:prSet phldrT="[Tekst]" custT="1"/>
      <dgm:spPr/>
      <dgm:t>
        <a:bodyPr/>
        <a:lstStyle/>
        <a:p>
          <a:pPr algn="ctr"/>
          <a:r>
            <a:rPr lang="da-DK" sz="3600" smtClean="0"/>
            <a:t>Opgavestillers opfattelse af verden</a:t>
          </a:r>
          <a:endParaRPr lang="da-DK" sz="3600"/>
        </a:p>
      </dgm:t>
    </dgm:pt>
    <dgm:pt modelId="{49B7D566-D6B9-4147-B916-5C9ED005E23F}" type="parTrans" cxnId="{A2A68C26-509E-41FF-B9CF-D76EAD3BF741}">
      <dgm:prSet/>
      <dgm:spPr/>
      <dgm:t>
        <a:bodyPr/>
        <a:lstStyle/>
        <a:p>
          <a:endParaRPr lang="da-DK"/>
        </a:p>
      </dgm:t>
    </dgm:pt>
    <dgm:pt modelId="{0FA2E714-C7CD-4940-BB4B-EBC1AD98A445}" type="sibTrans" cxnId="{A2A68C26-509E-41FF-B9CF-D76EAD3BF741}">
      <dgm:prSet/>
      <dgm:spPr/>
      <dgm:t>
        <a:bodyPr/>
        <a:lstStyle/>
        <a:p>
          <a:endParaRPr lang="da-DK"/>
        </a:p>
      </dgm:t>
    </dgm:pt>
    <dgm:pt modelId="{6BD10B1D-65DD-4569-B773-22F4EBB26269}">
      <dgm:prSet phldrT="[Tekst]" custT="1"/>
      <dgm:spPr/>
      <dgm:t>
        <a:bodyPr/>
        <a:lstStyle/>
        <a:p>
          <a:r>
            <a:rPr lang="da-DK" sz="3600" smtClean="0"/>
            <a:t>Relationel model</a:t>
          </a:r>
          <a:endParaRPr lang="da-DK" sz="3600"/>
        </a:p>
      </dgm:t>
    </dgm:pt>
    <dgm:pt modelId="{3DBFBFBE-1832-4F5B-8871-3420848D0C2C}" type="parTrans" cxnId="{64EFE118-8DE8-42EA-A642-6D8FC9753233}">
      <dgm:prSet/>
      <dgm:spPr/>
      <dgm:t>
        <a:bodyPr/>
        <a:lstStyle/>
        <a:p>
          <a:endParaRPr lang="da-DK"/>
        </a:p>
      </dgm:t>
    </dgm:pt>
    <dgm:pt modelId="{E455DFC3-1DE5-4896-864D-E9429FBFA2ED}" type="sibTrans" cxnId="{64EFE118-8DE8-42EA-A642-6D8FC9753233}">
      <dgm:prSet/>
      <dgm:spPr/>
      <dgm:t>
        <a:bodyPr/>
        <a:lstStyle/>
        <a:p>
          <a:endParaRPr lang="da-DK"/>
        </a:p>
      </dgm:t>
    </dgm:pt>
    <dgm:pt modelId="{FD76F01F-28A1-4FCA-8B17-8DC1BAC14AF0}" type="pres">
      <dgm:prSet presAssocID="{9A71064D-BB71-4B91-A31B-7C7331785B3D}" presName="Name0" presStyleCnt="0">
        <dgm:presLayoutVars>
          <dgm:dir/>
          <dgm:resizeHandles val="exact"/>
        </dgm:presLayoutVars>
      </dgm:prSet>
      <dgm:spPr/>
    </dgm:pt>
    <dgm:pt modelId="{45F686E4-9300-4C4E-9440-3A9FABA4D6D8}" type="pres">
      <dgm:prSet presAssocID="{1B3D9989-3843-4B8E-8C2C-4F7BAF56B13A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0EEB9700-4AE1-4F5C-A9BE-07AB9DE93645}" type="pres">
      <dgm:prSet presAssocID="{0FA2E714-C7CD-4940-BB4B-EBC1AD98A445}" presName="sibTrans" presStyleLbl="sibTrans2D1" presStyleIdx="0" presStyleCnt="1"/>
      <dgm:spPr/>
      <dgm:t>
        <a:bodyPr/>
        <a:lstStyle/>
        <a:p>
          <a:endParaRPr lang="da-DK"/>
        </a:p>
      </dgm:t>
    </dgm:pt>
    <dgm:pt modelId="{CFBA02AB-A1D3-4358-A6D6-D36DB48B37B4}" type="pres">
      <dgm:prSet presAssocID="{0FA2E714-C7CD-4940-BB4B-EBC1AD98A445}" presName="connectorText" presStyleLbl="sibTrans2D1" presStyleIdx="0" presStyleCnt="1"/>
      <dgm:spPr/>
      <dgm:t>
        <a:bodyPr/>
        <a:lstStyle/>
        <a:p>
          <a:endParaRPr lang="da-DK"/>
        </a:p>
      </dgm:t>
    </dgm:pt>
    <dgm:pt modelId="{420842ED-EA03-4173-B540-DB11392462B9}" type="pres">
      <dgm:prSet presAssocID="{6BD10B1D-65DD-4569-B773-22F4EBB26269}" presName="node" presStyleLbl="node1" presStyleIdx="1" presStyleCnt="2" custScaleX="100001" custScaleY="100001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</dgm:ptLst>
  <dgm:cxnLst>
    <dgm:cxn modelId="{F719A3A4-3055-4253-91DC-C5769A320E3B}" type="presOf" srcId="{9A71064D-BB71-4B91-A31B-7C7331785B3D}" destId="{FD76F01F-28A1-4FCA-8B17-8DC1BAC14AF0}" srcOrd="0" destOrd="0" presId="urn:microsoft.com/office/officeart/2005/8/layout/process1"/>
    <dgm:cxn modelId="{A2A68C26-509E-41FF-B9CF-D76EAD3BF741}" srcId="{9A71064D-BB71-4B91-A31B-7C7331785B3D}" destId="{1B3D9989-3843-4B8E-8C2C-4F7BAF56B13A}" srcOrd="0" destOrd="0" parTransId="{49B7D566-D6B9-4147-B916-5C9ED005E23F}" sibTransId="{0FA2E714-C7CD-4940-BB4B-EBC1AD98A445}"/>
    <dgm:cxn modelId="{877BDAC5-9192-42D0-A3B4-36F0581EE686}" type="presOf" srcId="{6BD10B1D-65DD-4569-B773-22F4EBB26269}" destId="{420842ED-EA03-4173-B540-DB11392462B9}" srcOrd="0" destOrd="0" presId="urn:microsoft.com/office/officeart/2005/8/layout/process1"/>
    <dgm:cxn modelId="{825F2D0D-F123-44CC-8605-6629E5183115}" type="presOf" srcId="{0FA2E714-C7CD-4940-BB4B-EBC1AD98A445}" destId="{0EEB9700-4AE1-4F5C-A9BE-07AB9DE93645}" srcOrd="0" destOrd="0" presId="urn:microsoft.com/office/officeart/2005/8/layout/process1"/>
    <dgm:cxn modelId="{64EFE118-8DE8-42EA-A642-6D8FC9753233}" srcId="{9A71064D-BB71-4B91-A31B-7C7331785B3D}" destId="{6BD10B1D-65DD-4569-B773-22F4EBB26269}" srcOrd="1" destOrd="0" parTransId="{3DBFBFBE-1832-4F5B-8871-3420848D0C2C}" sibTransId="{E455DFC3-1DE5-4896-864D-E9429FBFA2ED}"/>
    <dgm:cxn modelId="{A885CD7B-AECB-4180-84F2-70BCC95A8302}" type="presOf" srcId="{0FA2E714-C7CD-4940-BB4B-EBC1AD98A445}" destId="{CFBA02AB-A1D3-4358-A6D6-D36DB48B37B4}" srcOrd="1" destOrd="0" presId="urn:microsoft.com/office/officeart/2005/8/layout/process1"/>
    <dgm:cxn modelId="{7F473A25-3F80-4427-8D49-2C59B4C40EAA}" type="presOf" srcId="{1B3D9989-3843-4B8E-8C2C-4F7BAF56B13A}" destId="{45F686E4-9300-4C4E-9440-3A9FABA4D6D8}" srcOrd="0" destOrd="0" presId="urn:microsoft.com/office/officeart/2005/8/layout/process1"/>
    <dgm:cxn modelId="{717AC2A6-2326-491F-A4E3-92D76F6D4DF6}" type="presParOf" srcId="{FD76F01F-28A1-4FCA-8B17-8DC1BAC14AF0}" destId="{45F686E4-9300-4C4E-9440-3A9FABA4D6D8}" srcOrd="0" destOrd="0" presId="urn:microsoft.com/office/officeart/2005/8/layout/process1"/>
    <dgm:cxn modelId="{152DB650-FD60-4370-8508-D97CB5F399A7}" type="presParOf" srcId="{FD76F01F-28A1-4FCA-8B17-8DC1BAC14AF0}" destId="{0EEB9700-4AE1-4F5C-A9BE-07AB9DE93645}" srcOrd="1" destOrd="0" presId="urn:microsoft.com/office/officeart/2005/8/layout/process1"/>
    <dgm:cxn modelId="{FF84EE71-B3ED-4B9C-8E59-0485EAA511C3}" type="presParOf" srcId="{0EEB9700-4AE1-4F5C-A9BE-07AB9DE93645}" destId="{CFBA02AB-A1D3-4358-A6D6-D36DB48B37B4}" srcOrd="0" destOrd="0" presId="urn:microsoft.com/office/officeart/2005/8/layout/process1"/>
    <dgm:cxn modelId="{4F58A420-6044-4388-8835-774CD9DC4793}" type="presParOf" srcId="{FD76F01F-28A1-4FCA-8B17-8DC1BAC14AF0}" destId="{420842ED-EA03-4173-B540-DB11392462B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71064D-BB71-4B91-A31B-7C7331785B3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B3D9989-3843-4B8E-8C2C-4F7BAF56B13A}">
      <dgm:prSet phldrT="[Tekst]" custT="1"/>
      <dgm:spPr>
        <a:solidFill>
          <a:srgbClr val="C00000"/>
        </a:solidFill>
      </dgm:spPr>
      <dgm:t>
        <a:bodyPr/>
        <a:lstStyle/>
        <a:p>
          <a:pPr algn="ctr"/>
          <a:r>
            <a:rPr lang="da-DK" sz="2400" smtClean="0"/>
            <a:t>Opgavestillers opfattelse af verden</a:t>
          </a:r>
          <a:endParaRPr lang="da-DK" sz="2400"/>
        </a:p>
      </dgm:t>
    </dgm:pt>
    <dgm:pt modelId="{49B7D566-D6B9-4147-B916-5C9ED005E23F}" type="parTrans" cxnId="{A2A68C26-509E-41FF-B9CF-D76EAD3BF741}">
      <dgm:prSet/>
      <dgm:spPr/>
      <dgm:t>
        <a:bodyPr/>
        <a:lstStyle/>
        <a:p>
          <a:endParaRPr lang="da-DK"/>
        </a:p>
      </dgm:t>
    </dgm:pt>
    <dgm:pt modelId="{0FA2E714-C7CD-4940-BB4B-EBC1AD98A445}" type="sibTrans" cxnId="{A2A68C26-509E-41FF-B9CF-D76EAD3BF741}">
      <dgm:prSet/>
      <dgm:spPr/>
      <dgm:t>
        <a:bodyPr/>
        <a:lstStyle/>
        <a:p>
          <a:endParaRPr lang="da-DK"/>
        </a:p>
      </dgm:t>
    </dgm:pt>
    <dgm:pt modelId="{6BD10B1D-65DD-4569-B773-22F4EBB26269}">
      <dgm:prSet phldrT="[Tekst]" custT="1"/>
      <dgm:spPr>
        <a:solidFill>
          <a:srgbClr val="C00000"/>
        </a:solidFill>
      </dgm:spPr>
      <dgm:t>
        <a:bodyPr/>
        <a:lstStyle/>
        <a:p>
          <a:r>
            <a:rPr lang="da-DK" sz="3200" smtClean="0"/>
            <a:t>ER-model</a:t>
          </a:r>
          <a:endParaRPr lang="da-DK" sz="3200"/>
        </a:p>
      </dgm:t>
    </dgm:pt>
    <dgm:pt modelId="{3DBFBFBE-1832-4F5B-8871-3420848D0C2C}" type="parTrans" cxnId="{64EFE118-8DE8-42EA-A642-6D8FC9753233}">
      <dgm:prSet/>
      <dgm:spPr/>
      <dgm:t>
        <a:bodyPr/>
        <a:lstStyle/>
        <a:p>
          <a:endParaRPr lang="da-DK"/>
        </a:p>
      </dgm:t>
    </dgm:pt>
    <dgm:pt modelId="{E455DFC3-1DE5-4896-864D-E9429FBFA2ED}" type="sibTrans" cxnId="{64EFE118-8DE8-42EA-A642-6D8FC9753233}">
      <dgm:prSet/>
      <dgm:spPr/>
      <dgm:t>
        <a:bodyPr/>
        <a:lstStyle/>
        <a:p>
          <a:endParaRPr lang="da-DK"/>
        </a:p>
      </dgm:t>
    </dgm:pt>
    <dgm:pt modelId="{91C03CD3-DB29-4FCE-B074-4B319653C763}">
      <dgm:prSet phldrT="[Tekst]" custT="1"/>
      <dgm:spPr>
        <a:solidFill>
          <a:srgbClr val="C00000"/>
        </a:solidFill>
      </dgm:spPr>
      <dgm:t>
        <a:bodyPr/>
        <a:lstStyle/>
        <a:p>
          <a:r>
            <a:rPr lang="da-DK" sz="3200" smtClean="0"/>
            <a:t>Relationel model</a:t>
          </a:r>
          <a:endParaRPr lang="da-DK" sz="3200"/>
        </a:p>
      </dgm:t>
    </dgm:pt>
    <dgm:pt modelId="{E94DCE05-B9F6-4134-90A1-5BDABCC2F58C}" type="parTrans" cxnId="{538DB552-4626-410B-A9D1-A265B040A906}">
      <dgm:prSet/>
      <dgm:spPr/>
      <dgm:t>
        <a:bodyPr/>
        <a:lstStyle/>
        <a:p>
          <a:endParaRPr lang="da-DK"/>
        </a:p>
      </dgm:t>
    </dgm:pt>
    <dgm:pt modelId="{97391A7A-1649-43B9-8F91-600B5158DBEA}" type="sibTrans" cxnId="{538DB552-4626-410B-A9D1-A265B040A906}">
      <dgm:prSet/>
      <dgm:spPr/>
      <dgm:t>
        <a:bodyPr/>
        <a:lstStyle/>
        <a:p>
          <a:endParaRPr lang="da-DK"/>
        </a:p>
      </dgm:t>
    </dgm:pt>
    <dgm:pt modelId="{F4881520-2218-4639-B108-6FB2DF0920B8}">
      <dgm:prSet phldrT="[Tekst]" custT="1"/>
      <dgm:spPr>
        <a:solidFill>
          <a:srgbClr val="C00000"/>
        </a:solidFill>
      </dgm:spPr>
      <dgm:t>
        <a:bodyPr/>
        <a:lstStyle/>
        <a:p>
          <a:r>
            <a:rPr lang="da-DK" sz="3200" smtClean="0"/>
            <a:t>Fact Finding</a:t>
          </a:r>
          <a:endParaRPr lang="da-DK" sz="3200"/>
        </a:p>
      </dgm:t>
    </dgm:pt>
    <dgm:pt modelId="{A9715A47-B906-4588-81BD-286B03758671}" type="parTrans" cxnId="{BBAF42F3-24D8-45F1-883F-AC4B8BB6217F}">
      <dgm:prSet/>
      <dgm:spPr/>
      <dgm:t>
        <a:bodyPr/>
        <a:lstStyle/>
        <a:p>
          <a:endParaRPr lang="da-DK"/>
        </a:p>
      </dgm:t>
    </dgm:pt>
    <dgm:pt modelId="{4E5B0809-4109-44CC-BD56-031FCA0A1DED}" type="sibTrans" cxnId="{BBAF42F3-24D8-45F1-883F-AC4B8BB6217F}">
      <dgm:prSet/>
      <dgm:spPr/>
      <dgm:t>
        <a:bodyPr/>
        <a:lstStyle/>
        <a:p>
          <a:endParaRPr lang="da-DK"/>
        </a:p>
      </dgm:t>
    </dgm:pt>
    <dgm:pt modelId="{FD76F01F-28A1-4FCA-8B17-8DC1BAC14AF0}" type="pres">
      <dgm:prSet presAssocID="{9A71064D-BB71-4B91-A31B-7C7331785B3D}" presName="Name0" presStyleCnt="0">
        <dgm:presLayoutVars>
          <dgm:dir/>
          <dgm:resizeHandles val="exact"/>
        </dgm:presLayoutVars>
      </dgm:prSet>
      <dgm:spPr/>
    </dgm:pt>
    <dgm:pt modelId="{45F686E4-9300-4C4E-9440-3A9FABA4D6D8}" type="pres">
      <dgm:prSet presAssocID="{1B3D9989-3843-4B8E-8C2C-4F7BAF56B13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0EEB9700-4AE1-4F5C-A9BE-07AB9DE93645}" type="pres">
      <dgm:prSet presAssocID="{0FA2E714-C7CD-4940-BB4B-EBC1AD98A445}" presName="sibTrans" presStyleLbl="sibTrans2D1" presStyleIdx="0" presStyleCnt="3"/>
      <dgm:spPr/>
      <dgm:t>
        <a:bodyPr/>
        <a:lstStyle/>
        <a:p>
          <a:endParaRPr lang="da-DK"/>
        </a:p>
      </dgm:t>
    </dgm:pt>
    <dgm:pt modelId="{CFBA02AB-A1D3-4358-A6D6-D36DB48B37B4}" type="pres">
      <dgm:prSet presAssocID="{0FA2E714-C7CD-4940-BB4B-EBC1AD98A445}" presName="connectorText" presStyleLbl="sibTrans2D1" presStyleIdx="0" presStyleCnt="3"/>
      <dgm:spPr/>
      <dgm:t>
        <a:bodyPr/>
        <a:lstStyle/>
        <a:p>
          <a:endParaRPr lang="da-DK"/>
        </a:p>
      </dgm:t>
    </dgm:pt>
    <dgm:pt modelId="{0EA1A0B0-AF2E-40FF-B187-8A8537C99CC9}" type="pres">
      <dgm:prSet presAssocID="{F4881520-2218-4639-B108-6FB2DF0920B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645A3937-7A83-4AB6-9523-CAA5C14FD111}" type="pres">
      <dgm:prSet presAssocID="{4E5B0809-4109-44CC-BD56-031FCA0A1DED}" presName="sibTrans" presStyleLbl="sibTrans2D1" presStyleIdx="1" presStyleCnt="3"/>
      <dgm:spPr/>
      <dgm:t>
        <a:bodyPr/>
        <a:lstStyle/>
        <a:p>
          <a:endParaRPr lang="da-DK"/>
        </a:p>
      </dgm:t>
    </dgm:pt>
    <dgm:pt modelId="{DB3657E1-852E-4B2B-8A19-2E275C9699E5}" type="pres">
      <dgm:prSet presAssocID="{4E5B0809-4109-44CC-BD56-031FCA0A1DED}" presName="connectorText" presStyleLbl="sibTrans2D1" presStyleIdx="1" presStyleCnt="3"/>
      <dgm:spPr/>
      <dgm:t>
        <a:bodyPr/>
        <a:lstStyle/>
        <a:p>
          <a:endParaRPr lang="da-DK"/>
        </a:p>
      </dgm:t>
    </dgm:pt>
    <dgm:pt modelId="{420842ED-EA03-4173-B540-DB11392462B9}" type="pres">
      <dgm:prSet presAssocID="{6BD10B1D-65DD-4569-B773-22F4EBB26269}" presName="node" presStyleLbl="node1" presStyleIdx="2" presStyleCnt="4" custScaleX="100001" custScaleY="100001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3BD90C90-8798-4849-8A2B-9E096E9EFAFC}" type="pres">
      <dgm:prSet presAssocID="{E455DFC3-1DE5-4896-864D-E9429FBFA2ED}" presName="sibTrans" presStyleLbl="sibTrans2D1" presStyleIdx="2" presStyleCnt="3"/>
      <dgm:spPr/>
      <dgm:t>
        <a:bodyPr/>
        <a:lstStyle/>
        <a:p>
          <a:endParaRPr lang="da-DK"/>
        </a:p>
      </dgm:t>
    </dgm:pt>
    <dgm:pt modelId="{A3EE626D-1CC1-4C65-9ED4-F2CA256A409F}" type="pres">
      <dgm:prSet presAssocID="{E455DFC3-1DE5-4896-864D-E9429FBFA2ED}" presName="connectorText" presStyleLbl="sibTrans2D1" presStyleIdx="2" presStyleCnt="3"/>
      <dgm:spPr/>
      <dgm:t>
        <a:bodyPr/>
        <a:lstStyle/>
        <a:p>
          <a:endParaRPr lang="da-DK"/>
        </a:p>
      </dgm:t>
    </dgm:pt>
    <dgm:pt modelId="{9F612AFF-4F84-435D-AF00-D70BC9FAFA17}" type="pres">
      <dgm:prSet presAssocID="{91C03CD3-DB29-4FCE-B074-4B319653C76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</dgm:ptLst>
  <dgm:cxnLst>
    <dgm:cxn modelId="{FAECAA98-6A9D-486C-97BD-7A4990B2AB98}" type="presOf" srcId="{4E5B0809-4109-44CC-BD56-031FCA0A1DED}" destId="{DB3657E1-852E-4B2B-8A19-2E275C9699E5}" srcOrd="1" destOrd="0" presId="urn:microsoft.com/office/officeart/2005/8/layout/process1"/>
    <dgm:cxn modelId="{64EFE118-8DE8-42EA-A642-6D8FC9753233}" srcId="{9A71064D-BB71-4B91-A31B-7C7331785B3D}" destId="{6BD10B1D-65DD-4569-B773-22F4EBB26269}" srcOrd="2" destOrd="0" parTransId="{3DBFBFBE-1832-4F5B-8871-3420848D0C2C}" sibTransId="{E455DFC3-1DE5-4896-864D-E9429FBFA2ED}"/>
    <dgm:cxn modelId="{F719A3A4-3055-4253-91DC-C5769A320E3B}" type="presOf" srcId="{9A71064D-BB71-4B91-A31B-7C7331785B3D}" destId="{FD76F01F-28A1-4FCA-8B17-8DC1BAC14AF0}" srcOrd="0" destOrd="0" presId="urn:microsoft.com/office/officeart/2005/8/layout/process1"/>
    <dgm:cxn modelId="{D45B15C7-BEC6-4DDD-B409-38BAB7B4550B}" type="presOf" srcId="{F4881520-2218-4639-B108-6FB2DF0920B8}" destId="{0EA1A0B0-AF2E-40FF-B187-8A8537C99CC9}" srcOrd="0" destOrd="0" presId="urn:microsoft.com/office/officeart/2005/8/layout/process1"/>
    <dgm:cxn modelId="{4A2A1DD0-FF21-421C-AB7A-2EA5E4C4F985}" type="presOf" srcId="{E455DFC3-1DE5-4896-864D-E9429FBFA2ED}" destId="{A3EE626D-1CC1-4C65-9ED4-F2CA256A409F}" srcOrd="1" destOrd="0" presId="urn:microsoft.com/office/officeart/2005/8/layout/process1"/>
    <dgm:cxn modelId="{A2A68C26-509E-41FF-B9CF-D76EAD3BF741}" srcId="{9A71064D-BB71-4B91-A31B-7C7331785B3D}" destId="{1B3D9989-3843-4B8E-8C2C-4F7BAF56B13A}" srcOrd="0" destOrd="0" parTransId="{49B7D566-D6B9-4147-B916-5C9ED005E23F}" sibTransId="{0FA2E714-C7CD-4940-BB4B-EBC1AD98A445}"/>
    <dgm:cxn modelId="{7F473A25-3F80-4427-8D49-2C59B4C40EAA}" type="presOf" srcId="{1B3D9989-3843-4B8E-8C2C-4F7BAF56B13A}" destId="{45F686E4-9300-4C4E-9440-3A9FABA4D6D8}" srcOrd="0" destOrd="0" presId="urn:microsoft.com/office/officeart/2005/8/layout/process1"/>
    <dgm:cxn modelId="{538DB552-4626-410B-A9D1-A265B040A906}" srcId="{9A71064D-BB71-4B91-A31B-7C7331785B3D}" destId="{91C03CD3-DB29-4FCE-B074-4B319653C763}" srcOrd="3" destOrd="0" parTransId="{E94DCE05-B9F6-4134-90A1-5BDABCC2F58C}" sibTransId="{97391A7A-1649-43B9-8F91-600B5158DBEA}"/>
    <dgm:cxn modelId="{825F2D0D-F123-44CC-8605-6629E5183115}" type="presOf" srcId="{0FA2E714-C7CD-4940-BB4B-EBC1AD98A445}" destId="{0EEB9700-4AE1-4F5C-A9BE-07AB9DE93645}" srcOrd="0" destOrd="0" presId="urn:microsoft.com/office/officeart/2005/8/layout/process1"/>
    <dgm:cxn modelId="{BBAF42F3-24D8-45F1-883F-AC4B8BB6217F}" srcId="{9A71064D-BB71-4B91-A31B-7C7331785B3D}" destId="{F4881520-2218-4639-B108-6FB2DF0920B8}" srcOrd="1" destOrd="0" parTransId="{A9715A47-B906-4588-81BD-286B03758671}" sibTransId="{4E5B0809-4109-44CC-BD56-031FCA0A1DED}"/>
    <dgm:cxn modelId="{AA8F4049-32FC-4BD2-9921-C11A7BE73DD6}" type="presOf" srcId="{4E5B0809-4109-44CC-BD56-031FCA0A1DED}" destId="{645A3937-7A83-4AB6-9523-CAA5C14FD111}" srcOrd="0" destOrd="0" presId="urn:microsoft.com/office/officeart/2005/8/layout/process1"/>
    <dgm:cxn modelId="{877BDAC5-9192-42D0-A3B4-36F0581EE686}" type="presOf" srcId="{6BD10B1D-65DD-4569-B773-22F4EBB26269}" destId="{420842ED-EA03-4173-B540-DB11392462B9}" srcOrd="0" destOrd="0" presId="urn:microsoft.com/office/officeart/2005/8/layout/process1"/>
    <dgm:cxn modelId="{F5BC9AF2-5ADC-499C-A3E0-BB16045B33BB}" type="presOf" srcId="{E455DFC3-1DE5-4896-864D-E9429FBFA2ED}" destId="{3BD90C90-8798-4849-8A2B-9E096E9EFAFC}" srcOrd="0" destOrd="0" presId="urn:microsoft.com/office/officeart/2005/8/layout/process1"/>
    <dgm:cxn modelId="{0C279D33-5F28-4A4C-8FCE-C343F96BF1B5}" type="presOf" srcId="{91C03CD3-DB29-4FCE-B074-4B319653C763}" destId="{9F612AFF-4F84-435D-AF00-D70BC9FAFA17}" srcOrd="0" destOrd="0" presId="urn:microsoft.com/office/officeart/2005/8/layout/process1"/>
    <dgm:cxn modelId="{A885CD7B-AECB-4180-84F2-70BCC95A8302}" type="presOf" srcId="{0FA2E714-C7CD-4940-BB4B-EBC1AD98A445}" destId="{CFBA02AB-A1D3-4358-A6D6-D36DB48B37B4}" srcOrd="1" destOrd="0" presId="urn:microsoft.com/office/officeart/2005/8/layout/process1"/>
    <dgm:cxn modelId="{717AC2A6-2326-491F-A4E3-92D76F6D4DF6}" type="presParOf" srcId="{FD76F01F-28A1-4FCA-8B17-8DC1BAC14AF0}" destId="{45F686E4-9300-4C4E-9440-3A9FABA4D6D8}" srcOrd="0" destOrd="0" presId="urn:microsoft.com/office/officeart/2005/8/layout/process1"/>
    <dgm:cxn modelId="{152DB650-FD60-4370-8508-D97CB5F399A7}" type="presParOf" srcId="{FD76F01F-28A1-4FCA-8B17-8DC1BAC14AF0}" destId="{0EEB9700-4AE1-4F5C-A9BE-07AB9DE93645}" srcOrd="1" destOrd="0" presId="urn:microsoft.com/office/officeart/2005/8/layout/process1"/>
    <dgm:cxn modelId="{FF84EE71-B3ED-4B9C-8E59-0485EAA511C3}" type="presParOf" srcId="{0EEB9700-4AE1-4F5C-A9BE-07AB9DE93645}" destId="{CFBA02AB-A1D3-4358-A6D6-D36DB48B37B4}" srcOrd="0" destOrd="0" presId="urn:microsoft.com/office/officeart/2005/8/layout/process1"/>
    <dgm:cxn modelId="{CD78238E-4E93-4A39-BC56-9114AC098832}" type="presParOf" srcId="{FD76F01F-28A1-4FCA-8B17-8DC1BAC14AF0}" destId="{0EA1A0B0-AF2E-40FF-B187-8A8537C99CC9}" srcOrd="2" destOrd="0" presId="urn:microsoft.com/office/officeart/2005/8/layout/process1"/>
    <dgm:cxn modelId="{D58D473F-637A-4557-A02A-7067BEDB7CAF}" type="presParOf" srcId="{FD76F01F-28A1-4FCA-8B17-8DC1BAC14AF0}" destId="{645A3937-7A83-4AB6-9523-CAA5C14FD111}" srcOrd="3" destOrd="0" presId="urn:microsoft.com/office/officeart/2005/8/layout/process1"/>
    <dgm:cxn modelId="{28ED7822-EBE7-463A-A00D-8FA8D0F6F3B1}" type="presParOf" srcId="{645A3937-7A83-4AB6-9523-CAA5C14FD111}" destId="{DB3657E1-852E-4B2B-8A19-2E275C9699E5}" srcOrd="0" destOrd="0" presId="urn:microsoft.com/office/officeart/2005/8/layout/process1"/>
    <dgm:cxn modelId="{4F58A420-6044-4388-8835-774CD9DC4793}" type="presParOf" srcId="{FD76F01F-28A1-4FCA-8B17-8DC1BAC14AF0}" destId="{420842ED-EA03-4173-B540-DB11392462B9}" srcOrd="4" destOrd="0" presId="urn:microsoft.com/office/officeart/2005/8/layout/process1"/>
    <dgm:cxn modelId="{422D0C5C-8A20-4AA9-964F-F51984AE63A1}" type="presParOf" srcId="{FD76F01F-28A1-4FCA-8B17-8DC1BAC14AF0}" destId="{3BD90C90-8798-4849-8A2B-9E096E9EFAFC}" srcOrd="5" destOrd="0" presId="urn:microsoft.com/office/officeart/2005/8/layout/process1"/>
    <dgm:cxn modelId="{2E7E07BE-00A9-43D8-AA99-986EC88BCE81}" type="presParOf" srcId="{3BD90C90-8798-4849-8A2B-9E096E9EFAFC}" destId="{A3EE626D-1CC1-4C65-9ED4-F2CA256A409F}" srcOrd="0" destOrd="0" presId="urn:microsoft.com/office/officeart/2005/8/layout/process1"/>
    <dgm:cxn modelId="{A1789CAA-4F80-4FAA-B9F9-3F980E8A7EFA}" type="presParOf" srcId="{FD76F01F-28A1-4FCA-8B17-8DC1BAC14AF0}" destId="{9F612AFF-4F84-435D-AF00-D70BC9FAFA1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A71064D-BB71-4B91-A31B-7C7331785B3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B3D9989-3843-4B8E-8C2C-4F7BAF56B13A}">
      <dgm:prSet phldrT="[Tekst]" custT="1"/>
      <dgm:spPr>
        <a:solidFill>
          <a:schemeClr val="accent6">
            <a:lumMod val="75000"/>
          </a:schemeClr>
        </a:solidFill>
      </dgm:spPr>
      <dgm:t>
        <a:bodyPr/>
        <a:lstStyle/>
        <a:p>
          <a:pPr algn="ctr"/>
          <a:r>
            <a:rPr lang="da-DK" sz="2400" smtClean="0"/>
            <a:t>Opgavestillers opfattelse af verden</a:t>
          </a:r>
          <a:endParaRPr lang="da-DK" sz="2400"/>
        </a:p>
      </dgm:t>
    </dgm:pt>
    <dgm:pt modelId="{49B7D566-D6B9-4147-B916-5C9ED005E23F}" type="parTrans" cxnId="{A2A68C26-509E-41FF-B9CF-D76EAD3BF741}">
      <dgm:prSet/>
      <dgm:spPr/>
      <dgm:t>
        <a:bodyPr/>
        <a:lstStyle/>
        <a:p>
          <a:endParaRPr lang="da-DK"/>
        </a:p>
      </dgm:t>
    </dgm:pt>
    <dgm:pt modelId="{0FA2E714-C7CD-4940-BB4B-EBC1AD98A445}" type="sibTrans" cxnId="{A2A68C26-509E-41FF-B9CF-D76EAD3BF741}">
      <dgm:prSet/>
      <dgm:spPr/>
      <dgm:t>
        <a:bodyPr/>
        <a:lstStyle/>
        <a:p>
          <a:endParaRPr lang="da-DK"/>
        </a:p>
      </dgm:t>
    </dgm:pt>
    <dgm:pt modelId="{6BD10B1D-65DD-4569-B773-22F4EBB26269}">
      <dgm:prSet phldrT="[Teks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da-DK" sz="3200" smtClean="0"/>
            <a:t>Domæne-model</a:t>
          </a:r>
          <a:endParaRPr lang="da-DK" sz="3200"/>
        </a:p>
      </dgm:t>
    </dgm:pt>
    <dgm:pt modelId="{3DBFBFBE-1832-4F5B-8871-3420848D0C2C}" type="parTrans" cxnId="{64EFE118-8DE8-42EA-A642-6D8FC9753233}">
      <dgm:prSet/>
      <dgm:spPr/>
      <dgm:t>
        <a:bodyPr/>
        <a:lstStyle/>
        <a:p>
          <a:endParaRPr lang="da-DK"/>
        </a:p>
      </dgm:t>
    </dgm:pt>
    <dgm:pt modelId="{E455DFC3-1DE5-4896-864D-E9429FBFA2ED}" type="sibTrans" cxnId="{64EFE118-8DE8-42EA-A642-6D8FC9753233}">
      <dgm:prSet/>
      <dgm:spPr/>
      <dgm:t>
        <a:bodyPr/>
        <a:lstStyle/>
        <a:p>
          <a:endParaRPr lang="da-DK"/>
        </a:p>
      </dgm:t>
    </dgm:pt>
    <dgm:pt modelId="{91C03CD3-DB29-4FCE-B074-4B319653C763}">
      <dgm:prSet phldrT="[Teks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da-DK" sz="3200" smtClean="0"/>
            <a:t>Relationel model</a:t>
          </a:r>
          <a:endParaRPr lang="da-DK" sz="3200"/>
        </a:p>
      </dgm:t>
    </dgm:pt>
    <dgm:pt modelId="{E94DCE05-B9F6-4134-90A1-5BDABCC2F58C}" type="parTrans" cxnId="{538DB552-4626-410B-A9D1-A265B040A906}">
      <dgm:prSet/>
      <dgm:spPr/>
      <dgm:t>
        <a:bodyPr/>
        <a:lstStyle/>
        <a:p>
          <a:endParaRPr lang="da-DK"/>
        </a:p>
      </dgm:t>
    </dgm:pt>
    <dgm:pt modelId="{97391A7A-1649-43B9-8F91-600B5158DBEA}" type="sibTrans" cxnId="{538DB552-4626-410B-A9D1-A265B040A906}">
      <dgm:prSet/>
      <dgm:spPr/>
      <dgm:t>
        <a:bodyPr/>
        <a:lstStyle/>
        <a:p>
          <a:endParaRPr lang="da-DK"/>
        </a:p>
      </dgm:t>
    </dgm:pt>
    <dgm:pt modelId="{F4881520-2218-4639-B108-6FB2DF0920B8}">
      <dgm:prSet phldrT="[Teks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da-DK" sz="3200" smtClean="0"/>
            <a:t>Use Cases</a:t>
          </a:r>
          <a:endParaRPr lang="da-DK" sz="3200"/>
        </a:p>
      </dgm:t>
    </dgm:pt>
    <dgm:pt modelId="{A9715A47-B906-4588-81BD-286B03758671}" type="parTrans" cxnId="{BBAF42F3-24D8-45F1-883F-AC4B8BB6217F}">
      <dgm:prSet/>
      <dgm:spPr/>
      <dgm:t>
        <a:bodyPr/>
        <a:lstStyle/>
        <a:p>
          <a:endParaRPr lang="da-DK"/>
        </a:p>
      </dgm:t>
    </dgm:pt>
    <dgm:pt modelId="{4E5B0809-4109-44CC-BD56-031FCA0A1DED}" type="sibTrans" cxnId="{BBAF42F3-24D8-45F1-883F-AC4B8BB6217F}">
      <dgm:prSet/>
      <dgm:spPr/>
      <dgm:t>
        <a:bodyPr/>
        <a:lstStyle/>
        <a:p>
          <a:endParaRPr lang="da-DK"/>
        </a:p>
      </dgm:t>
    </dgm:pt>
    <dgm:pt modelId="{FD76F01F-28A1-4FCA-8B17-8DC1BAC14AF0}" type="pres">
      <dgm:prSet presAssocID="{9A71064D-BB71-4B91-A31B-7C7331785B3D}" presName="Name0" presStyleCnt="0">
        <dgm:presLayoutVars>
          <dgm:dir/>
          <dgm:resizeHandles val="exact"/>
        </dgm:presLayoutVars>
      </dgm:prSet>
      <dgm:spPr/>
    </dgm:pt>
    <dgm:pt modelId="{45F686E4-9300-4C4E-9440-3A9FABA4D6D8}" type="pres">
      <dgm:prSet presAssocID="{1B3D9989-3843-4B8E-8C2C-4F7BAF56B13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0EEB9700-4AE1-4F5C-A9BE-07AB9DE93645}" type="pres">
      <dgm:prSet presAssocID="{0FA2E714-C7CD-4940-BB4B-EBC1AD98A445}" presName="sibTrans" presStyleLbl="sibTrans2D1" presStyleIdx="0" presStyleCnt="3"/>
      <dgm:spPr/>
      <dgm:t>
        <a:bodyPr/>
        <a:lstStyle/>
        <a:p>
          <a:endParaRPr lang="da-DK"/>
        </a:p>
      </dgm:t>
    </dgm:pt>
    <dgm:pt modelId="{CFBA02AB-A1D3-4358-A6D6-D36DB48B37B4}" type="pres">
      <dgm:prSet presAssocID="{0FA2E714-C7CD-4940-BB4B-EBC1AD98A445}" presName="connectorText" presStyleLbl="sibTrans2D1" presStyleIdx="0" presStyleCnt="3"/>
      <dgm:spPr/>
      <dgm:t>
        <a:bodyPr/>
        <a:lstStyle/>
        <a:p>
          <a:endParaRPr lang="da-DK"/>
        </a:p>
      </dgm:t>
    </dgm:pt>
    <dgm:pt modelId="{0EA1A0B0-AF2E-40FF-B187-8A8537C99CC9}" type="pres">
      <dgm:prSet presAssocID="{F4881520-2218-4639-B108-6FB2DF0920B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645A3937-7A83-4AB6-9523-CAA5C14FD111}" type="pres">
      <dgm:prSet presAssocID="{4E5B0809-4109-44CC-BD56-031FCA0A1DED}" presName="sibTrans" presStyleLbl="sibTrans2D1" presStyleIdx="1" presStyleCnt="3"/>
      <dgm:spPr/>
      <dgm:t>
        <a:bodyPr/>
        <a:lstStyle/>
        <a:p>
          <a:endParaRPr lang="da-DK"/>
        </a:p>
      </dgm:t>
    </dgm:pt>
    <dgm:pt modelId="{DB3657E1-852E-4B2B-8A19-2E275C9699E5}" type="pres">
      <dgm:prSet presAssocID="{4E5B0809-4109-44CC-BD56-031FCA0A1DED}" presName="connectorText" presStyleLbl="sibTrans2D1" presStyleIdx="1" presStyleCnt="3"/>
      <dgm:spPr/>
      <dgm:t>
        <a:bodyPr/>
        <a:lstStyle/>
        <a:p>
          <a:endParaRPr lang="da-DK"/>
        </a:p>
      </dgm:t>
    </dgm:pt>
    <dgm:pt modelId="{420842ED-EA03-4173-B540-DB11392462B9}" type="pres">
      <dgm:prSet presAssocID="{6BD10B1D-65DD-4569-B773-22F4EBB26269}" presName="node" presStyleLbl="node1" presStyleIdx="2" presStyleCnt="4" custScaleX="100001" custScaleY="100001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3BD90C90-8798-4849-8A2B-9E096E9EFAFC}" type="pres">
      <dgm:prSet presAssocID="{E455DFC3-1DE5-4896-864D-E9429FBFA2ED}" presName="sibTrans" presStyleLbl="sibTrans2D1" presStyleIdx="2" presStyleCnt="3"/>
      <dgm:spPr/>
      <dgm:t>
        <a:bodyPr/>
        <a:lstStyle/>
        <a:p>
          <a:endParaRPr lang="da-DK"/>
        </a:p>
      </dgm:t>
    </dgm:pt>
    <dgm:pt modelId="{A3EE626D-1CC1-4C65-9ED4-F2CA256A409F}" type="pres">
      <dgm:prSet presAssocID="{E455DFC3-1DE5-4896-864D-E9429FBFA2ED}" presName="connectorText" presStyleLbl="sibTrans2D1" presStyleIdx="2" presStyleCnt="3"/>
      <dgm:spPr/>
      <dgm:t>
        <a:bodyPr/>
        <a:lstStyle/>
        <a:p>
          <a:endParaRPr lang="da-DK"/>
        </a:p>
      </dgm:t>
    </dgm:pt>
    <dgm:pt modelId="{9F612AFF-4F84-435D-AF00-D70BC9FAFA17}" type="pres">
      <dgm:prSet presAssocID="{91C03CD3-DB29-4FCE-B074-4B319653C76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</dgm:ptLst>
  <dgm:cxnLst>
    <dgm:cxn modelId="{FAECAA98-6A9D-486C-97BD-7A4990B2AB98}" type="presOf" srcId="{4E5B0809-4109-44CC-BD56-031FCA0A1DED}" destId="{DB3657E1-852E-4B2B-8A19-2E275C9699E5}" srcOrd="1" destOrd="0" presId="urn:microsoft.com/office/officeart/2005/8/layout/process1"/>
    <dgm:cxn modelId="{64EFE118-8DE8-42EA-A642-6D8FC9753233}" srcId="{9A71064D-BB71-4B91-A31B-7C7331785B3D}" destId="{6BD10B1D-65DD-4569-B773-22F4EBB26269}" srcOrd="2" destOrd="0" parTransId="{3DBFBFBE-1832-4F5B-8871-3420848D0C2C}" sibTransId="{E455DFC3-1DE5-4896-864D-E9429FBFA2ED}"/>
    <dgm:cxn modelId="{F719A3A4-3055-4253-91DC-C5769A320E3B}" type="presOf" srcId="{9A71064D-BB71-4B91-A31B-7C7331785B3D}" destId="{FD76F01F-28A1-4FCA-8B17-8DC1BAC14AF0}" srcOrd="0" destOrd="0" presId="urn:microsoft.com/office/officeart/2005/8/layout/process1"/>
    <dgm:cxn modelId="{D45B15C7-BEC6-4DDD-B409-38BAB7B4550B}" type="presOf" srcId="{F4881520-2218-4639-B108-6FB2DF0920B8}" destId="{0EA1A0B0-AF2E-40FF-B187-8A8537C99CC9}" srcOrd="0" destOrd="0" presId="urn:microsoft.com/office/officeart/2005/8/layout/process1"/>
    <dgm:cxn modelId="{4A2A1DD0-FF21-421C-AB7A-2EA5E4C4F985}" type="presOf" srcId="{E455DFC3-1DE5-4896-864D-E9429FBFA2ED}" destId="{A3EE626D-1CC1-4C65-9ED4-F2CA256A409F}" srcOrd="1" destOrd="0" presId="urn:microsoft.com/office/officeart/2005/8/layout/process1"/>
    <dgm:cxn modelId="{A2A68C26-509E-41FF-B9CF-D76EAD3BF741}" srcId="{9A71064D-BB71-4B91-A31B-7C7331785B3D}" destId="{1B3D9989-3843-4B8E-8C2C-4F7BAF56B13A}" srcOrd="0" destOrd="0" parTransId="{49B7D566-D6B9-4147-B916-5C9ED005E23F}" sibTransId="{0FA2E714-C7CD-4940-BB4B-EBC1AD98A445}"/>
    <dgm:cxn modelId="{7F473A25-3F80-4427-8D49-2C59B4C40EAA}" type="presOf" srcId="{1B3D9989-3843-4B8E-8C2C-4F7BAF56B13A}" destId="{45F686E4-9300-4C4E-9440-3A9FABA4D6D8}" srcOrd="0" destOrd="0" presId="urn:microsoft.com/office/officeart/2005/8/layout/process1"/>
    <dgm:cxn modelId="{538DB552-4626-410B-A9D1-A265B040A906}" srcId="{9A71064D-BB71-4B91-A31B-7C7331785B3D}" destId="{91C03CD3-DB29-4FCE-B074-4B319653C763}" srcOrd="3" destOrd="0" parTransId="{E94DCE05-B9F6-4134-90A1-5BDABCC2F58C}" sibTransId="{97391A7A-1649-43B9-8F91-600B5158DBEA}"/>
    <dgm:cxn modelId="{825F2D0D-F123-44CC-8605-6629E5183115}" type="presOf" srcId="{0FA2E714-C7CD-4940-BB4B-EBC1AD98A445}" destId="{0EEB9700-4AE1-4F5C-A9BE-07AB9DE93645}" srcOrd="0" destOrd="0" presId="urn:microsoft.com/office/officeart/2005/8/layout/process1"/>
    <dgm:cxn modelId="{BBAF42F3-24D8-45F1-883F-AC4B8BB6217F}" srcId="{9A71064D-BB71-4B91-A31B-7C7331785B3D}" destId="{F4881520-2218-4639-B108-6FB2DF0920B8}" srcOrd="1" destOrd="0" parTransId="{A9715A47-B906-4588-81BD-286B03758671}" sibTransId="{4E5B0809-4109-44CC-BD56-031FCA0A1DED}"/>
    <dgm:cxn modelId="{AA8F4049-32FC-4BD2-9921-C11A7BE73DD6}" type="presOf" srcId="{4E5B0809-4109-44CC-BD56-031FCA0A1DED}" destId="{645A3937-7A83-4AB6-9523-CAA5C14FD111}" srcOrd="0" destOrd="0" presId="urn:microsoft.com/office/officeart/2005/8/layout/process1"/>
    <dgm:cxn modelId="{877BDAC5-9192-42D0-A3B4-36F0581EE686}" type="presOf" srcId="{6BD10B1D-65DD-4569-B773-22F4EBB26269}" destId="{420842ED-EA03-4173-B540-DB11392462B9}" srcOrd="0" destOrd="0" presId="urn:microsoft.com/office/officeart/2005/8/layout/process1"/>
    <dgm:cxn modelId="{F5BC9AF2-5ADC-499C-A3E0-BB16045B33BB}" type="presOf" srcId="{E455DFC3-1DE5-4896-864D-E9429FBFA2ED}" destId="{3BD90C90-8798-4849-8A2B-9E096E9EFAFC}" srcOrd="0" destOrd="0" presId="urn:microsoft.com/office/officeart/2005/8/layout/process1"/>
    <dgm:cxn modelId="{0C279D33-5F28-4A4C-8FCE-C343F96BF1B5}" type="presOf" srcId="{91C03CD3-DB29-4FCE-B074-4B319653C763}" destId="{9F612AFF-4F84-435D-AF00-D70BC9FAFA17}" srcOrd="0" destOrd="0" presId="urn:microsoft.com/office/officeart/2005/8/layout/process1"/>
    <dgm:cxn modelId="{A885CD7B-AECB-4180-84F2-70BCC95A8302}" type="presOf" srcId="{0FA2E714-C7CD-4940-BB4B-EBC1AD98A445}" destId="{CFBA02AB-A1D3-4358-A6D6-D36DB48B37B4}" srcOrd="1" destOrd="0" presId="urn:microsoft.com/office/officeart/2005/8/layout/process1"/>
    <dgm:cxn modelId="{717AC2A6-2326-491F-A4E3-92D76F6D4DF6}" type="presParOf" srcId="{FD76F01F-28A1-4FCA-8B17-8DC1BAC14AF0}" destId="{45F686E4-9300-4C4E-9440-3A9FABA4D6D8}" srcOrd="0" destOrd="0" presId="urn:microsoft.com/office/officeart/2005/8/layout/process1"/>
    <dgm:cxn modelId="{152DB650-FD60-4370-8508-D97CB5F399A7}" type="presParOf" srcId="{FD76F01F-28A1-4FCA-8B17-8DC1BAC14AF0}" destId="{0EEB9700-4AE1-4F5C-A9BE-07AB9DE93645}" srcOrd="1" destOrd="0" presId="urn:microsoft.com/office/officeart/2005/8/layout/process1"/>
    <dgm:cxn modelId="{FF84EE71-B3ED-4B9C-8E59-0485EAA511C3}" type="presParOf" srcId="{0EEB9700-4AE1-4F5C-A9BE-07AB9DE93645}" destId="{CFBA02AB-A1D3-4358-A6D6-D36DB48B37B4}" srcOrd="0" destOrd="0" presId="urn:microsoft.com/office/officeart/2005/8/layout/process1"/>
    <dgm:cxn modelId="{CD78238E-4E93-4A39-BC56-9114AC098832}" type="presParOf" srcId="{FD76F01F-28A1-4FCA-8B17-8DC1BAC14AF0}" destId="{0EA1A0B0-AF2E-40FF-B187-8A8537C99CC9}" srcOrd="2" destOrd="0" presId="urn:microsoft.com/office/officeart/2005/8/layout/process1"/>
    <dgm:cxn modelId="{D58D473F-637A-4557-A02A-7067BEDB7CAF}" type="presParOf" srcId="{FD76F01F-28A1-4FCA-8B17-8DC1BAC14AF0}" destId="{645A3937-7A83-4AB6-9523-CAA5C14FD111}" srcOrd="3" destOrd="0" presId="urn:microsoft.com/office/officeart/2005/8/layout/process1"/>
    <dgm:cxn modelId="{28ED7822-EBE7-463A-A00D-8FA8D0F6F3B1}" type="presParOf" srcId="{645A3937-7A83-4AB6-9523-CAA5C14FD111}" destId="{DB3657E1-852E-4B2B-8A19-2E275C9699E5}" srcOrd="0" destOrd="0" presId="urn:microsoft.com/office/officeart/2005/8/layout/process1"/>
    <dgm:cxn modelId="{4F58A420-6044-4388-8835-774CD9DC4793}" type="presParOf" srcId="{FD76F01F-28A1-4FCA-8B17-8DC1BAC14AF0}" destId="{420842ED-EA03-4173-B540-DB11392462B9}" srcOrd="4" destOrd="0" presId="urn:microsoft.com/office/officeart/2005/8/layout/process1"/>
    <dgm:cxn modelId="{422D0C5C-8A20-4AA9-964F-F51984AE63A1}" type="presParOf" srcId="{FD76F01F-28A1-4FCA-8B17-8DC1BAC14AF0}" destId="{3BD90C90-8798-4849-8A2B-9E096E9EFAFC}" srcOrd="5" destOrd="0" presId="urn:microsoft.com/office/officeart/2005/8/layout/process1"/>
    <dgm:cxn modelId="{2E7E07BE-00A9-43D8-AA99-986EC88BCE81}" type="presParOf" srcId="{3BD90C90-8798-4849-8A2B-9E096E9EFAFC}" destId="{A3EE626D-1CC1-4C65-9ED4-F2CA256A409F}" srcOrd="0" destOrd="0" presId="urn:microsoft.com/office/officeart/2005/8/layout/process1"/>
    <dgm:cxn modelId="{A1789CAA-4F80-4FAA-B9F9-3F980E8A7EFA}" type="presParOf" srcId="{FD76F01F-28A1-4FCA-8B17-8DC1BAC14AF0}" destId="{9F612AFF-4F84-435D-AF00-D70BC9FAFA1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A71064D-BB71-4B91-A31B-7C7331785B3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B3D9989-3843-4B8E-8C2C-4F7BAF56B13A}">
      <dgm:prSet phldrT="[Tekst]" custT="1"/>
      <dgm:spPr>
        <a:solidFill>
          <a:schemeClr val="accent6">
            <a:lumMod val="75000"/>
          </a:schemeClr>
        </a:solidFill>
      </dgm:spPr>
      <dgm:t>
        <a:bodyPr/>
        <a:lstStyle/>
        <a:p>
          <a:pPr algn="ctr"/>
          <a:r>
            <a:rPr lang="da-DK" sz="2400" smtClean="0"/>
            <a:t>Opgavestillers opfattelse af verden</a:t>
          </a:r>
          <a:endParaRPr lang="da-DK" sz="2400"/>
        </a:p>
      </dgm:t>
    </dgm:pt>
    <dgm:pt modelId="{49B7D566-D6B9-4147-B916-5C9ED005E23F}" type="parTrans" cxnId="{A2A68C26-509E-41FF-B9CF-D76EAD3BF741}">
      <dgm:prSet/>
      <dgm:spPr/>
      <dgm:t>
        <a:bodyPr/>
        <a:lstStyle/>
        <a:p>
          <a:endParaRPr lang="da-DK"/>
        </a:p>
      </dgm:t>
    </dgm:pt>
    <dgm:pt modelId="{0FA2E714-C7CD-4940-BB4B-EBC1AD98A445}" type="sibTrans" cxnId="{A2A68C26-509E-41FF-B9CF-D76EAD3BF741}">
      <dgm:prSet/>
      <dgm:spPr/>
      <dgm:t>
        <a:bodyPr/>
        <a:lstStyle/>
        <a:p>
          <a:endParaRPr lang="da-DK"/>
        </a:p>
      </dgm:t>
    </dgm:pt>
    <dgm:pt modelId="{6BD10B1D-65DD-4569-B773-22F4EBB26269}">
      <dgm:prSet phldrT="[Teks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da-DK" sz="3200" smtClean="0"/>
            <a:t>Domæne-model</a:t>
          </a:r>
          <a:endParaRPr lang="da-DK" sz="3200"/>
        </a:p>
      </dgm:t>
    </dgm:pt>
    <dgm:pt modelId="{3DBFBFBE-1832-4F5B-8871-3420848D0C2C}" type="parTrans" cxnId="{64EFE118-8DE8-42EA-A642-6D8FC9753233}">
      <dgm:prSet/>
      <dgm:spPr/>
      <dgm:t>
        <a:bodyPr/>
        <a:lstStyle/>
        <a:p>
          <a:endParaRPr lang="da-DK"/>
        </a:p>
      </dgm:t>
    </dgm:pt>
    <dgm:pt modelId="{E455DFC3-1DE5-4896-864D-E9429FBFA2ED}" type="sibTrans" cxnId="{64EFE118-8DE8-42EA-A642-6D8FC9753233}">
      <dgm:prSet/>
      <dgm:spPr/>
      <dgm:t>
        <a:bodyPr/>
        <a:lstStyle/>
        <a:p>
          <a:endParaRPr lang="da-DK"/>
        </a:p>
      </dgm:t>
    </dgm:pt>
    <dgm:pt modelId="{91C03CD3-DB29-4FCE-B074-4B319653C763}">
      <dgm:prSet phldrT="[Teks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da-DK" sz="3200" smtClean="0"/>
            <a:t>Relationel model</a:t>
          </a:r>
          <a:endParaRPr lang="da-DK" sz="3200"/>
        </a:p>
      </dgm:t>
    </dgm:pt>
    <dgm:pt modelId="{E94DCE05-B9F6-4134-90A1-5BDABCC2F58C}" type="parTrans" cxnId="{538DB552-4626-410B-A9D1-A265B040A906}">
      <dgm:prSet/>
      <dgm:spPr/>
      <dgm:t>
        <a:bodyPr/>
        <a:lstStyle/>
        <a:p>
          <a:endParaRPr lang="da-DK"/>
        </a:p>
      </dgm:t>
    </dgm:pt>
    <dgm:pt modelId="{97391A7A-1649-43B9-8F91-600B5158DBEA}" type="sibTrans" cxnId="{538DB552-4626-410B-A9D1-A265B040A906}">
      <dgm:prSet/>
      <dgm:spPr/>
      <dgm:t>
        <a:bodyPr/>
        <a:lstStyle/>
        <a:p>
          <a:endParaRPr lang="da-DK"/>
        </a:p>
      </dgm:t>
    </dgm:pt>
    <dgm:pt modelId="{F4881520-2218-4639-B108-6FB2DF0920B8}">
      <dgm:prSet phldrT="[Teks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da-DK" sz="3200" smtClean="0"/>
            <a:t>Use Cases</a:t>
          </a:r>
          <a:endParaRPr lang="da-DK" sz="3200"/>
        </a:p>
      </dgm:t>
    </dgm:pt>
    <dgm:pt modelId="{A9715A47-B906-4588-81BD-286B03758671}" type="parTrans" cxnId="{BBAF42F3-24D8-45F1-883F-AC4B8BB6217F}">
      <dgm:prSet/>
      <dgm:spPr/>
      <dgm:t>
        <a:bodyPr/>
        <a:lstStyle/>
        <a:p>
          <a:endParaRPr lang="da-DK"/>
        </a:p>
      </dgm:t>
    </dgm:pt>
    <dgm:pt modelId="{4E5B0809-4109-44CC-BD56-031FCA0A1DED}" type="sibTrans" cxnId="{BBAF42F3-24D8-45F1-883F-AC4B8BB6217F}">
      <dgm:prSet/>
      <dgm:spPr/>
      <dgm:t>
        <a:bodyPr/>
        <a:lstStyle/>
        <a:p>
          <a:endParaRPr lang="da-DK"/>
        </a:p>
      </dgm:t>
    </dgm:pt>
    <dgm:pt modelId="{FD76F01F-28A1-4FCA-8B17-8DC1BAC14AF0}" type="pres">
      <dgm:prSet presAssocID="{9A71064D-BB71-4B91-A31B-7C7331785B3D}" presName="Name0" presStyleCnt="0">
        <dgm:presLayoutVars>
          <dgm:dir/>
          <dgm:resizeHandles val="exact"/>
        </dgm:presLayoutVars>
      </dgm:prSet>
      <dgm:spPr/>
    </dgm:pt>
    <dgm:pt modelId="{45F686E4-9300-4C4E-9440-3A9FABA4D6D8}" type="pres">
      <dgm:prSet presAssocID="{1B3D9989-3843-4B8E-8C2C-4F7BAF56B13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0EEB9700-4AE1-4F5C-A9BE-07AB9DE93645}" type="pres">
      <dgm:prSet presAssocID="{0FA2E714-C7CD-4940-BB4B-EBC1AD98A445}" presName="sibTrans" presStyleLbl="sibTrans2D1" presStyleIdx="0" presStyleCnt="3"/>
      <dgm:spPr/>
      <dgm:t>
        <a:bodyPr/>
        <a:lstStyle/>
        <a:p>
          <a:endParaRPr lang="da-DK"/>
        </a:p>
      </dgm:t>
    </dgm:pt>
    <dgm:pt modelId="{CFBA02AB-A1D3-4358-A6D6-D36DB48B37B4}" type="pres">
      <dgm:prSet presAssocID="{0FA2E714-C7CD-4940-BB4B-EBC1AD98A445}" presName="connectorText" presStyleLbl="sibTrans2D1" presStyleIdx="0" presStyleCnt="3"/>
      <dgm:spPr/>
      <dgm:t>
        <a:bodyPr/>
        <a:lstStyle/>
        <a:p>
          <a:endParaRPr lang="da-DK"/>
        </a:p>
      </dgm:t>
    </dgm:pt>
    <dgm:pt modelId="{0EA1A0B0-AF2E-40FF-B187-8A8537C99CC9}" type="pres">
      <dgm:prSet presAssocID="{F4881520-2218-4639-B108-6FB2DF0920B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645A3937-7A83-4AB6-9523-CAA5C14FD111}" type="pres">
      <dgm:prSet presAssocID="{4E5B0809-4109-44CC-BD56-031FCA0A1DED}" presName="sibTrans" presStyleLbl="sibTrans2D1" presStyleIdx="1" presStyleCnt="3"/>
      <dgm:spPr/>
      <dgm:t>
        <a:bodyPr/>
        <a:lstStyle/>
        <a:p>
          <a:endParaRPr lang="da-DK"/>
        </a:p>
      </dgm:t>
    </dgm:pt>
    <dgm:pt modelId="{DB3657E1-852E-4B2B-8A19-2E275C9699E5}" type="pres">
      <dgm:prSet presAssocID="{4E5B0809-4109-44CC-BD56-031FCA0A1DED}" presName="connectorText" presStyleLbl="sibTrans2D1" presStyleIdx="1" presStyleCnt="3"/>
      <dgm:spPr/>
      <dgm:t>
        <a:bodyPr/>
        <a:lstStyle/>
        <a:p>
          <a:endParaRPr lang="da-DK"/>
        </a:p>
      </dgm:t>
    </dgm:pt>
    <dgm:pt modelId="{420842ED-EA03-4173-B540-DB11392462B9}" type="pres">
      <dgm:prSet presAssocID="{6BD10B1D-65DD-4569-B773-22F4EBB26269}" presName="node" presStyleLbl="node1" presStyleIdx="2" presStyleCnt="4" custScaleX="100001" custScaleY="100001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3BD90C90-8798-4849-8A2B-9E096E9EFAFC}" type="pres">
      <dgm:prSet presAssocID="{E455DFC3-1DE5-4896-864D-E9429FBFA2ED}" presName="sibTrans" presStyleLbl="sibTrans2D1" presStyleIdx="2" presStyleCnt="3"/>
      <dgm:spPr/>
      <dgm:t>
        <a:bodyPr/>
        <a:lstStyle/>
        <a:p>
          <a:endParaRPr lang="da-DK"/>
        </a:p>
      </dgm:t>
    </dgm:pt>
    <dgm:pt modelId="{A3EE626D-1CC1-4C65-9ED4-F2CA256A409F}" type="pres">
      <dgm:prSet presAssocID="{E455DFC3-1DE5-4896-864D-E9429FBFA2ED}" presName="connectorText" presStyleLbl="sibTrans2D1" presStyleIdx="2" presStyleCnt="3"/>
      <dgm:spPr/>
      <dgm:t>
        <a:bodyPr/>
        <a:lstStyle/>
        <a:p>
          <a:endParaRPr lang="da-DK"/>
        </a:p>
      </dgm:t>
    </dgm:pt>
    <dgm:pt modelId="{9F612AFF-4F84-435D-AF00-D70BC9FAFA17}" type="pres">
      <dgm:prSet presAssocID="{91C03CD3-DB29-4FCE-B074-4B319653C76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</dgm:ptLst>
  <dgm:cxnLst>
    <dgm:cxn modelId="{FAECAA98-6A9D-486C-97BD-7A4990B2AB98}" type="presOf" srcId="{4E5B0809-4109-44CC-BD56-031FCA0A1DED}" destId="{DB3657E1-852E-4B2B-8A19-2E275C9699E5}" srcOrd="1" destOrd="0" presId="urn:microsoft.com/office/officeart/2005/8/layout/process1"/>
    <dgm:cxn modelId="{64EFE118-8DE8-42EA-A642-6D8FC9753233}" srcId="{9A71064D-BB71-4B91-A31B-7C7331785B3D}" destId="{6BD10B1D-65DD-4569-B773-22F4EBB26269}" srcOrd="2" destOrd="0" parTransId="{3DBFBFBE-1832-4F5B-8871-3420848D0C2C}" sibTransId="{E455DFC3-1DE5-4896-864D-E9429FBFA2ED}"/>
    <dgm:cxn modelId="{F719A3A4-3055-4253-91DC-C5769A320E3B}" type="presOf" srcId="{9A71064D-BB71-4B91-A31B-7C7331785B3D}" destId="{FD76F01F-28A1-4FCA-8B17-8DC1BAC14AF0}" srcOrd="0" destOrd="0" presId="urn:microsoft.com/office/officeart/2005/8/layout/process1"/>
    <dgm:cxn modelId="{D45B15C7-BEC6-4DDD-B409-38BAB7B4550B}" type="presOf" srcId="{F4881520-2218-4639-B108-6FB2DF0920B8}" destId="{0EA1A0B0-AF2E-40FF-B187-8A8537C99CC9}" srcOrd="0" destOrd="0" presId="urn:microsoft.com/office/officeart/2005/8/layout/process1"/>
    <dgm:cxn modelId="{4A2A1DD0-FF21-421C-AB7A-2EA5E4C4F985}" type="presOf" srcId="{E455DFC3-1DE5-4896-864D-E9429FBFA2ED}" destId="{A3EE626D-1CC1-4C65-9ED4-F2CA256A409F}" srcOrd="1" destOrd="0" presId="urn:microsoft.com/office/officeart/2005/8/layout/process1"/>
    <dgm:cxn modelId="{A2A68C26-509E-41FF-B9CF-D76EAD3BF741}" srcId="{9A71064D-BB71-4B91-A31B-7C7331785B3D}" destId="{1B3D9989-3843-4B8E-8C2C-4F7BAF56B13A}" srcOrd="0" destOrd="0" parTransId="{49B7D566-D6B9-4147-B916-5C9ED005E23F}" sibTransId="{0FA2E714-C7CD-4940-BB4B-EBC1AD98A445}"/>
    <dgm:cxn modelId="{7F473A25-3F80-4427-8D49-2C59B4C40EAA}" type="presOf" srcId="{1B3D9989-3843-4B8E-8C2C-4F7BAF56B13A}" destId="{45F686E4-9300-4C4E-9440-3A9FABA4D6D8}" srcOrd="0" destOrd="0" presId="urn:microsoft.com/office/officeart/2005/8/layout/process1"/>
    <dgm:cxn modelId="{538DB552-4626-410B-A9D1-A265B040A906}" srcId="{9A71064D-BB71-4B91-A31B-7C7331785B3D}" destId="{91C03CD3-DB29-4FCE-B074-4B319653C763}" srcOrd="3" destOrd="0" parTransId="{E94DCE05-B9F6-4134-90A1-5BDABCC2F58C}" sibTransId="{97391A7A-1649-43B9-8F91-600B5158DBEA}"/>
    <dgm:cxn modelId="{825F2D0D-F123-44CC-8605-6629E5183115}" type="presOf" srcId="{0FA2E714-C7CD-4940-BB4B-EBC1AD98A445}" destId="{0EEB9700-4AE1-4F5C-A9BE-07AB9DE93645}" srcOrd="0" destOrd="0" presId="urn:microsoft.com/office/officeart/2005/8/layout/process1"/>
    <dgm:cxn modelId="{BBAF42F3-24D8-45F1-883F-AC4B8BB6217F}" srcId="{9A71064D-BB71-4B91-A31B-7C7331785B3D}" destId="{F4881520-2218-4639-B108-6FB2DF0920B8}" srcOrd="1" destOrd="0" parTransId="{A9715A47-B906-4588-81BD-286B03758671}" sibTransId="{4E5B0809-4109-44CC-BD56-031FCA0A1DED}"/>
    <dgm:cxn modelId="{AA8F4049-32FC-4BD2-9921-C11A7BE73DD6}" type="presOf" srcId="{4E5B0809-4109-44CC-BD56-031FCA0A1DED}" destId="{645A3937-7A83-4AB6-9523-CAA5C14FD111}" srcOrd="0" destOrd="0" presId="urn:microsoft.com/office/officeart/2005/8/layout/process1"/>
    <dgm:cxn modelId="{877BDAC5-9192-42D0-A3B4-36F0581EE686}" type="presOf" srcId="{6BD10B1D-65DD-4569-B773-22F4EBB26269}" destId="{420842ED-EA03-4173-B540-DB11392462B9}" srcOrd="0" destOrd="0" presId="urn:microsoft.com/office/officeart/2005/8/layout/process1"/>
    <dgm:cxn modelId="{F5BC9AF2-5ADC-499C-A3E0-BB16045B33BB}" type="presOf" srcId="{E455DFC3-1DE5-4896-864D-E9429FBFA2ED}" destId="{3BD90C90-8798-4849-8A2B-9E096E9EFAFC}" srcOrd="0" destOrd="0" presId="urn:microsoft.com/office/officeart/2005/8/layout/process1"/>
    <dgm:cxn modelId="{0C279D33-5F28-4A4C-8FCE-C343F96BF1B5}" type="presOf" srcId="{91C03CD3-DB29-4FCE-B074-4B319653C763}" destId="{9F612AFF-4F84-435D-AF00-D70BC9FAFA17}" srcOrd="0" destOrd="0" presId="urn:microsoft.com/office/officeart/2005/8/layout/process1"/>
    <dgm:cxn modelId="{A885CD7B-AECB-4180-84F2-70BCC95A8302}" type="presOf" srcId="{0FA2E714-C7CD-4940-BB4B-EBC1AD98A445}" destId="{CFBA02AB-A1D3-4358-A6D6-D36DB48B37B4}" srcOrd="1" destOrd="0" presId="urn:microsoft.com/office/officeart/2005/8/layout/process1"/>
    <dgm:cxn modelId="{717AC2A6-2326-491F-A4E3-92D76F6D4DF6}" type="presParOf" srcId="{FD76F01F-28A1-4FCA-8B17-8DC1BAC14AF0}" destId="{45F686E4-9300-4C4E-9440-3A9FABA4D6D8}" srcOrd="0" destOrd="0" presId="urn:microsoft.com/office/officeart/2005/8/layout/process1"/>
    <dgm:cxn modelId="{152DB650-FD60-4370-8508-D97CB5F399A7}" type="presParOf" srcId="{FD76F01F-28A1-4FCA-8B17-8DC1BAC14AF0}" destId="{0EEB9700-4AE1-4F5C-A9BE-07AB9DE93645}" srcOrd="1" destOrd="0" presId="urn:microsoft.com/office/officeart/2005/8/layout/process1"/>
    <dgm:cxn modelId="{FF84EE71-B3ED-4B9C-8E59-0485EAA511C3}" type="presParOf" srcId="{0EEB9700-4AE1-4F5C-A9BE-07AB9DE93645}" destId="{CFBA02AB-A1D3-4358-A6D6-D36DB48B37B4}" srcOrd="0" destOrd="0" presId="urn:microsoft.com/office/officeart/2005/8/layout/process1"/>
    <dgm:cxn modelId="{CD78238E-4E93-4A39-BC56-9114AC098832}" type="presParOf" srcId="{FD76F01F-28A1-4FCA-8B17-8DC1BAC14AF0}" destId="{0EA1A0B0-AF2E-40FF-B187-8A8537C99CC9}" srcOrd="2" destOrd="0" presId="urn:microsoft.com/office/officeart/2005/8/layout/process1"/>
    <dgm:cxn modelId="{D58D473F-637A-4557-A02A-7067BEDB7CAF}" type="presParOf" srcId="{FD76F01F-28A1-4FCA-8B17-8DC1BAC14AF0}" destId="{645A3937-7A83-4AB6-9523-CAA5C14FD111}" srcOrd="3" destOrd="0" presId="urn:microsoft.com/office/officeart/2005/8/layout/process1"/>
    <dgm:cxn modelId="{28ED7822-EBE7-463A-A00D-8FA8D0F6F3B1}" type="presParOf" srcId="{645A3937-7A83-4AB6-9523-CAA5C14FD111}" destId="{DB3657E1-852E-4B2B-8A19-2E275C9699E5}" srcOrd="0" destOrd="0" presId="urn:microsoft.com/office/officeart/2005/8/layout/process1"/>
    <dgm:cxn modelId="{4F58A420-6044-4388-8835-774CD9DC4793}" type="presParOf" srcId="{FD76F01F-28A1-4FCA-8B17-8DC1BAC14AF0}" destId="{420842ED-EA03-4173-B540-DB11392462B9}" srcOrd="4" destOrd="0" presId="urn:microsoft.com/office/officeart/2005/8/layout/process1"/>
    <dgm:cxn modelId="{422D0C5C-8A20-4AA9-964F-F51984AE63A1}" type="presParOf" srcId="{FD76F01F-28A1-4FCA-8B17-8DC1BAC14AF0}" destId="{3BD90C90-8798-4849-8A2B-9E096E9EFAFC}" srcOrd="5" destOrd="0" presId="urn:microsoft.com/office/officeart/2005/8/layout/process1"/>
    <dgm:cxn modelId="{2E7E07BE-00A9-43D8-AA99-986EC88BCE81}" type="presParOf" srcId="{3BD90C90-8798-4849-8A2B-9E096E9EFAFC}" destId="{A3EE626D-1CC1-4C65-9ED4-F2CA256A409F}" srcOrd="0" destOrd="0" presId="urn:microsoft.com/office/officeart/2005/8/layout/process1"/>
    <dgm:cxn modelId="{A1789CAA-4F80-4FAA-B9F9-3F980E8A7EFA}" type="presParOf" srcId="{FD76F01F-28A1-4FCA-8B17-8DC1BAC14AF0}" destId="{9F612AFF-4F84-435D-AF00-D70BC9FAFA1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A71064D-BB71-4B91-A31B-7C7331785B3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B3D9989-3843-4B8E-8C2C-4F7BAF56B13A}">
      <dgm:prSet phldrT="[Tekst]" custT="1"/>
      <dgm:spPr>
        <a:solidFill>
          <a:srgbClr val="C00000"/>
        </a:solidFill>
      </dgm:spPr>
      <dgm:t>
        <a:bodyPr/>
        <a:lstStyle/>
        <a:p>
          <a:pPr algn="ctr"/>
          <a:r>
            <a:rPr lang="da-DK" sz="2400" smtClean="0"/>
            <a:t>Opgavestillers opfattelse af verden</a:t>
          </a:r>
          <a:endParaRPr lang="da-DK" sz="2400"/>
        </a:p>
      </dgm:t>
    </dgm:pt>
    <dgm:pt modelId="{49B7D566-D6B9-4147-B916-5C9ED005E23F}" type="parTrans" cxnId="{A2A68C26-509E-41FF-B9CF-D76EAD3BF741}">
      <dgm:prSet/>
      <dgm:spPr/>
      <dgm:t>
        <a:bodyPr/>
        <a:lstStyle/>
        <a:p>
          <a:endParaRPr lang="da-DK"/>
        </a:p>
      </dgm:t>
    </dgm:pt>
    <dgm:pt modelId="{0FA2E714-C7CD-4940-BB4B-EBC1AD98A445}" type="sibTrans" cxnId="{A2A68C26-509E-41FF-B9CF-D76EAD3BF741}">
      <dgm:prSet/>
      <dgm:spPr/>
      <dgm:t>
        <a:bodyPr/>
        <a:lstStyle/>
        <a:p>
          <a:endParaRPr lang="da-DK"/>
        </a:p>
      </dgm:t>
    </dgm:pt>
    <dgm:pt modelId="{6BD10B1D-65DD-4569-B773-22F4EBB26269}">
      <dgm:prSet phldrT="[Tekst]" custT="1"/>
      <dgm:spPr>
        <a:solidFill>
          <a:srgbClr val="C00000"/>
        </a:solidFill>
      </dgm:spPr>
      <dgm:t>
        <a:bodyPr/>
        <a:lstStyle/>
        <a:p>
          <a:r>
            <a:rPr lang="da-DK" sz="3200" smtClean="0"/>
            <a:t>ER-model</a:t>
          </a:r>
          <a:endParaRPr lang="da-DK" sz="3200"/>
        </a:p>
      </dgm:t>
    </dgm:pt>
    <dgm:pt modelId="{3DBFBFBE-1832-4F5B-8871-3420848D0C2C}" type="parTrans" cxnId="{64EFE118-8DE8-42EA-A642-6D8FC9753233}">
      <dgm:prSet/>
      <dgm:spPr/>
      <dgm:t>
        <a:bodyPr/>
        <a:lstStyle/>
        <a:p>
          <a:endParaRPr lang="da-DK"/>
        </a:p>
      </dgm:t>
    </dgm:pt>
    <dgm:pt modelId="{E455DFC3-1DE5-4896-864D-E9429FBFA2ED}" type="sibTrans" cxnId="{64EFE118-8DE8-42EA-A642-6D8FC9753233}">
      <dgm:prSet/>
      <dgm:spPr/>
      <dgm:t>
        <a:bodyPr/>
        <a:lstStyle/>
        <a:p>
          <a:endParaRPr lang="da-DK"/>
        </a:p>
      </dgm:t>
    </dgm:pt>
    <dgm:pt modelId="{91C03CD3-DB29-4FCE-B074-4B319653C763}">
      <dgm:prSet phldrT="[Tekst]" custT="1"/>
      <dgm:spPr>
        <a:solidFill>
          <a:srgbClr val="C00000"/>
        </a:solidFill>
      </dgm:spPr>
      <dgm:t>
        <a:bodyPr/>
        <a:lstStyle/>
        <a:p>
          <a:r>
            <a:rPr lang="da-DK" sz="3200" smtClean="0"/>
            <a:t>Relationel model</a:t>
          </a:r>
          <a:endParaRPr lang="da-DK" sz="3200"/>
        </a:p>
      </dgm:t>
    </dgm:pt>
    <dgm:pt modelId="{E94DCE05-B9F6-4134-90A1-5BDABCC2F58C}" type="parTrans" cxnId="{538DB552-4626-410B-A9D1-A265B040A906}">
      <dgm:prSet/>
      <dgm:spPr/>
      <dgm:t>
        <a:bodyPr/>
        <a:lstStyle/>
        <a:p>
          <a:endParaRPr lang="da-DK"/>
        </a:p>
      </dgm:t>
    </dgm:pt>
    <dgm:pt modelId="{97391A7A-1649-43B9-8F91-600B5158DBEA}" type="sibTrans" cxnId="{538DB552-4626-410B-A9D1-A265B040A906}">
      <dgm:prSet/>
      <dgm:spPr/>
      <dgm:t>
        <a:bodyPr/>
        <a:lstStyle/>
        <a:p>
          <a:endParaRPr lang="da-DK"/>
        </a:p>
      </dgm:t>
    </dgm:pt>
    <dgm:pt modelId="{F4881520-2218-4639-B108-6FB2DF0920B8}">
      <dgm:prSet phldrT="[Tekst]" custT="1"/>
      <dgm:spPr>
        <a:solidFill>
          <a:srgbClr val="C00000"/>
        </a:solidFill>
      </dgm:spPr>
      <dgm:t>
        <a:bodyPr/>
        <a:lstStyle/>
        <a:p>
          <a:r>
            <a:rPr lang="da-DK" sz="3200" smtClean="0"/>
            <a:t>Fact Finding</a:t>
          </a:r>
          <a:endParaRPr lang="da-DK" sz="3200"/>
        </a:p>
      </dgm:t>
    </dgm:pt>
    <dgm:pt modelId="{A9715A47-B906-4588-81BD-286B03758671}" type="parTrans" cxnId="{BBAF42F3-24D8-45F1-883F-AC4B8BB6217F}">
      <dgm:prSet/>
      <dgm:spPr/>
      <dgm:t>
        <a:bodyPr/>
        <a:lstStyle/>
        <a:p>
          <a:endParaRPr lang="da-DK"/>
        </a:p>
      </dgm:t>
    </dgm:pt>
    <dgm:pt modelId="{4E5B0809-4109-44CC-BD56-031FCA0A1DED}" type="sibTrans" cxnId="{BBAF42F3-24D8-45F1-883F-AC4B8BB6217F}">
      <dgm:prSet/>
      <dgm:spPr/>
      <dgm:t>
        <a:bodyPr/>
        <a:lstStyle/>
        <a:p>
          <a:endParaRPr lang="da-DK"/>
        </a:p>
      </dgm:t>
    </dgm:pt>
    <dgm:pt modelId="{FD76F01F-28A1-4FCA-8B17-8DC1BAC14AF0}" type="pres">
      <dgm:prSet presAssocID="{9A71064D-BB71-4B91-A31B-7C7331785B3D}" presName="Name0" presStyleCnt="0">
        <dgm:presLayoutVars>
          <dgm:dir/>
          <dgm:resizeHandles val="exact"/>
        </dgm:presLayoutVars>
      </dgm:prSet>
      <dgm:spPr/>
    </dgm:pt>
    <dgm:pt modelId="{45F686E4-9300-4C4E-9440-3A9FABA4D6D8}" type="pres">
      <dgm:prSet presAssocID="{1B3D9989-3843-4B8E-8C2C-4F7BAF56B13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0EEB9700-4AE1-4F5C-A9BE-07AB9DE93645}" type="pres">
      <dgm:prSet presAssocID="{0FA2E714-C7CD-4940-BB4B-EBC1AD98A445}" presName="sibTrans" presStyleLbl="sibTrans2D1" presStyleIdx="0" presStyleCnt="3"/>
      <dgm:spPr/>
      <dgm:t>
        <a:bodyPr/>
        <a:lstStyle/>
        <a:p>
          <a:endParaRPr lang="da-DK"/>
        </a:p>
      </dgm:t>
    </dgm:pt>
    <dgm:pt modelId="{CFBA02AB-A1D3-4358-A6D6-D36DB48B37B4}" type="pres">
      <dgm:prSet presAssocID="{0FA2E714-C7CD-4940-BB4B-EBC1AD98A445}" presName="connectorText" presStyleLbl="sibTrans2D1" presStyleIdx="0" presStyleCnt="3"/>
      <dgm:spPr/>
      <dgm:t>
        <a:bodyPr/>
        <a:lstStyle/>
        <a:p>
          <a:endParaRPr lang="da-DK"/>
        </a:p>
      </dgm:t>
    </dgm:pt>
    <dgm:pt modelId="{0EA1A0B0-AF2E-40FF-B187-8A8537C99CC9}" type="pres">
      <dgm:prSet presAssocID="{F4881520-2218-4639-B108-6FB2DF0920B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645A3937-7A83-4AB6-9523-CAA5C14FD111}" type="pres">
      <dgm:prSet presAssocID="{4E5B0809-4109-44CC-BD56-031FCA0A1DED}" presName="sibTrans" presStyleLbl="sibTrans2D1" presStyleIdx="1" presStyleCnt="3"/>
      <dgm:spPr/>
      <dgm:t>
        <a:bodyPr/>
        <a:lstStyle/>
        <a:p>
          <a:endParaRPr lang="da-DK"/>
        </a:p>
      </dgm:t>
    </dgm:pt>
    <dgm:pt modelId="{DB3657E1-852E-4B2B-8A19-2E275C9699E5}" type="pres">
      <dgm:prSet presAssocID="{4E5B0809-4109-44CC-BD56-031FCA0A1DED}" presName="connectorText" presStyleLbl="sibTrans2D1" presStyleIdx="1" presStyleCnt="3"/>
      <dgm:spPr/>
      <dgm:t>
        <a:bodyPr/>
        <a:lstStyle/>
        <a:p>
          <a:endParaRPr lang="da-DK"/>
        </a:p>
      </dgm:t>
    </dgm:pt>
    <dgm:pt modelId="{420842ED-EA03-4173-B540-DB11392462B9}" type="pres">
      <dgm:prSet presAssocID="{6BD10B1D-65DD-4569-B773-22F4EBB26269}" presName="node" presStyleLbl="node1" presStyleIdx="2" presStyleCnt="4" custScaleX="100001" custScaleY="100001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3BD90C90-8798-4849-8A2B-9E096E9EFAFC}" type="pres">
      <dgm:prSet presAssocID="{E455DFC3-1DE5-4896-864D-E9429FBFA2ED}" presName="sibTrans" presStyleLbl="sibTrans2D1" presStyleIdx="2" presStyleCnt="3"/>
      <dgm:spPr/>
      <dgm:t>
        <a:bodyPr/>
        <a:lstStyle/>
        <a:p>
          <a:endParaRPr lang="da-DK"/>
        </a:p>
      </dgm:t>
    </dgm:pt>
    <dgm:pt modelId="{A3EE626D-1CC1-4C65-9ED4-F2CA256A409F}" type="pres">
      <dgm:prSet presAssocID="{E455DFC3-1DE5-4896-864D-E9429FBFA2ED}" presName="connectorText" presStyleLbl="sibTrans2D1" presStyleIdx="2" presStyleCnt="3"/>
      <dgm:spPr/>
      <dgm:t>
        <a:bodyPr/>
        <a:lstStyle/>
        <a:p>
          <a:endParaRPr lang="da-DK"/>
        </a:p>
      </dgm:t>
    </dgm:pt>
    <dgm:pt modelId="{9F612AFF-4F84-435D-AF00-D70BC9FAFA17}" type="pres">
      <dgm:prSet presAssocID="{91C03CD3-DB29-4FCE-B074-4B319653C76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</dgm:ptLst>
  <dgm:cxnLst>
    <dgm:cxn modelId="{FAECAA98-6A9D-486C-97BD-7A4990B2AB98}" type="presOf" srcId="{4E5B0809-4109-44CC-BD56-031FCA0A1DED}" destId="{DB3657E1-852E-4B2B-8A19-2E275C9699E5}" srcOrd="1" destOrd="0" presId="urn:microsoft.com/office/officeart/2005/8/layout/process1"/>
    <dgm:cxn modelId="{64EFE118-8DE8-42EA-A642-6D8FC9753233}" srcId="{9A71064D-BB71-4B91-A31B-7C7331785B3D}" destId="{6BD10B1D-65DD-4569-B773-22F4EBB26269}" srcOrd="2" destOrd="0" parTransId="{3DBFBFBE-1832-4F5B-8871-3420848D0C2C}" sibTransId="{E455DFC3-1DE5-4896-864D-E9429FBFA2ED}"/>
    <dgm:cxn modelId="{F719A3A4-3055-4253-91DC-C5769A320E3B}" type="presOf" srcId="{9A71064D-BB71-4B91-A31B-7C7331785B3D}" destId="{FD76F01F-28A1-4FCA-8B17-8DC1BAC14AF0}" srcOrd="0" destOrd="0" presId="urn:microsoft.com/office/officeart/2005/8/layout/process1"/>
    <dgm:cxn modelId="{D45B15C7-BEC6-4DDD-B409-38BAB7B4550B}" type="presOf" srcId="{F4881520-2218-4639-B108-6FB2DF0920B8}" destId="{0EA1A0B0-AF2E-40FF-B187-8A8537C99CC9}" srcOrd="0" destOrd="0" presId="urn:microsoft.com/office/officeart/2005/8/layout/process1"/>
    <dgm:cxn modelId="{4A2A1DD0-FF21-421C-AB7A-2EA5E4C4F985}" type="presOf" srcId="{E455DFC3-1DE5-4896-864D-E9429FBFA2ED}" destId="{A3EE626D-1CC1-4C65-9ED4-F2CA256A409F}" srcOrd="1" destOrd="0" presId="urn:microsoft.com/office/officeart/2005/8/layout/process1"/>
    <dgm:cxn modelId="{A2A68C26-509E-41FF-B9CF-D76EAD3BF741}" srcId="{9A71064D-BB71-4B91-A31B-7C7331785B3D}" destId="{1B3D9989-3843-4B8E-8C2C-4F7BAF56B13A}" srcOrd="0" destOrd="0" parTransId="{49B7D566-D6B9-4147-B916-5C9ED005E23F}" sibTransId="{0FA2E714-C7CD-4940-BB4B-EBC1AD98A445}"/>
    <dgm:cxn modelId="{7F473A25-3F80-4427-8D49-2C59B4C40EAA}" type="presOf" srcId="{1B3D9989-3843-4B8E-8C2C-4F7BAF56B13A}" destId="{45F686E4-9300-4C4E-9440-3A9FABA4D6D8}" srcOrd="0" destOrd="0" presId="urn:microsoft.com/office/officeart/2005/8/layout/process1"/>
    <dgm:cxn modelId="{538DB552-4626-410B-A9D1-A265B040A906}" srcId="{9A71064D-BB71-4B91-A31B-7C7331785B3D}" destId="{91C03CD3-DB29-4FCE-B074-4B319653C763}" srcOrd="3" destOrd="0" parTransId="{E94DCE05-B9F6-4134-90A1-5BDABCC2F58C}" sibTransId="{97391A7A-1649-43B9-8F91-600B5158DBEA}"/>
    <dgm:cxn modelId="{825F2D0D-F123-44CC-8605-6629E5183115}" type="presOf" srcId="{0FA2E714-C7CD-4940-BB4B-EBC1AD98A445}" destId="{0EEB9700-4AE1-4F5C-A9BE-07AB9DE93645}" srcOrd="0" destOrd="0" presId="urn:microsoft.com/office/officeart/2005/8/layout/process1"/>
    <dgm:cxn modelId="{BBAF42F3-24D8-45F1-883F-AC4B8BB6217F}" srcId="{9A71064D-BB71-4B91-A31B-7C7331785B3D}" destId="{F4881520-2218-4639-B108-6FB2DF0920B8}" srcOrd="1" destOrd="0" parTransId="{A9715A47-B906-4588-81BD-286B03758671}" sibTransId="{4E5B0809-4109-44CC-BD56-031FCA0A1DED}"/>
    <dgm:cxn modelId="{AA8F4049-32FC-4BD2-9921-C11A7BE73DD6}" type="presOf" srcId="{4E5B0809-4109-44CC-BD56-031FCA0A1DED}" destId="{645A3937-7A83-4AB6-9523-CAA5C14FD111}" srcOrd="0" destOrd="0" presId="urn:microsoft.com/office/officeart/2005/8/layout/process1"/>
    <dgm:cxn modelId="{877BDAC5-9192-42D0-A3B4-36F0581EE686}" type="presOf" srcId="{6BD10B1D-65DD-4569-B773-22F4EBB26269}" destId="{420842ED-EA03-4173-B540-DB11392462B9}" srcOrd="0" destOrd="0" presId="urn:microsoft.com/office/officeart/2005/8/layout/process1"/>
    <dgm:cxn modelId="{F5BC9AF2-5ADC-499C-A3E0-BB16045B33BB}" type="presOf" srcId="{E455DFC3-1DE5-4896-864D-E9429FBFA2ED}" destId="{3BD90C90-8798-4849-8A2B-9E096E9EFAFC}" srcOrd="0" destOrd="0" presId="urn:microsoft.com/office/officeart/2005/8/layout/process1"/>
    <dgm:cxn modelId="{0C279D33-5F28-4A4C-8FCE-C343F96BF1B5}" type="presOf" srcId="{91C03CD3-DB29-4FCE-B074-4B319653C763}" destId="{9F612AFF-4F84-435D-AF00-D70BC9FAFA17}" srcOrd="0" destOrd="0" presId="urn:microsoft.com/office/officeart/2005/8/layout/process1"/>
    <dgm:cxn modelId="{A885CD7B-AECB-4180-84F2-70BCC95A8302}" type="presOf" srcId="{0FA2E714-C7CD-4940-BB4B-EBC1AD98A445}" destId="{CFBA02AB-A1D3-4358-A6D6-D36DB48B37B4}" srcOrd="1" destOrd="0" presId="urn:microsoft.com/office/officeart/2005/8/layout/process1"/>
    <dgm:cxn modelId="{717AC2A6-2326-491F-A4E3-92D76F6D4DF6}" type="presParOf" srcId="{FD76F01F-28A1-4FCA-8B17-8DC1BAC14AF0}" destId="{45F686E4-9300-4C4E-9440-3A9FABA4D6D8}" srcOrd="0" destOrd="0" presId="urn:microsoft.com/office/officeart/2005/8/layout/process1"/>
    <dgm:cxn modelId="{152DB650-FD60-4370-8508-D97CB5F399A7}" type="presParOf" srcId="{FD76F01F-28A1-4FCA-8B17-8DC1BAC14AF0}" destId="{0EEB9700-4AE1-4F5C-A9BE-07AB9DE93645}" srcOrd="1" destOrd="0" presId="urn:microsoft.com/office/officeart/2005/8/layout/process1"/>
    <dgm:cxn modelId="{FF84EE71-B3ED-4B9C-8E59-0485EAA511C3}" type="presParOf" srcId="{0EEB9700-4AE1-4F5C-A9BE-07AB9DE93645}" destId="{CFBA02AB-A1D3-4358-A6D6-D36DB48B37B4}" srcOrd="0" destOrd="0" presId="urn:microsoft.com/office/officeart/2005/8/layout/process1"/>
    <dgm:cxn modelId="{CD78238E-4E93-4A39-BC56-9114AC098832}" type="presParOf" srcId="{FD76F01F-28A1-4FCA-8B17-8DC1BAC14AF0}" destId="{0EA1A0B0-AF2E-40FF-B187-8A8537C99CC9}" srcOrd="2" destOrd="0" presId="urn:microsoft.com/office/officeart/2005/8/layout/process1"/>
    <dgm:cxn modelId="{D58D473F-637A-4557-A02A-7067BEDB7CAF}" type="presParOf" srcId="{FD76F01F-28A1-4FCA-8B17-8DC1BAC14AF0}" destId="{645A3937-7A83-4AB6-9523-CAA5C14FD111}" srcOrd="3" destOrd="0" presId="urn:microsoft.com/office/officeart/2005/8/layout/process1"/>
    <dgm:cxn modelId="{28ED7822-EBE7-463A-A00D-8FA8D0F6F3B1}" type="presParOf" srcId="{645A3937-7A83-4AB6-9523-CAA5C14FD111}" destId="{DB3657E1-852E-4B2B-8A19-2E275C9699E5}" srcOrd="0" destOrd="0" presId="urn:microsoft.com/office/officeart/2005/8/layout/process1"/>
    <dgm:cxn modelId="{4F58A420-6044-4388-8835-774CD9DC4793}" type="presParOf" srcId="{FD76F01F-28A1-4FCA-8B17-8DC1BAC14AF0}" destId="{420842ED-EA03-4173-B540-DB11392462B9}" srcOrd="4" destOrd="0" presId="urn:microsoft.com/office/officeart/2005/8/layout/process1"/>
    <dgm:cxn modelId="{422D0C5C-8A20-4AA9-964F-F51984AE63A1}" type="presParOf" srcId="{FD76F01F-28A1-4FCA-8B17-8DC1BAC14AF0}" destId="{3BD90C90-8798-4849-8A2B-9E096E9EFAFC}" srcOrd="5" destOrd="0" presId="urn:microsoft.com/office/officeart/2005/8/layout/process1"/>
    <dgm:cxn modelId="{2E7E07BE-00A9-43D8-AA99-986EC88BCE81}" type="presParOf" srcId="{3BD90C90-8798-4849-8A2B-9E096E9EFAFC}" destId="{A3EE626D-1CC1-4C65-9ED4-F2CA256A409F}" srcOrd="0" destOrd="0" presId="urn:microsoft.com/office/officeart/2005/8/layout/process1"/>
    <dgm:cxn modelId="{A1789CAA-4F80-4FAA-B9F9-3F980E8A7EFA}" type="presParOf" srcId="{FD76F01F-28A1-4FCA-8B17-8DC1BAC14AF0}" destId="{9F612AFF-4F84-435D-AF00-D70BC9FAFA1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A71064D-BB71-4B91-A31B-7C7331785B3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B3D9989-3843-4B8E-8C2C-4F7BAF56B13A}">
      <dgm:prSet phldrT="[Tekst]" custT="1"/>
      <dgm:spPr>
        <a:solidFill>
          <a:schemeClr val="accent6">
            <a:lumMod val="75000"/>
          </a:schemeClr>
        </a:solidFill>
      </dgm:spPr>
      <dgm:t>
        <a:bodyPr/>
        <a:lstStyle/>
        <a:p>
          <a:pPr algn="ctr"/>
          <a:r>
            <a:rPr lang="da-DK" sz="2400" smtClean="0"/>
            <a:t>Opgavestillers opfattelse af verden</a:t>
          </a:r>
          <a:endParaRPr lang="da-DK" sz="2400"/>
        </a:p>
      </dgm:t>
    </dgm:pt>
    <dgm:pt modelId="{49B7D566-D6B9-4147-B916-5C9ED005E23F}" type="parTrans" cxnId="{A2A68C26-509E-41FF-B9CF-D76EAD3BF741}">
      <dgm:prSet/>
      <dgm:spPr/>
      <dgm:t>
        <a:bodyPr/>
        <a:lstStyle/>
        <a:p>
          <a:endParaRPr lang="da-DK"/>
        </a:p>
      </dgm:t>
    </dgm:pt>
    <dgm:pt modelId="{0FA2E714-C7CD-4940-BB4B-EBC1AD98A445}" type="sibTrans" cxnId="{A2A68C26-509E-41FF-B9CF-D76EAD3BF741}">
      <dgm:prSet/>
      <dgm:spPr/>
      <dgm:t>
        <a:bodyPr/>
        <a:lstStyle/>
        <a:p>
          <a:endParaRPr lang="da-DK"/>
        </a:p>
      </dgm:t>
    </dgm:pt>
    <dgm:pt modelId="{6BD10B1D-65DD-4569-B773-22F4EBB26269}">
      <dgm:prSet phldrT="[Teks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da-DK" sz="3200" smtClean="0"/>
            <a:t>Domæne-model</a:t>
          </a:r>
          <a:endParaRPr lang="da-DK" sz="3200"/>
        </a:p>
      </dgm:t>
    </dgm:pt>
    <dgm:pt modelId="{3DBFBFBE-1832-4F5B-8871-3420848D0C2C}" type="parTrans" cxnId="{64EFE118-8DE8-42EA-A642-6D8FC9753233}">
      <dgm:prSet/>
      <dgm:spPr/>
      <dgm:t>
        <a:bodyPr/>
        <a:lstStyle/>
        <a:p>
          <a:endParaRPr lang="da-DK"/>
        </a:p>
      </dgm:t>
    </dgm:pt>
    <dgm:pt modelId="{E455DFC3-1DE5-4896-864D-E9429FBFA2ED}" type="sibTrans" cxnId="{64EFE118-8DE8-42EA-A642-6D8FC9753233}">
      <dgm:prSet/>
      <dgm:spPr/>
      <dgm:t>
        <a:bodyPr/>
        <a:lstStyle/>
        <a:p>
          <a:endParaRPr lang="da-DK"/>
        </a:p>
      </dgm:t>
    </dgm:pt>
    <dgm:pt modelId="{91C03CD3-DB29-4FCE-B074-4B319653C763}">
      <dgm:prSet phldrT="[Teks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da-DK" sz="3200" smtClean="0"/>
            <a:t>Relationel model</a:t>
          </a:r>
          <a:endParaRPr lang="da-DK" sz="3200"/>
        </a:p>
      </dgm:t>
    </dgm:pt>
    <dgm:pt modelId="{E94DCE05-B9F6-4134-90A1-5BDABCC2F58C}" type="parTrans" cxnId="{538DB552-4626-410B-A9D1-A265B040A906}">
      <dgm:prSet/>
      <dgm:spPr/>
      <dgm:t>
        <a:bodyPr/>
        <a:lstStyle/>
        <a:p>
          <a:endParaRPr lang="da-DK"/>
        </a:p>
      </dgm:t>
    </dgm:pt>
    <dgm:pt modelId="{97391A7A-1649-43B9-8F91-600B5158DBEA}" type="sibTrans" cxnId="{538DB552-4626-410B-A9D1-A265B040A906}">
      <dgm:prSet/>
      <dgm:spPr/>
      <dgm:t>
        <a:bodyPr/>
        <a:lstStyle/>
        <a:p>
          <a:endParaRPr lang="da-DK"/>
        </a:p>
      </dgm:t>
    </dgm:pt>
    <dgm:pt modelId="{F4881520-2218-4639-B108-6FB2DF0920B8}">
      <dgm:prSet phldrT="[Teks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da-DK" sz="3200" smtClean="0"/>
            <a:t>Use Cases</a:t>
          </a:r>
          <a:endParaRPr lang="da-DK" sz="3200"/>
        </a:p>
      </dgm:t>
    </dgm:pt>
    <dgm:pt modelId="{A9715A47-B906-4588-81BD-286B03758671}" type="parTrans" cxnId="{BBAF42F3-24D8-45F1-883F-AC4B8BB6217F}">
      <dgm:prSet/>
      <dgm:spPr/>
      <dgm:t>
        <a:bodyPr/>
        <a:lstStyle/>
        <a:p>
          <a:endParaRPr lang="da-DK"/>
        </a:p>
      </dgm:t>
    </dgm:pt>
    <dgm:pt modelId="{4E5B0809-4109-44CC-BD56-031FCA0A1DED}" type="sibTrans" cxnId="{BBAF42F3-24D8-45F1-883F-AC4B8BB6217F}">
      <dgm:prSet/>
      <dgm:spPr/>
      <dgm:t>
        <a:bodyPr/>
        <a:lstStyle/>
        <a:p>
          <a:endParaRPr lang="da-DK"/>
        </a:p>
      </dgm:t>
    </dgm:pt>
    <dgm:pt modelId="{FD76F01F-28A1-4FCA-8B17-8DC1BAC14AF0}" type="pres">
      <dgm:prSet presAssocID="{9A71064D-BB71-4B91-A31B-7C7331785B3D}" presName="Name0" presStyleCnt="0">
        <dgm:presLayoutVars>
          <dgm:dir/>
          <dgm:resizeHandles val="exact"/>
        </dgm:presLayoutVars>
      </dgm:prSet>
      <dgm:spPr/>
    </dgm:pt>
    <dgm:pt modelId="{45F686E4-9300-4C4E-9440-3A9FABA4D6D8}" type="pres">
      <dgm:prSet presAssocID="{1B3D9989-3843-4B8E-8C2C-4F7BAF56B13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0EEB9700-4AE1-4F5C-A9BE-07AB9DE93645}" type="pres">
      <dgm:prSet presAssocID="{0FA2E714-C7CD-4940-BB4B-EBC1AD98A445}" presName="sibTrans" presStyleLbl="sibTrans2D1" presStyleIdx="0" presStyleCnt="3"/>
      <dgm:spPr/>
      <dgm:t>
        <a:bodyPr/>
        <a:lstStyle/>
        <a:p>
          <a:endParaRPr lang="da-DK"/>
        </a:p>
      </dgm:t>
    </dgm:pt>
    <dgm:pt modelId="{CFBA02AB-A1D3-4358-A6D6-D36DB48B37B4}" type="pres">
      <dgm:prSet presAssocID="{0FA2E714-C7CD-4940-BB4B-EBC1AD98A445}" presName="connectorText" presStyleLbl="sibTrans2D1" presStyleIdx="0" presStyleCnt="3"/>
      <dgm:spPr/>
      <dgm:t>
        <a:bodyPr/>
        <a:lstStyle/>
        <a:p>
          <a:endParaRPr lang="da-DK"/>
        </a:p>
      </dgm:t>
    </dgm:pt>
    <dgm:pt modelId="{0EA1A0B0-AF2E-40FF-B187-8A8537C99CC9}" type="pres">
      <dgm:prSet presAssocID="{F4881520-2218-4639-B108-6FB2DF0920B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645A3937-7A83-4AB6-9523-CAA5C14FD111}" type="pres">
      <dgm:prSet presAssocID="{4E5B0809-4109-44CC-BD56-031FCA0A1DED}" presName="sibTrans" presStyleLbl="sibTrans2D1" presStyleIdx="1" presStyleCnt="3"/>
      <dgm:spPr/>
      <dgm:t>
        <a:bodyPr/>
        <a:lstStyle/>
        <a:p>
          <a:endParaRPr lang="da-DK"/>
        </a:p>
      </dgm:t>
    </dgm:pt>
    <dgm:pt modelId="{DB3657E1-852E-4B2B-8A19-2E275C9699E5}" type="pres">
      <dgm:prSet presAssocID="{4E5B0809-4109-44CC-BD56-031FCA0A1DED}" presName="connectorText" presStyleLbl="sibTrans2D1" presStyleIdx="1" presStyleCnt="3"/>
      <dgm:spPr/>
      <dgm:t>
        <a:bodyPr/>
        <a:lstStyle/>
        <a:p>
          <a:endParaRPr lang="da-DK"/>
        </a:p>
      </dgm:t>
    </dgm:pt>
    <dgm:pt modelId="{420842ED-EA03-4173-B540-DB11392462B9}" type="pres">
      <dgm:prSet presAssocID="{6BD10B1D-65DD-4569-B773-22F4EBB26269}" presName="node" presStyleLbl="node1" presStyleIdx="2" presStyleCnt="4" custScaleX="100001" custScaleY="100001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3BD90C90-8798-4849-8A2B-9E096E9EFAFC}" type="pres">
      <dgm:prSet presAssocID="{E455DFC3-1DE5-4896-864D-E9429FBFA2ED}" presName="sibTrans" presStyleLbl="sibTrans2D1" presStyleIdx="2" presStyleCnt="3"/>
      <dgm:spPr/>
      <dgm:t>
        <a:bodyPr/>
        <a:lstStyle/>
        <a:p>
          <a:endParaRPr lang="da-DK"/>
        </a:p>
      </dgm:t>
    </dgm:pt>
    <dgm:pt modelId="{A3EE626D-1CC1-4C65-9ED4-F2CA256A409F}" type="pres">
      <dgm:prSet presAssocID="{E455DFC3-1DE5-4896-864D-E9429FBFA2ED}" presName="connectorText" presStyleLbl="sibTrans2D1" presStyleIdx="2" presStyleCnt="3"/>
      <dgm:spPr/>
      <dgm:t>
        <a:bodyPr/>
        <a:lstStyle/>
        <a:p>
          <a:endParaRPr lang="da-DK"/>
        </a:p>
      </dgm:t>
    </dgm:pt>
    <dgm:pt modelId="{9F612AFF-4F84-435D-AF00-D70BC9FAFA17}" type="pres">
      <dgm:prSet presAssocID="{91C03CD3-DB29-4FCE-B074-4B319653C76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</dgm:ptLst>
  <dgm:cxnLst>
    <dgm:cxn modelId="{FAECAA98-6A9D-486C-97BD-7A4990B2AB98}" type="presOf" srcId="{4E5B0809-4109-44CC-BD56-031FCA0A1DED}" destId="{DB3657E1-852E-4B2B-8A19-2E275C9699E5}" srcOrd="1" destOrd="0" presId="urn:microsoft.com/office/officeart/2005/8/layout/process1"/>
    <dgm:cxn modelId="{64EFE118-8DE8-42EA-A642-6D8FC9753233}" srcId="{9A71064D-BB71-4B91-A31B-7C7331785B3D}" destId="{6BD10B1D-65DD-4569-B773-22F4EBB26269}" srcOrd="2" destOrd="0" parTransId="{3DBFBFBE-1832-4F5B-8871-3420848D0C2C}" sibTransId="{E455DFC3-1DE5-4896-864D-E9429FBFA2ED}"/>
    <dgm:cxn modelId="{F719A3A4-3055-4253-91DC-C5769A320E3B}" type="presOf" srcId="{9A71064D-BB71-4B91-A31B-7C7331785B3D}" destId="{FD76F01F-28A1-4FCA-8B17-8DC1BAC14AF0}" srcOrd="0" destOrd="0" presId="urn:microsoft.com/office/officeart/2005/8/layout/process1"/>
    <dgm:cxn modelId="{D45B15C7-BEC6-4DDD-B409-38BAB7B4550B}" type="presOf" srcId="{F4881520-2218-4639-B108-6FB2DF0920B8}" destId="{0EA1A0B0-AF2E-40FF-B187-8A8537C99CC9}" srcOrd="0" destOrd="0" presId="urn:microsoft.com/office/officeart/2005/8/layout/process1"/>
    <dgm:cxn modelId="{4A2A1DD0-FF21-421C-AB7A-2EA5E4C4F985}" type="presOf" srcId="{E455DFC3-1DE5-4896-864D-E9429FBFA2ED}" destId="{A3EE626D-1CC1-4C65-9ED4-F2CA256A409F}" srcOrd="1" destOrd="0" presId="urn:microsoft.com/office/officeart/2005/8/layout/process1"/>
    <dgm:cxn modelId="{A2A68C26-509E-41FF-B9CF-D76EAD3BF741}" srcId="{9A71064D-BB71-4B91-A31B-7C7331785B3D}" destId="{1B3D9989-3843-4B8E-8C2C-4F7BAF56B13A}" srcOrd="0" destOrd="0" parTransId="{49B7D566-D6B9-4147-B916-5C9ED005E23F}" sibTransId="{0FA2E714-C7CD-4940-BB4B-EBC1AD98A445}"/>
    <dgm:cxn modelId="{7F473A25-3F80-4427-8D49-2C59B4C40EAA}" type="presOf" srcId="{1B3D9989-3843-4B8E-8C2C-4F7BAF56B13A}" destId="{45F686E4-9300-4C4E-9440-3A9FABA4D6D8}" srcOrd="0" destOrd="0" presId="urn:microsoft.com/office/officeart/2005/8/layout/process1"/>
    <dgm:cxn modelId="{538DB552-4626-410B-A9D1-A265B040A906}" srcId="{9A71064D-BB71-4B91-A31B-7C7331785B3D}" destId="{91C03CD3-DB29-4FCE-B074-4B319653C763}" srcOrd="3" destOrd="0" parTransId="{E94DCE05-B9F6-4134-90A1-5BDABCC2F58C}" sibTransId="{97391A7A-1649-43B9-8F91-600B5158DBEA}"/>
    <dgm:cxn modelId="{825F2D0D-F123-44CC-8605-6629E5183115}" type="presOf" srcId="{0FA2E714-C7CD-4940-BB4B-EBC1AD98A445}" destId="{0EEB9700-4AE1-4F5C-A9BE-07AB9DE93645}" srcOrd="0" destOrd="0" presId="urn:microsoft.com/office/officeart/2005/8/layout/process1"/>
    <dgm:cxn modelId="{BBAF42F3-24D8-45F1-883F-AC4B8BB6217F}" srcId="{9A71064D-BB71-4B91-A31B-7C7331785B3D}" destId="{F4881520-2218-4639-B108-6FB2DF0920B8}" srcOrd="1" destOrd="0" parTransId="{A9715A47-B906-4588-81BD-286B03758671}" sibTransId="{4E5B0809-4109-44CC-BD56-031FCA0A1DED}"/>
    <dgm:cxn modelId="{AA8F4049-32FC-4BD2-9921-C11A7BE73DD6}" type="presOf" srcId="{4E5B0809-4109-44CC-BD56-031FCA0A1DED}" destId="{645A3937-7A83-4AB6-9523-CAA5C14FD111}" srcOrd="0" destOrd="0" presId="urn:microsoft.com/office/officeart/2005/8/layout/process1"/>
    <dgm:cxn modelId="{877BDAC5-9192-42D0-A3B4-36F0581EE686}" type="presOf" srcId="{6BD10B1D-65DD-4569-B773-22F4EBB26269}" destId="{420842ED-EA03-4173-B540-DB11392462B9}" srcOrd="0" destOrd="0" presId="urn:microsoft.com/office/officeart/2005/8/layout/process1"/>
    <dgm:cxn modelId="{F5BC9AF2-5ADC-499C-A3E0-BB16045B33BB}" type="presOf" srcId="{E455DFC3-1DE5-4896-864D-E9429FBFA2ED}" destId="{3BD90C90-8798-4849-8A2B-9E096E9EFAFC}" srcOrd="0" destOrd="0" presId="urn:microsoft.com/office/officeart/2005/8/layout/process1"/>
    <dgm:cxn modelId="{0C279D33-5F28-4A4C-8FCE-C343F96BF1B5}" type="presOf" srcId="{91C03CD3-DB29-4FCE-B074-4B319653C763}" destId="{9F612AFF-4F84-435D-AF00-D70BC9FAFA17}" srcOrd="0" destOrd="0" presId="urn:microsoft.com/office/officeart/2005/8/layout/process1"/>
    <dgm:cxn modelId="{A885CD7B-AECB-4180-84F2-70BCC95A8302}" type="presOf" srcId="{0FA2E714-C7CD-4940-BB4B-EBC1AD98A445}" destId="{CFBA02AB-A1D3-4358-A6D6-D36DB48B37B4}" srcOrd="1" destOrd="0" presId="urn:microsoft.com/office/officeart/2005/8/layout/process1"/>
    <dgm:cxn modelId="{717AC2A6-2326-491F-A4E3-92D76F6D4DF6}" type="presParOf" srcId="{FD76F01F-28A1-4FCA-8B17-8DC1BAC14AF0}" destId="{45F686E4-9300-4C4E-9440-3A9FABA4D6D8}" srcOrd="0" destOrd="0" presId="urn:microsoft.com/office/officeart/2005/8/layout/process1"/>
    <dgm:cxn modelId="{152DB650-FD60-4370-8508-D97CB5F399A7}" type="presParOf" srcId="{FD76F01F-28A1-4FCA-8B17-8DC1BAC14AF0}" destId="{0EEB9700-4AE1-4F5C-A9BE-07AB9DE93645}" srcOrd="1" destOrd="0" presId="urn:microsoft.com/office/officeart/2005/8/layout/process1"/>
    <dgm:cxn modelId="{FF84EE71-B3ED-4B9C-8E59-0485EAA511C3}" type="presParOf" srcId="{0EEB9700-4AE1-4F5C-A9BE-07AB9DE93645}" destId="{CFBA02AB-A1D3-4358-A6D6-D36DB48B37B4}" srcOrd="0" destOrd="0" presId="urn:microsoft.com/office/officeart/2005/8/layout/process1"/>
    <dgm:cxn modelId="{CD78238E-4E93-4A39-BC56-9114AC098832}" type="presParOf" srcId="{FD76F01F-28A1-4FCA-8B17-8DC1BAC14AF0}" destId="{0EA1A0B0-AF2E-40FF-B187-8A8537C99CC9}" srcOrd="2" destOrd="0" presId="urn:microsoft.com/office/officeart/2005/8/layout/process1"/>
    <dgm:cxn modelId="{D58D473F-637A-4557-A02A-7067BEDB7CAF}" type="presParOf" srcId="{FD76F01F-28A1-4FCA-8B17-8DC1BAC14AF0}" destId="{645A3937-7A83-4AB6-9523-CAA5C14FD111}" srcOrd="3" destOrd="0" presId="urn:microsoft.com/office/officeart/2005/8/layout/process1"/>
    <dgm:cxn modelId="{28ED7822-EBE7-463A-A00D-8FA8D0F6F3B1}" type="presParOf" srcId="{645A3937-7A83-4AB6-9523-CAA5C14FD111}" destId="{DB3657E1-852E-4B2B-8A19-2E275C9699E5}" srcOrd="0" destOrd="0" presId="urn:microsoft.com/office/officeart/2005/8/layout/process1"/>
    <dgm:cxn modelId="{4F58A420-6044-4388-8835-774CD9DC4793}" type="presParOf" srcId="{FD76F01F-28A1-4FCA-8B17-8DC1BAC14AF0}" destId="{420842ED-EA03-4173-B540-DB11392462B9}" srcOrd="4" destOrd="0" presId="urn:microsoft.com/office/officeart/2005/8/layout/process1"/>
    <dgm:cxn modelId="{422D0C5C-8A20-4AA9-964F-F51984AE63A1}" type="presParOf" srcId="{FD76F01F-28A1-4FCA-8B17-8DC1BAC14AF0}" destId="{3BD90C90-8798-4849-8A2B-9E096E9EFAFC}" srcOrd="5" destOrd="0" presId="urn:microsoft.com/office/officeart/2005/8/layout/process1"/>
    <dgm:cxn modelId="{2E7E07BE-00A9-43D8-AA99-986EC88BCE81}" type="presParOf" srcId="{3BD90C90-8798-4849-8A2B-9E096E9EFAFC}" destId="{A3EE626D-1CC1-4C65-9ED4-F2CA256A409F}" srcOrd="0" destOrd="0" presId="urn:microsoft.com/office/officeart/2005/8/layout/process1"/>
    <dgm:cxn modelId="{A1789CAA-4F80-4FAA-B9F9-3F980E8A7EFA}" type="presParOf" srcId="{FD76F01F-28A1-4FCA-8B17-8DC1BAC14AF0}" destId="{9F612AFF-4F84-435D-AF00-D70BC9FAFA1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A71064D-BB71-4B91-A31B-7C7331785B3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B3D9989-3843-4B8E-8C2C-4F7BAF56B13A}">
      <dgm:prSet phldrT="[Tekst]" custT="1"/>
      <dgm:spPr>
        <a:solidFill>
          <a:srgbClr val="C00000"/>
        </a:solidFill>
      </dgm:spPr>
      <dgm:t>
        <a:bodyPr/>
        <a:lstStyle/>
        <a:p>
          <a:pPr algn="ctr"/>
          <a:r>
            <a:rPr lang="da-DK" sz="2400" smtClean="0"/>
            <a:t>Opgavestillers opfattelse af verden</a:t>
          </a:r>
          <a:endParaRPr lang="da-DK" sz="2400"/>
        </a:p>
      </dgm:t>
    </dgm:pt>
    <dgm:pt modelId="{49B7D566-D6B9-4147-B916-5C9ED005E23F}" type="parTrans" cxnId="{A2A68C26-509E-41FF-B9CF-D76EAD3BF741}">
      <dgm:prSet/>
      <dgm:spPr/>
      <dgm:t>
        <a:bodyPr/>
        <a:lstStyle/>
        <a:p>
          <a:endParaRPr lang="da-DK"/>
        </a:p>
      </dgm:t>
    </dgm:pt>
    <dgm:pt modelId="{0FA2E714-C7CD-4940-BB4B-EBC1AD98A445}" type="sibTrans" cxnId="{A2A68C26-509E-41FF-B9CF-D76EAD3BF741}">
      <dgm:prSet/>
      <dgm:spPr/>
      <dgm:t>
        <a:bodyPr/>
        <a:lstStyle/>
        <a:p>
          <a:endParaRPr lang="da-DK"/>
        </a:p>
      </dgm:t>
    </dgm:pt>
    <dgm:pt modelId="{6BD10B1D-65DD-4569-B773-22F4EBB26269}">
      <dgm:prSet phldrT="[Tekst]" custT="1"/>
      <dgm:spPr>
        <a:solidFill>
          <a:srgbClr val="C00000"/>
        </a:solidFill>
      </dgm:spPr>
      <dgm:t>
        <a:bodyPr/>
        <a:lstStyle/>
        <a:p>
          <a:r>
            <a:rPr lang="da-DK" sz="3200" smtClean="0"/>
            <a:t>ER-model</a:t>
          </a:r>
          <a:endParaRPr lang="da-DK" sz="3200"/>
        </a:p>
      </dgm:t>
    </dgm:pt>
    <dgm:pt modelId="{3DBFBFBE-1832-4F5B-8871-3420848D0C2C}" type="parTrans" cxnId="{64EFE118-8DE8-42EA-A642-6D8FC9753233}">
      <dgm:prSet/>
      <dgm:spPr/>
      <dgm:t>
        <a:bodyPr/>
        <a:lstStyle/>
        <a:p>
          <a:endParaRPr lang="da-DK"/>
        </a:p>
      </dgm:t>
    </dgm:pt>
    <dgm:pt modelId="{E455DFC3-1DE5-4896-864D-E9429FBFA2ED}" type="sibTrans" cxnId="{64EFE118-8DE8-42EA-A642-6D8FC9753233}">
      <dgm:prSet/>
      <dgm:spPr/>
      <dgm:t>
        <a:bodyPr/>
        <a:lstStyle/>
        <a:p>
          <a:endParaRPr lang="da-DK"/>
        </a:p>
      </dgm:t>
    </dgm:pt>
    <dgm:pt modelId="{91C03CD3-DB29-4FCE-B074-4B319653C763}">
      <dgm:prSet phldrT="[Tekst]" custT="1"/>
      <dgm:spPr>
        <a:solidFill>
          <a:srgbClr val="C00000"/>
        </a:solidFill>
      </dgm:spPr>
      <dgm:t>
        <a:bodyPr/>
        <a:lstStyle/>
        <a:p>
          <a:r>
            <a:rPr lang="da-DK" sz="3200" smtClean="0"/>
            <a:t>Relationel model</a:t>
          </a:r>
          <a:endParaRPr lang="da-DK" sz="3200"/>
        </a:p>
      </dgm:t>
    </dgm:pt>
    <dgm:pt modelId="{E94DCE05-B9F6-4134-90A1-5BDABCC2F58C}" type="parTrans" cxnId="{538DB552-4626-410B-A9D1-A265B040A906}">
      <dgm:prSet/>
      <dgm:spPr/>
      <dgm:t>
        <a:bodyPr/>
        <a:lstStyle/>
        <a:p>
          <a:endParaRPr lang="da-DK"/>
        </a:p>
      </dgm:t>
    </dgm:pt>
    <dgm:pt modelId="{97391A7A-1649-43B9-8F91-600B5158DBEA}" type="sibTrans" cxnId="{538DB552-4626-410B-A9D1-A265B040A906}">
      <dgm:prSet/>
      <dgm:spPr/>
      <dgm:t>
        <a:bodyPr/>
        <a:lstStyle/>
        <a:p>
          <a:endParaRPr lang="da-DK"/>
        </a:p>
      </dgm:t>
    </dgm:pt>
    <dgm:pt modelId="{F4881520-2218-4639-B108-6FB2DF0920B8}">
      <dgm:prSet phldrT="[Tekst]" custT="1"/>
      <dgm:spPr>
        <a:solidFill>
          <a:srgbClr val="C00000"/>
        </a:solidFill>
      </dgm:spPr>
      <dgm:t>
        <a:bodyPr/>
        <a:lstStyle/>
        <a:p>
          <a:r>
            <a:rPr lang="da-DK" sz="3200" smtClean="0"/>
            <a:t>Fact Finding</a:t>
          </a:r>
          <a:endParaRPr lang="da-DK" sz="3200"/>
        </a:p>
      </dgm:t>
    </dgm:pt>
    <dgm:pt modelId="{A9715A47-B906-4588-81BD-286B03758671}" type="parTrans" cxnId="{BBAF42F3-24D8-45F1-883F-AC4B8BB6217F}">
      <dgm:prSet/>
      <dgm:spPr/>
      <dgm:t>
        <a:bodyPr/>
        <a:lstStyle/>
        <a:p>
          <a:endParaRPr lang="da-DK"/>
        </a:p>
      </dgm:t>
    </dgm:pt>
    <dgm:pt modelId="{4E5B0809-4109-44CC-BD56-031FCA0A1DED}" type="sibTrans" cxnId="{BBAF42F3-24D8-45F1-883F-AC4B8BB6217F}">
      <dgm:prSet/>
      <dgm:spPr/>
      <dgm:t>
        <a:bodyPr/>
        <a:lstStyle/>
        <a:p>
          <a:endParaRPr lang="da-DK"/>
        </a:p>
      </dgm:t>
    </dgm:pt>
    <dgm:pt modelId="{FD76F01F-28A1-4FCA-8B17-8DC1BAC14AF0}" type="pres">
      <dgm:prSet presAssocID="{9A71064D-BB71-4B91-A31B-7C7331785B3D}" presName="Name0" presStyleCnt="0">
        <dgm:presLayoutVars>
          <dgm:dir/>
          <dgm:resizeHandles val="exact"/>
        </dgm:presLayoutVars>
      </dgm:prSet>
      <dgm:spPr/>
    </dgm:pt>
    <dgm:pt modelId="{45F686E4-9300-4C4E-9440-3A9FABA4D6D8}" type="pres">
      <dgm:prSet presAssocID="{1B3D9989-3843-4B8E-8C2C-4F7BAF56B13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0EEB9700-4AE1-4F5C-A9BE-07AB9DE93645}" type="pres">
      <dgm:prSet presAssocID="{0FA2E714-C7CD-4940-BB4B-EBC1AD98A445}" presName="sibTrans" presStyleLbl="sibTrans2D1" presStyleIdx="0" presStyleCnt="3"/>
      <dgm:spPr/>
      <dgm:t>
        <a:bodyPr/>
        <a:lstStyle/>
        <a:p>
          <a:endParaRPr lang="da-DK"/>
        </a:p>
      </dgm:t>
    </dgm:pt>
    <dgm:pt modelId="{CFBA02AB-A1D3-4358-A6D6-D36DB48B37B4}" type="pres">
      <dgm:prSet presAssocID="{0FA2E714-C7CD-4940-BB4B-EBC1AD98A445}" presName="connectorText" presStyleLbl="sibTrans2D1" presStyleIdx="0" presStyleCnt="3"/>
      <dgm:spPr/>
      <dgm:t>
        <a:bodyPr/>
        <a:lstStyle/>
        <a:p>
          <a:endParaRPr lang="da-DK"/>
        </a:p>
      </dgm:t>
    </dgm:pt>
    <dgm:pt modelId="{0EA1A0B0-AF2E-40FF-B187-8A8537C99CC9}" type="pres">
      <dgm:prSet presAssocID="{F4881520-2218-4639-B108-6FB2DF0920B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645A3937-7A83-4AB6-9523-CAA5C14FD111}" type="pres">
      <dgm:prSet presAssocID="{4E5B0809-4109-44CC-BD56-031FCA0A1DED}" presName="sibTrans" presStyleLbl="sibTrans2D1" presStyleIdx="1" presStyleCnt="3"/>
      <dgm:spPr/>
      <dgm:t>
        <a:bodyPr/>
        <a:lstStyle/>
        <a:p>
          <a:endParaRPr lang="da-DK"/>
        </a:p>
      </dgm:t>
    </dgm:pt>
    <dgm:pt modelId="{DB3657E1-852E-4B2B-8A19-2E275C9699E5}" type="pres">
      <dgm:prSet presAssocID="{4E5B0809-4109-44CC-BD56-031FCA0A1DED}" presName="connectorText" presStyleLbl="sibTrans2D1" presStyleIdx="1" presStyleCnt="3"/>
      <dgm:spPr/>
      <dgm:t>
        <a:bodyPr/>
        <a:lstStyle/>
        <a:p>
          <a:endParaRPr lang="da-DK"/>
        </a:p>
      </dgm:t>
    </dgm:pt>
    <dgm:pt modelId="{420842ED-EA03-4173-B540-DB11392462B9}" type="pres">
      <dgm:prSet presAssocID="{6BD10B1D-65DD-4569-B773-22F4EBB26269}" presName="node" presStyleLbl="node1" presStyleIdx="2" presStyleCnt="4" custScaleX="100001" custScaleY="100001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3BD90C90-8798-4849-8A2B-9E096E9EFAFC}" type="pres">
      <dgm:prSet presAssocID="{E455DFC3-1DE5-4896-864D-E9429FBFA2ED}" presName="sibTrans" presStyleLbl="sibTrans2D1" presStyleIdx="2" presStyleCnt="3"/>
      <dgm:spPr/>
      <dgm:t>
        <a:bodyPr/>
        <a:lstStyle/>
        <a:p>
          <a:endParaRPr lang="da-DK"/>
        </a:p>
      </dgm:t>
    </dgm:pt>
    <dgm:pt modelId="{A3EE626D-1CC1-4C65-9ED4-F2CA256A409F}" type="pres">
      <dgm:prSet presAssocID="{E455DFC3-1DE5-4896-864D-E9429FBFA2ED}" presName="connectorText" presStyleLbl="sibTrans2D1" presStyleIdx="2" presStyleCnt="3"/>
      <dgm:spPr/>
      <dgm:t>
        <a:bodyPr/>
        <a:lstStyle/>
        <a:p>
          <a:endParaRPr lang="da-DK"/>
        </a:p>
      </dgm:t>
    </dgm:pt>
    <dgm:pt modelId="{9F612AFF-4F84-435D-AF00-D70BC9FAFA17}" type="pres">
      <dgm:prSet presAssocID="{91C03CD3-DB29-4FCE-B074-4B319653C76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</dgm:ptLst>
  <dgm:cxnLst>
    <dgm:cxn modelId="{FAECAA98-6A9D-486C-97BD-7A4990B2AB98}" type="presOf" srcId="{4E5B0809-4109-44CC-BD56-031FCA0A1DED}" destId="{DB3657E1-852E-4B2B-8A19-2E275C9699E5}" srcOrd="1" destOrd="0" presId="urn:microsoft.com/office/officeart/2005/8/layout/process1"/>
    <dgm:cxn modelId="{64EFE118-8DE8-42EA-A642-6D8FC9753233}" srcId="{9A71064D-BB71-4B91-A31B-7C7331785B3D}" destId="{6BD10B1D-65DD-4569-B773-22F4EBB26269}" srcOrd="2" destOrd="0" parTransId="{3DBFBFBE-1832-4F5B-8871-3420848D0C2C}" sibTransId="{E455DFC3-1DE5-4896-864D-E9429FBFA2ED}"/>
    <dgm:cxn modelId="{F719A3A4-3055-4253-91DC-C5769A320E3B}" type="presOf" srcId="{9A71064D-BB71-4B91-A31B-7C7331785B3D}" destId="{FD76F01F-28A1-4FCA-8B17-8DC1BAC14AF0}" srcOrd="0" destOrd="0" presId="urn:microsoft.com/office/officeart/2005/8/layout/process1"/>
    <dgm:cxn modelId="{D45B15C7-BEC6-4DDD-B409-38BAB7B4550B}" type="presOf" srcId="{F4881520-2218-4639-B108-6FB2DF0920B8}" destId="{0EA1A0B0-AF2E-40FF-B187-8A8537C99CC9}" srcOrd="0" destOrd="0" presId="urn:microsoft.com/office/officeart/2005/8/layout/process1"/>
    <dgm:cxn modelId="{4A2A1DD0-FF21-421C-AB7A-2EA5E4C4F985}" type="presOf" srcId="{E455DFC3-1DE5-4896-864D-E9429FBFA2ED}" destId="{A3EE626D-1CC1-4C65-9ED4-F2CA256A409F}" srcOrd="1" destOrd="0" presId="urn:microsoft.com/office/officeart/2005/8/layout/process1"/>
    <dgm:cxn modelId="{A2A68C26-509E-41FF-B9CF-D76EAD3BF741}" srcId="{9A71064D-BB71-4B91-A31B-7C7331785B3D}" destId="{1B3D9989-3843-4B8E-8C2C-4F7BAF56B13A}" srcOrd="0" destOrd="0" parTransId="{49B7D566-D6B9-4147-B916-5C9ED005E23F}" sibTransId="{0FA2E714-C7CD-4940-BB4B-EBC1AD98A445}"/>
    <dgm:cxn modelId="{7F473A25-3F80-4427-8D49-2C59B4C40EAA}" type="presOf" srcId="{1B3D9989-3843-4B8E-8C2C-4F7BAF56B13A}" destId="{45F686E4-9300-4C4E-9440-3A9FABA4D6D8}" srcOrd="0" destOrd="0" presId="urn:microsoft.com/office/officeart/2005/8/layout/process1"/>
    <dgm:cxn modelId="{538DB552-4626-410B-A9D1-A265B040A906}" srcId="{9A71064D-BB71-4B91-A31B-7C7331785B3D}" destId="{91C03CD3-DB29-4FCE-B074-4B319653C763}" srcOrd="3" destOrd="0" parTransId="{E94DCE05-B9F6-4134-90A1-5BDABCC2F58C}" sibTransId="{97391A7A-1649-43B9-8F91-600B5158DBEA}"/>
    <dgm:cxn modelId="{825F2D0D-F123-44CC-8605-6629E5183115}" type="presOf" srcId="{0FA2E714-C7CD-4940-BB4B-EBC1AD98A445}" destId="{0EEB9700-4AE1-4F5C-A9BE-07AB9DE93645}" srcOrd="0" destOrd="0" presId="urn:microsoft.com/office/officeart/2005/8/layout/process1"/>
    <dgm:cxn modelId="{BBAF42F3-24D8-45F1-883F-AC4B8BB6217F}" srcId="{9A71064D-BB71-4B91-A31B-7C7331785B3D}" destId="{F4881520-2218-4639-B108-6FB2DF0920B8}" srcOrd="1" destOrd="0" parTransId="{A9715A47-B906-4588-81BD-286B03758671}" sibTransId="{4E5B0809-4109-44CC-BD56-031FCA0A1DED}"/>
    <dgm:cxn modelId="{AA8F4049-32FC-4BD2-9921-C11A7BE73DD6}" type="presOf" srcId="{4E5B0809-4109-44CC-BD56-031FCA0A1DED}" destId="{645A3937-7A83-4AB6-9523-CAA5C14FD111}" srcOrd="0" destOrd="0" presId="urn:microsoft.com/office/officeart/2005/8/layout/process1"/>
    <dgm:cxn modelId="{877BDAC5-9192-42D0-A3B4-36F0581EE686}" type="presOf" srcId="{6BD10B1D-65DD-4569-B773-22F4EBB26269}" destId="{420842ED-EA03-4173-B540-DB11392462B9}" srcOrd="0" destOrd="0" presId="urn:microsoft.com/office/officeart/2005/8/layout/process1"/>
    <dgm:cxn modelId="{F5BC9AF2-5ADC-499C-A3E0-BB16045B33BB}" type="presOf" srcId="{E455DFC3-1DE5-4896-864D-E9429FBFA2ED}" destId="{3BD90C90-8798-4849-8A2B-9E096E9EFAFC}" srcOrd="0" destOrd="0" presId="urn:microsoft.com/office/officeart/2005/8/layout/process1"/>
    <dgm:cxn modelId="{0C279D33-5F28-4A4C-8FCE-C343F96BF1B5}" type="presOf" srcId="{91C03CD3-DB29-4FCE-B074-4B319653C763}" destId="{9F612AFF-4F84-435D-AF00-D70BC9FAFA17}" srcOrd="0" destOrd="0" presId="urn:microsoft.com/office/officeart/2005/8/layout/process1"/>
    <dgm:cxn modelId="{A885CD7B-AECB-4180-84F2-70BCC95A8302}" type="presOf" srcId="{0FA2E714-C7CD-4940-BB4B-EBC1AD98A445}" destId="{CFBA02AB-A1D3-4358-A6D6-D36DB48B37B4}" srcOrd="1" destOrd="0" presId="urn:microsoft.com/office/officeart/2005/8/layout/process1"/>
    <dgm:cxn modelId="{717AC2A6-2326-491F-A4E3-92D76F6D4DF6}" type="presParOf" srcId="{FD76F01F-28A1-4FCA-8B17-8DC1BAC14AF0}" destId="{45F686E4-9300-4C4E-9440-3A9FABA4D6D8}" srcOrd="0" destOrd="0" presId="urn:microsoft.com/office/officeart/2005/8/layout/process1"/>
    <dgm:cxn modelId="{152DB650-FD60-4370-8508-D97CB5F399A7}" type="presParOf" srcId="{FD76F01F-28A1-4FCA-8B17-8DC1BAC14AF0}" destId="{0EEB9700-4AE1-4F5C-A9BE-07AB9DE93645}" srcOrd="1" destOrd="0" presId="urn:microsoft.com/office/officeart/2005/8/layout/process1"/>
    <dgm:cxn modelId="{FF84EE71-B3ED-4B9C-8E59-0485EAA511C3}" type="presParOf" srcId="{0EEB9700-4AE1-4F5C-A9BE-07AB9DE93645}" destId="{CFBA02AB-A1D3-4358-A6D6-D36DB48B37B4}" srcOrd="0" destOrd="0" presId="urn:microsoft.com/office/officeart/2005/8/layout/process1"/>
    <dgm:cxn modelId="{CD78238E-4E93-4A39-BC56-9114AC098832}" type="presParOf" srcId="{FD76F01F-28A1-4FCA-8B17-8DC1BAC14AF0}" destId="{0EA1A0B0-AF2E-40FF-B187-8A8537C99CC9}" srcOrd="2" destOrd="0" presId="urn:microsoft.com/office/officeart/2005/8/layout/process1"/>
    <dgm:cxn modelId="{D58D473F-637A-4557-A02A-7067BEDB7CAF}" type="presParOf" srcId="{FD76F01F-28A1-4FCA-8B17-8DC1BAC14AF0}" destId="{645A3937-7A83-4AB6-9523-CAA5C14FD111}" srcOrd="3" destOrd="0" presId="urn:microsoft.com/office/officeart/2005/8/layout/process1"/>
    <dgm:cxn modelId="{28ED7822-EBE7-463A-A00D-8FA8D0F6F3B1}" type="presParOf" srcId="{645A3937-7A83-4AB6-9523-CAA5C14FD111}" destId="{DB3657E1-852E-4B2B-8A19-2E275C9699E5}" srcOrd="0" destOrd="0" presId="urn:microsoft.com/office/officeart/2005/8/layout/process1"/>
    <dgm:cxn modelId="{4F58A420-6044-4388-8835-774CD9DC4793}" type="presParOf" srcId="{FD76F01F-28A1-4FCA-8B17-8DC1BAC14AF0}" destId="{420842ED-EA03-4173-B540-DB11392462B9}" srcOrd="4" destOrd="0" presId="urn:microsoft.com/office/officeart/2005/8/layout/process1"/>
    <dgm:cxn modelId="{422D0C5C-8A20-4AA9-964F-F51984AE63A1}" type="presParOf" srcId="{FD76F01F-28A1-4FCA-8B17-8DC1BAC14AF0}" destId="{3BD90C90-8798-4849-8A2B-9E096E9EFAFC}" srcOrd="5" destOrd="0" presId="urn:microsoft.com/office/officeart/2005/8/layout/process1"/>
    <dgm:cxn modelId="{2E7E07BE-00A9-43D8-AA99-986EC88BCE81}" type="presParOf" srcId="{3BD90C90-8798-4849-8A2B-9E096E9EFAFC}" destId="{A3EE626D-1CC1-4C65-9ED4-F2CA256A409F}" srcOrd="0" destOrd="0" presId="urn:microsoft.com/office/officeart/2005/8/layout/process1"/>
    <dgm:cxn modelId="{A1789CAA-4F80-4FAA-B9F9-3F980E8A7EFA}" type="presParOf" srcId="{FD76F01F-28A1-4FCA-8B17-8DC1BAC14AF0}" destId="{9F612AFF-4F84-435D-AF00-D70BC9FAFA1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F686E4-9300-4C4E-9440-3A9FABA4D6D8}">
      <dsp:nvSpPr>
        <dsp:cNvPr id="0" name=""/>
        <dsp:cNvSpPr/>
      </dsp:nvSpPr>
      <dsp:spPr>
        <a:xfrm>
          <a:off x="1570" y="512058"/>
          <a:ext cx="3385343" cy="20312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600" kern="1200" smtClean="0"/>
            <a:t>Opgavestillers opfattelse af verden</a:t>
          </a:r>
          <a:endParaRPr lang="da-DK" sz="3600" kern="1200"/>
        </a:p>
      </dsp:txBody>
      <dsp:txXfrm>
        <a:off x="61062" y="571550"/>
        <a:ext cx="3266359" cy="1912222"/>
      </dsp:txXfrm>
    </dsp:sp>
    <dsp:sp modelId="{0EEB9700-4AE1-4F5C-A9BE-07AB9DE93645}">
      <dsp:nvSpPr>
        <dsp:cNvPr id="0" name=""/>
        <dsp:cNvSpPr/>
      </dsp:nvSpPr>
      <dsp:spPr>
        <a:xfrm>
          <a:off x="3725448" y="1107878"/>
          <a:ext cx="717692" cy="8395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a-DK" sz="3600" kern="1200"/>
        </a:p>
      </dsp:txBody>
      <dsp:txXfrm>
        <a:off x="3725448" y="1275791"/>
        <a:ext cx="502384" cy="503739"/>
      </dsp:txXfrm>
    </dsp:sp>
    <dsp:sp modelId="{420842ED-EA03-4173-B540-DB11392462B9}">
      <dsp:nvSpPr>
        <dsp:cNvPr id="0" name=""/>
        <dsp:cNvSpPr/>
      </dsp:nvSpPr>
      <dsp:spPr>
        <a:xfrm>
          <a:off x="4741051" y="512048"/>
          <a:ext cx="3385377" cy="2031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600" kern="1200" smtClean="0"/>
            <a:t>Relationel model</a:t>
          </a:r>
          <a:endParaRPr lang="da-DK" sz="3600" kern="1200"/>
        </a:p>
      </dsp:txBody>
      <dsp:txXfrm>
        <a:off x="4800544" y="571541"/>
        <a:ext cx="3266391" cy="19122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F686E4-9300-4C4E-9440-3A9FABA4D6D8}">
      <dsp:nvSpPr>
        <dsp:cNvPr id="0" name=""/>
        <dsp:cNvSpPr/>
      </dsp:nvSpPr>
      <dsp:spPr>
        <a:xfrm>
          <a:off x="1570" y="512058"/>
          <a:ext cx="3385343" cy="20312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600" kern="1200" smtClean="0"/>
            <a:t>Opgavestillers opfattelse af verden</a:t>
          </a:r>
          <a:endParaRPr lang="da-DK" sz="3600" kern="1200"/>
        </a:p>
      </dsp:txBody>
      <dsp:txXfrm>
        <a:off x="61062" y="571550"/>
        <a:ext cx="3266359" cy="1912222"/>
      </dsp:txXfrm>
    </dsp:sp>
    <dsp:sp modelId="{0EEB9700-4AE1-4F5C-A9BE-07AB9DE93645}">
      <dsp:nvSpPr>
        <dsp:cNvPr id="0" name=""/>
        <dsp:cNvSpPr/>
      </dsp:nvSpPr>
      <dsp:spPr>
        <a:xfrm>
          <a:off x="3725448" y="1107878"/>
          <a:ext cx="717692" cy="8395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a-DK" sz="5500" kern="1200"/>
        </a:p>
      </dsp:txBody>
      <dsp:txXfrm>
        <a:off x="3725448" y="1275791"/>
        <a:ext cx="502384" cy="503739"/>
      </dsp:txXfrm>
    </dsp:sp>
    <dsp:sp modelId="{420842ED-EA03-4173-B540-DB11392462B9}">
      <dsp:nvSpPr>
        <dsp:cNvPr id="0" name=""/>
        <dsp:cNvSpPr/>
      </dsp:nvSpPr>
      <dsp:spPr>
        <a:xfrm>
          <a:off x="4741051" y="512048"/>
          <a:ext cx="3385377" cy="2031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600" kern="1200" smtClean="0"/>
            <a:t>Relationel model</a:t>
          </a:r>
          <a:endParaRPr lang="da-DK" sz="3600" kern="1200"/>
        </a:p>
      </dsp:txBody>
      <dsp:txXfrm>
        <a:off x="4800544" y="571541"/>
        <a:ext cx="3266391" cy="19122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F686E4-9300-4C4E-9440-3A9FABA4D6D8}">
      <dsp:nvSpPr>
        <dsp:cNvPr id="0" name=""/>
        <dsp:cNvSpPr/>
      </dsp:nvSpPr>
      <dsp:spPr>
        <a:xfrm>
          <a:off x="5098" y="423333"/>
          <a:ext cx="2234132" cy="1340479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2400" kern="1200" smtClean="0"/>
            <a:t>Opgavestillers opfattelse af verden</a:t>
          </a:r>
          <a:endParaRPr lang="da-DK" sz="2400" kern="1200"/>
        </a:p>
      </dsp:txBody>
      <dsp:txXfrm>
        <a:off x="44359" y="462594"/>
        <a:ext cx="2155610" cy="1261957"/>
      </dsp:txXfrm>
    </dsp:sp>
    <dsp:sp modelId="{0EEB9700-4AE1-4F5C-A9BE-07AB9DE93645}">
      <dsp:nvSpPr>
        <dsp:cNvPr id="0" name=""/>
        <dsp:cNvSpPr/>
      </dsp:nvSpPr>
      <dsp:spPr>
        <a:xfrm>
          <a:off x="2462644" y="816540"/>
          <a:ext cx="473636" cy="5540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a-DK" sz="2300" kern="1200"/>
        </a:p>
      </dsp:txBody>
      <dsp:txXfrm>
        <a:off x="2462644" y="927353"/>
        <a:ext cx="331545" cy="332438"/>
      </dsp:txXfrm>
    </dsp:sp>
    <dsp:sp modelId="{0EA1A0B0-AF2E-40FF-B187-8A8537C99CC9}">
      <dsp:nvSpPr>
        <dsp:cNvPr id="0" name=""/>
        <dsp:cNvSpPr/>
      </dsp:nvSpPr>
      <dsp:spPr>
        <a:xfrm>
          <a:off x="3132883" y="423333"/>
          <a:ext cx="2234132" cy="1340479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200" kern="1200" smtClean="0"/>
            <a:t>Fact Finding</a:t>
          </a:r>
          <a:endParaRPr lang="da-DK" sz="3200" kern="1200"/>
        </a:p>
      </dsp:txBody>
      <dsp:txXfrm>
        <a:off x="3172144" y="462594"/>
        <a:ext cx="2155610" cy="1261957"/>
      </dsp:txXfrm>
    </dsp:sp>
    <dsp:sp modelId="{645A3937-7A83-4AB6-9523-CAA5C14FD111}">
      <dsp:nvSpPr>
        <dsp:cNvPr id="0" name=""/>
        <dsp:cNvSpPr/>
      </dsp:nvSpPr>
      <dsp:spPr>
        <a:xfrm>
          <a:off x="5590429" y="816540"/>
          <a:ext cx="473636" cy="5540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a-DK" sz="2300" kern="1200"/>
        </a:p>
      </dsp:txBody>
      <dsp:txXfrm>
        <a:off x="5590429" y="927353"/>
        <a:ext cx="331545" cy="332438"/>
      </dsp:txXfrm>
    </dsp:sp>
    <dsp:sp modelId="{420842ED-EA03-4173-B540-DB11392462B9}">
      <dsp:nvSpPr>
        <dsp:cNvPr id="0" name=""/>
        <dsp:cNvSpPr/>
      </dsp:nvSpPr>
      <dsp:spPr>
        <a:xfrm>
          <a:off x="6260669" y="423326"/>
          <a:ext cx="2234154" cy="1340492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200" kern="1200" smtClean="0"/>
            <a:t>ER-model</a:t>
          </a:r>
          <a:endParaRPr lang="da-DK" sz="3200" kern="1200"/>
        </a:p>
      </dsp:txBody>
      <dsp:txXfrm>
        <a:off x="6299931" y="462588"/>
        <a:ext cx="2155630" cy="1261968"/>
      </dsp:txXfrm>
    </dsp:sp>
    <dsp:sp modelId="{3BD90C90-8798-4849-8A2B-9E096E9EFAFC}">
      <dsp:nvSpPr>
        <dsp:cNvPr id="0" name=""/>
        <dsp:cNvSpPr/>
      </dsp:nvSpPr>
      <dsp:spPr>
        <a:xfrm>
          <a:off x="8718237" y="816540"/>
          <a:ext cx="473636" cy="5540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a-DK" sz="2300" kern="1200"/>
        </a:p>
      </dsp:txBody>
      <dsp:txXfrm>
        <a:off x="8718237" y="927353"/>
        <a:ext cx="331545" cy="332438"/>
      </dsp:txXfrm>
    </dsp:sp>
    <dsp:sp modelId="{9F612AFF-4F84-435D-AF00-D70BC9FAFA17}">
      <dsp:nvSpPr>
        <dsp:cNvPr id="0" name=""/>
        <dsp:cNvSpPr/>
      </dsp:nvSpPr>
      <dsp:spPr>
        <a:xfrm>
          <a:off x="9388476" y="423333"/>
          <a:ext cx="2234132" cy="1340479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200" kern="1200" smtClean="0"/>
            <a:t>Relationel model</a:t>
          </a:r>
          <a:endParaRPr lang="da-DK" sz="3200" kern="1200"/>
        </a:p>
      </dsp:txBody>
      <dsp:txXfrm>
        <a:off x="9427737" y="462594"/>
        <a:ext cx="2155610" cy="12619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F686E4-9300-4C4E-9440-3A9FABA4D6D8}">
      <dsp:nvSpPr>
        <dsp:cNvPr id="0" name=""/>
        <dsp:cNvSpPr/>
      </dsp:nvSpPr>
      <dsp:spPr>
        <a:xfrm>
          <a:off x="5098" y="423333"/>
          <a:ext cx="2234132" cy="1340479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2400" kern="1200" smtClean="0"/>
            <a:t>Opgavestillers opfattelse af verden</a:t>
          </a:r>
          <a:endParaRPr lang="da-DK" sz="2400" kern="1200"/>
        </a:p>
      </dsp:txBody>
      <dsp:txXfrm>
        <a:off x="44359" y="462594"/>
        <a:ext cx="2155610" cy="1261957"/>
      </dsp:txXfrm>
    </dsp:sp>
    <dsp:sp modelId="{0EEB9700-4AE1-4F5C-A9BE-07AB9DE93645}">
      <dsp:nvSpPr>
        <dsp:cNvPr id="0" name=""/>
        <dsp:cNvSpPr/>
      </dsp:nvSpPr>
      <dsp:spPr>
        <a:xfrm>
          <a:off x="2462644" y="816540"/>
          <a:ext cx="473636" cy="5540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a-DK" sz="3900" kern="1200"/>
        </a:p>
      </dsp:txBody>
      <dsp:txXfrm>
        <a:off x="2462644" y="927353"/>
        <a:ext cx="331545" cy="332438"/>
      </dsp:txXfrm>
    </dsp:sp>
    <dsp:sp modelId="{0EA1A0B0-AF2E-40FF-B187-8A8537C99CC9}">
      <dsp:nvSpPr>
        <dsp:cNvPr id="0" name=""/>
        <dsp:cNvSpPr/>
      </dsp:nvSpPr>
      <dsp:spPr>
        <a:xfrm>
          <a:off x="3132883" y="423333"/>
          <a:ext cx="2234132" cy="1340479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200" kern="1200" smtClean="0"/>
            <a:t>Use Cases</a:t>
          </a:r>
          <a:endParaRPr lang="da-DK" sz="3200" kern="1200"/>
        </a:p>
      </dsp:txBody>
      <dsp:txXfrm>
        <a:off x="3172144" y="462594"/>
        <a:ext cx="2155610" cy="1261957"/>
      </dsp:txXfrm>
    </dsp:sp>
    <dsp:sp modelId="{645A3937-7A83-4AB6-9523-CAA5C14FD111}">
      <dsp:nvSpPr>
        <dsp:cNvPr id="0" name=""/>
        <dsp:cNvSpPr/>
      </dsp:nvSpPr>
      <dsp:spPr>
        <a:xfrm>
          <a:off x="5590429" y="816540"/>
          <a:ext cx="473636" cy="5540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a-DK" sz="2300" kern="1200"/>
        </a:p>
      </dsp:txBody>
      <dsp:txXfrm>
        <a:off x="5590429" y="927353"/>
        <a:ext cx="331545" cy="332438"/>
      </dsp:txXfrm>
    </dsp:sp>
    <dsp:sp modelId="{420842ED-EA03-4173-B540-DB11392462B9}">
      <dsp:nvSpPr>
        <dsp:cNvPr id="0" name=""/>
        <dsp:cNvSpPr/>
      </dsp:nvSpPr>
      <dsp:spPr>
        <a:xfrm>
          <a:off x="6260669" y="423326"/>
          <a:ext cx="2234154" cy="1340492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200" kern="1200" smtClean="0"/>
            <a:t>Domæne-model</a:t>
          </a:r>
          <a:endParaRPr lang="da-DK" sz="3200" kern="1200"/>
        </a:p>
      </dsp:txBody>
      <dsp:txXfrm>
        <a:off x="6299931" y="462588"/>
        <a:ext cx="2155630" cy="1261968"/>
      </dsp:txXfrm>
    </dsp:sp>
    <dsp:sp modelId="{3BD90C90-8798-4849-8A2B-9E096E9EFAFC}">
      <dsp:nvSpPr>
        <dsp:cNvPr id="0" name=""/>
        <dsp:cNvSpPr/>
      </dsp:nvSpPr>
      <dsp:spPr>
        <a:xfrm>
          <a:off x="8718237" y="816540"/>
          <a:ext cx="473636" cy="5540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a-DK" sz="3900" kern="1200"/>
        </a:p>
      </dsp:txBody>
      <dsp:txXfrm>
        <a:off x="8718237" y="927353"/>
        <a:ext cx="331545" cy="332438"/>
      </dsp:txXfrm>
    </dsp:sp>
    <dsp:sp modelId="{9F612AFF-4F84-435D-AF00-D70BC9FAFA17}">
      <dsp:nvSpPr>
        <dsp:cNvPr id="0" name=""/>
        <dsp:cNvSpPr/>
      </dsp:nvSpPr>
      <dsp:spPr>
        <a:xfrm>
          <a:off x="9388476" y="423333"/>
          <a:ext cx="2234132" cy="1340479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200" kern="1200" smtClean="0"/>
            <a:t>Relationel model</a:t>
          </a:r>
          <a:endParaRPr lang="da-DK" sz="3200" kern="1200"/>
        </a:p>
      </dsp:txBody>
      <dsp:txXfrm>
        <a:off x="9427737" y="462594"/>
        <a:ext cx="2155610" cy="12619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F686E4-9300-4C4E-9440-3A9FABA4D6D8}">
      <dsp:nvSpPr>
        <dsp:cNvPr id="0" name=""/>
        <dsp:cNvSpPr/>
      </dsp:nvSpPr>
      <dsp:spPr>
        <a:xfrm>
          <a:off x="5098" y="423333"/>
          <a:ext cx="2234132" cy="1340479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2400" kern="1200" smtClean="0"/>
            <a:t>Opgavestillers opfattelse af verden</a:t>
          </a:r>
          <a:endParaRPr lang="da-DK" sz="2400" kern="1200"/>
        </a:p>
      </dsp:txBody>
      <dsp:txXfrm>
        <a:off x="44359" y="462594"/>
        <a:ext cx="2155610" cy="1261957"/>
      </dsp:txXfrm>
    </dsp:sp>
    <dsp:sp modelId="{0EEB9700-4AE1-4F5C-A9BE-07AB9DE93645}">
      <dsp:nvSpPr>
        <dsp:cNvPr id="0" name=""/>
        <dsp:cNvSpPr/>
      </dsp:nvSpPr>
      <dsp:spPr>
        <a:xfrm>
          <a:off x="2462644" y="816540"/>
          <a:ext cx="473636" cy="5540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a-DK" sz="3900" kern="1200"/>
        </a:p>
      </dsp:txBody>
      <dsp:txXfrm>
        <a:off x="2462644" y="927353"/>
        <a:ext cx="331545" cy="332438"/>
      </dsp:txXfrm>
    </dsp:sp>
    <dsp:sp modelId="{0EA1A0B0-AF2E-40FF-B187-8A8537C99CC9}">
      <dsp:nvSpPr>
        <dsp:cNvPr id="0" name=""/>
        <dsp:cNvSpPr/>
      </dsp:nvSpPr>
      <dsp:spPr>
        <a:xfrm>
          <a:off x="3132883" y="423333"/>
          <a:ext cx="2234132" cy="1340479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200" kern="1200" smtClean="0"/>
            <a:t>Use Cases</a:t>
          </a:r>
          <a:endParaRPr lang="da-DK" sz="3200" kern="1200"/>
        </a:p>
      </dsp:txBody>
      <dsp:txXfrm>
        <a:off x="3172144" y="462594"/>
        <a:ext cx="2155610" cy="1261957"/>
      </dsp:txXfrm>
    </dsp:sp>
    <dsp:sp modelId="{645A3937-7A83-4AB6-9523-CAA5C14FD111}">
      <dsp:nvSpPr>
        <dsp:cNvPr id="0" name=""/>
        <dsp:cNvSpPr/>
      </dsp:nvSpPr>
      <dsp:spPr>
        <a:xfrm>
          <a:off x="5590429" y="816540"/>
          <a:ext cx="473636" cy="5540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a-DK" sz="3900" kern="1200"/>
        </a:p>
      </dsp:txBody>
      <dsp:txXfrm>
        <a:off x="5590429" y="927353"/>
        <a:ext cx="331545" cy="332438"/>
      </dsp:txXfrm>
    </dsp:sp>
    <dsp:sp modelId="{420842ED-EA03-4173-B540-DB11392462B9}">
      <dsp:nvSpPr>
        <dsp:cNvPr id="0" name=""/>
        <dsp:cNvSpPr/>
      </dsp:nvSpPr>
      <dsp:spPr>
        <a:xfrm>
          <a:off x="6260669" y="423326"/>
          <a:ext cx="2234154" cy="1340492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200" kern="1200" smtClean="0"/>
            <a:t>Domæne-model</a:t>
          </a:r>
          <a:endParaRPr lang="da-DK" sz="3200" kern="1200"/>
        </a:p>
      </dsp:txBody>
      <dsp:txXfrm>
        <a:off x="6299931" y="462588"/>
        <a:ext cx="2155630" cy="1261968"/>
      </dsp:txXfrm>
    </dsp:sp>
    <dsp:sp modelId="{3BD90C90-8798-4849-8A2B-9E096E9EFAFC}">
      <dsp:nvSpPr>
        <dsp:cNvPr id="0" name=""/>
        <dsp:cNvSpPr/>
      </dsp:nvSpPr>
      <dsp:spPr>
        <a:xfrm>
          <a:off x="8718237" y="816540"/>
          <a:ext cx="473636" cy="5540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a-DK" sz="3900" kern="1200"/>
        </a:p>
      </dsp:txBody>
      <dsp:txXfrm>
        <a:off x="8718237" y="927353"/>
        <a:ext cx="331545" cy="332438"/>
      </dsp:txXfrm>
    </dsp:sp>
    <dsp:sp modelId="{9F612AFF-4F84-435D-AF00-D70BC9FAFA17}">
      <dsp:nvSpPr>
        <dsp:cNvPr id="0" name=""/>
        <dsp:cNvSpPr/>
      </dsp:nvSpPr>
      <dsp:spPr>
        <a:xfrm>
          <a:off x="9388476" y="423333"/>
          <a:ext cx="2234132" cy="1340479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200" kern="1200" smtClean="0"/>
            <a:t>Relationel model</a:t>
          </a:r>
          <a:endParaRPr lang="da-DK" sz="3200" kern="1200"/>
        </a:p>
      </dsp:txBody>
      <dsp:txXfrm>
        <a:off x="9427737" y="462594"/>
        <a:ext cx="2155610" cy="126195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F686E4-9300-4C4E-9440-3A9FABA4D6D8}">
      <dsp:nvSpPr>
        <dsp:cNvPr id="0" name=""/>
        <dsp:cNvSpPr/>
      </dsp:nvSpPr>
      <dsp:spPr>
        <a:xfrm>
          <a:off x="5098" y="423333"/>
          <a:ext cx="2234132" cy="1340479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2400" kern="1200" smtClean="0"/>
            <a:t>Opgavestillers opfattelse af verden</a:t>
          </a:r>
          <a:endParaRPr lang="da-DK" sz="2400" kern="1200"/>
        </a:p>
      </dsp:txBody>
      <dsp:txXfrm>
        <a:off x="44359" y="462594"/>
        <a:ext cx="2155610" cy="1261957"/>
      </dsp:txXfrm>
    </dsp:sp>
    <dsp:sp modelId="{0EEB9700-4AE1-4F5C-A9BE-07AB9DE93645}">
      <dsp:nvSpPr>
        <dsp:cNvPr id="0" name=""/>
        <dsp:cNvSpPr/>
      </dsp:nvSpPr>
      <dsp:spPr>
        <a:xfrm>
          <a:off x="2462644" y="816540"/>
          <a:ext cx="473636" cy="5540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a-DK" sz="3900" kern="1200"/>
        </a:p>
      </dsp:txBody>
      <dsp:txXfrm>
        <a:off x="2462644" y="927353"/>
        <a:ext cx="331545" cy="332438"/>
      </dsp:txXfrm>
    </dsp:sp>
    <dsp:sp modelId="{0EA1A0B0-AF2E-40FF-B187-8A8537C99CC9}">
      <dsp:nvSpPr>
        <dsp:cNvPr id="0" name=""/>
        <dsp:cNvSpPr/>
      </dsp:nvSpPr>
      <dsp:spPr>
        <a:xfrm>
          <a:off x="3132883" y="423333"/>
          <a:ext cx="2234132" cy="1340479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200" kern="1200" smtClean="0"/>
            <a:t>Fact Finding</a:t>
          </a:r>
          <a:endParaRPr lang="da-DK" sz="3200" kern="1200"/>
        </a:p>
      </dsp:txBody>
      <dsp:txXfrm>
        <a:off x="3172144" y="462594"/>
        <a:ext cx="2155610" cy="1261957"/>
      </dsp:txXfrm>
    </dsp:sp>
    <dsp:sp modelId="{645A3937-7A83-4AB6-9523-CAA5C14FD111}">
      <dsp:nvSpPr>
        <dsp:cNvPr id="0" name=""/>
        <dsp:cNvSpPr/>
      </dsp:nvSpPr>
      <dsp:spPr>
        <a:xfrm>
          <a:off x="5590429" y="816540"/>
          <a:ext cx="473636" cy="5540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a-DK" sz="3900" kern="1200"/>
        </a:p>
      </dsp:txBody>
      <dsp:txXfrm>
        <a:off x="5590429" y="927353"/>
        <a:ext cx="331545" cy="332438"/>
      </dsp:txXfrm>
    </dsp:sp>
    <dsp:sp modelId="{420842ED-EA03-4173-B540-DB11392462B9}">
      <dsp:nvSpPr>
        <dsp:cNvPr id="0" name=""/>
        <dsp:cNvSpPr/>
      </dsp:nvSpPr>
      <dsp:spPr>
        <a:xfrm>
          <a:off x="6260669" y="423326"/>
          <a:ext cx="2234154" cy="1340492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200" kern="1200" smtClean="0"/>
            <a:t>ER-model</a:t>
          </a:r>
          <a:endParaRPr lang="da-DK" sz="3200" kern="1200"/>
        </a:p>
      </dsp:txBody>
      <dsp:txXfrm>
        <a:off x="6299931" y="462588"/>
        <a:ext cx="2155630" cy="1261968"/>
      </dsp:txXfrm>
    </dsp:sp>
    <dsp:sp modelId="{3BD90C90-8798-4849-8A2B-9E096E9EFAFC}">
      <dsp:nvSpPr>
        <dsp:cNvPr id="0" name=""/>
        <dsp:cNvSpPr/>
      </dsp:nvSpPr>
      <dsp:spPr>
        <a:xfrm>
          <a:off x="8718237" y="816540"/>
          <a:ext cx="473636" cy="5540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a-DK" sz="3900" kern="1200"/>
        </a:p>
      </dsp:txBody>
      <dsp:txXfrm>
        <a:off x="8718237" y="927353"/>
        <a:ext cx="331545" cy="332438"/>
      </dsp:txXfrm>
    </dsp:sp>
    <dsp:sp modelId="{9F612AFF-4F84-435D-AF00-D70BC9FAFA17}">
      <dsp:nvSpPr>
        <dsp:cNvPr id="0" name=""/>
        <dsp:cNvSpPr/>
      </dsp:nvSpPr>
      <dsp:spPr>
        <a:xfrm>
          <a:off x="9388476" y="423333"/>
          <a:ext cx="2234132" cy="1340479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200" kern="1200" smtClean="0"/>
            <a:t>Relationel model</a:t>
          </a:r>
          <a:endParaRPr lang="da-DK" sz="3200" kern="1200"/>
        </a:p>
      </dsp:txBody>
      <dsp:txXfrm>
        <a:off x="9427737" y="462594"/>
        <a:ext cx="2155610" cy="126195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F686E4-9300-4C4E-9440-3A9FABA4D6D8}">
      <dsp:nvSpPr>
        <dsp:cNvPr id="0" name=""/>
        <dsp:cNvSpPr/>
      </dsp:nvSpPr>
      <dsp:spPr>
        <a:xfrm>
          <a:off x="5098" y="423333"/>
          <a:ext cx="2234132" cy="1340479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2400" kern="1200" smtClean="0"/>
            <a:t>Opgavestillers opfattelse af verden</a:t>
          </a:r>
          <a:endParaRPr lang="da-DK" sz="2400" kern="1200"/>
        </a:p>
      </dsp:txBody>
      <dsp:txXfrm>
        <a:off x="44359" y="462594"/>
        <a:ext cx="2155610" cy="1261957"/>
      </dsp:txXfrm>
    </dsp:sp>
    <dsp:sp modelId="{0EEB9700-4AE1-4F5C-A9BE-07AB9DE93645}">
      <dsp:nvSpPr>
        <dsp:cNvPr id="0" name=""/>
        <dsp:cNvSpPr/>
      </dsp:nvSpPr>
      <dsp:spPr>
        <a:xfrm>
          <a:off x="2462644" y="816540"/>
          <a:ext cx="473636" cy="5540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a-DK" sz="2300" kern="1200"/>
        </a:p>
      </dsp:txBody>
      <dsp:txXfrm>
        <a:off x="2462644" y="927353"/>
        <a:ext cx="331545" cy="332438"/>
      </dsp:txXfrm>
    </dsp:sp>
    <dsp:sp modelId="{0EA1A0B0-AF2E-40FF-B187-8A8537C99CC9}">
      <dsp:nvSpPr>
        <dsp:cNvPr id="0" name=""/>
        <dsp:cNvSpPr/>
      </dsp:nvSpPr>
      <dsp:spPr>
        <a:xfrm>
          <a:off x="3132883" y="423333"/>
          <a:ext cx="2234132" cy="1340479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200" kern="1200" smtClean="0"/>
            <a:t>Use Cases</a:t>
          </a:r>
          <a:endParaRPr lang="da-DK" sz="3200" kern="1200"/>
        </a:p>
      </dsp:txBody>
      <dsp:txXfrm>
        <a:off x="3172144" y="462594"/>
        <a:ext cx="2155610" cy="1261957"/>
      </dsp:txXfrm>
    </dsp:sp>
    <dsp:sp modelId="{645A3937-7A83-4AB6-9523-CAA5C14FD111}">
      <dsp:nvSpPr>
        <dsp:cNvPr id="0" name=""/>
        <dsp:cNvSpPr/>
      </dsp:nvSpPr>
      <dsp:spPr>
        <a:xfrm>
          <a:off x="5590429" y="816540"/>
          <a:ext cx="473636" cy="5540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a-DK" sz="2300" kern="1200"/>
        </a:p>
      </dsp:txBody>
      <dsp:txXfrm>
        <a:off x="5590429" y="927353"/>
        <a:ext cx="331545" cy="332438"/>
      </dsp:txXfrm>
    </dsp:sp>
    <dsp:sp modelId="{420842ED-EA03-4173-B540-DB11392462B9}">
      <dsp:nvSpPr>
        <dsp:cNvPr id="0" name=""/>
        <dsp:cNvSpPr/>
      </dsp:nvSpPr>
      <dsp:spPr>
        <a:xfrm>
          <a:off x="6260669" y="423326"/>
          <a:ext cx="2234154" cy="1340492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200" kern="1200" smtClean="0"/>
            <a:t>Domæne-model</a:t>
          </a:r>
          <a:endParaRPr lang="da-DK" sz="3200" kern="1200"/>
        </a:p>
      </dsp:txBody>
      <dsp:txXfrm>
        <a:off x="6299931" y="462588"/>
        <a:ext cx="2155630" cy="1261968"/>
      </dsp:txXfrm>
    </dsp:sp>
    <dsp:sp modelId="{3BD90C90-8798-4849-8A2B-9E096E9EFAFC}">
      <dsp:nvSpPr>
        <dsp:cNvPr id="0" name=""/>
        <dsp:cNvSpPr/>
      </dsp:nvSpPr>
      <dsp:spPr>
        <a:xfrm>
          <a:off x="8718237" y="816540"/>
          <a:ext cx="473636" cy="5540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a-DK" sz="2300" kern="1200"/>
        </a:p>
      </dsp:txBody>
      <dsp:txXfrm>
        <a:off x="8718237" y="927353"/>
        <a:ext cx="331545" cy="332438"/>
      </dsp:txXfrm>
    </dsp:sp>
    <dsp:sp modelId="{9F612AFF-4F84-435D-AF00-D70BC9FAFA17}">
      <dsp:nvSpPr>
        <dsp:cNvPr id="0" name=""/>
        <dsp:cNvSpPr/>
      </dsp:nvSpPr>
      <dsp:spPr>
        <a:xfrm>
          <a:off x="9388476" y="423333"/>
          <a:ext cx="2234132" cy="1340479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200" kern="1200" smtClean="0"/>
            <a:t>Relationel model</a:t>
          </a:r>
          <a:endParaRPr lang="da-DK" sz="3200" kern="1200"/>
        </a:p>
      </dsp:txBody>
      <dsp:txXfrm>
        <a:off x="9427737" y="462594"/>
        <a:ext cx="2155610" cy="126195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F686E4-9300-4C4E-9440-3A9FABA4D6D8}">
      <dsp:nvSpPr>
        <dsp:cNvPr id="0" name=""/>
        <dsp:cNvSpPr/>
      </dsp:nvSpPr>
      <dsp:spPr>
        <a:xfrm>
          <a:off x="5098" y="423333"/>
          <a:ext cx="2234132" cy="1340479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2400" kern="1200" smtClean="0"/>
            <a:t>Opgavestillers opfattelse af verden</a:t>
          </a:r>
          <a:endParaRPr lang="da-DK" sz="2400" kern="1200"/>
        </a:p>
      </dsp:txBody>
      <dsp:txXfrm>
        <a:off x="44359" y="462594"/>
        <a:ext cx="2155610" cy="1261957"/>
      </dsp:txXfrm>
    </dsp:sp>
    <dsp:sp modelId="{0EEB9700-4AE1-4F5C-A9BE-07AB9DE93645}">
      <dsp:nvSpPr>
        <dsp:cNvPr id="0" name=""/>
        <dsp:cNvSpPr/>
      </dsp:nvSpPr>
      <dsp:spPr>
        <a:xfrm>
          <a:off x="2462644" y="816540"/>
          <a:ext cx="473636" cy="5540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a-DK" sz="2300" kern="1200"/>
        </a:p>
      </dsp:txBody>
      <dsp:txXfrm>
        <a:off x="2462644" y="927353"/>
        <a:ext cx="331545" cy="332438"/>
      </dsp:txXfrm>
    </dsp:sp>
    <dsp:sp modelId="{0EA1A0B0-AF2E-40FF-B187-8A8537C99CC9}">
      <dsp:nvSpPr>
        <dsp:cNvPr id="0" name=""/>
        <dsp:cNvSpPr/>
      </dsp:nvSpPr>
      <dsp:spPr>
        <a:xfrm>
          <a:off x="3132883" y="423333"/>
          <a:ext cx="2234132" cy="1340479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200" kern="1200" smtClean="0"/>
            <a:t>Fact Finding</a:t>
          </a:r>
          <a:endParaRPr lang="da-DK" sz="3200" kern="1200"/>
        </a:p>
      </dsp:txBody>
      <dsp:txXfrm>
        <a:off x="3172144" y="462594"/>
        <a:ext cx="2155610" cy="1261957"/>
      </dsp:txXfrm>
    </dsp:sp>
    <dsp:sp modelId="{645A3937-7A83-4AB6-9523-CAA5C14FD111}">
      <dsp:nvSpPr>
        <dsp:cNvPr id="0" name=""/>
        <dsp:cNvSpPr/>
      </dsp:nvSpPr>
      <dsp:spPr>
        <a:xfrm>
          <a:off x="5590429" y="816540"/>
          <a:ext cx="473636" cy="5540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a-DK" sz="2300" kern="1200"/>
        </a:p>
      </dsp:txBody>
      <dsp:txXfrm>
        <a:off x="5590429" y="927353"/>
        <a:ext cx="331545" cy="332438"/>
      </dsp:txXfrm>
    </dsp:sp>
    <dsp:sp modelId="{420842ED-EA03-4173-B540-DB11392462B9}">
      <dsp:nvSpPr>
        <dsp:cNvPr id="0" name=""/>
        <dsp:cNvSpPr/>
      </dsp:nvSpPr>
      <dsp:spPr>
        <a:xfrm>
          <a:off x="6260669" y="423326"/>
          <a:ext cx="2234154" cy="1340492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200" kern="1200" smtClean="0"/>
            <a:t>ER-model</a:t>
          </a:r>
          <a:endParaRPr lang="da-DK" sz="3200" kern="1200"/>
        </a:p>
      </dsp:txBody>
      <dsp:txXfrm>
        <a:off x="6299931" y="462588"/>
        <a:ext cx="2155630" cy="1261968"/>
      </dsp:txXfrm>
    </dsp:sp>
    <dsp:sp modelId="{3BD90C90-8798-4849-8A2B-9E096E9EFAFC}">
      <dsp:nvSpPr>
        <dsp:cNvPr id="0" name=""/>
        <dsp:cNvSpPr/>
      </dsp:nvSpPr>
      <dsp:spPr>
        <a:xfrm>
          <a:off x="8718237" y="816540"/>
          <a:ext cx="473636" cy="5540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a-DK" sz="2300" kern="1200"/>
        </a:p>
      </dsp:txBody>
      <dsp:txXfrm>
        <a:off x="8718237" y="927353"/>
        <a:ext cx="331545" cy="332438"/>
      </dsp:txXfrm>
    </dsp:sp>
    <dsp:sp modelId="{9F612AFF-4F84-435D-AF00-D70BC9FAFA17}">
      <dsp:nvSpPr>
        <dsp:cNvPr id="0" name=""/>
        <dsp:cNvSpPr/>
      </dsp:nvSpPr>
      <dsp:spPr>
        <a:xfrm>
          <a:off x="9388476" y="423333"/>
          <a:ext cx="2234132" cy="1340479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200" kern="1200" smtClean="0"/>
            <a:t>Relationel model</a:t>
          </a:r>
          <a:endParaRPr lang="da-DK" sz="3200" kern="1200"/>
        </a:p>
      </dsp:txBody>
      <dsp:txXfrm>
        <a:off x="9427737" y="462594"/>
        <a:ext cx="2155610" cy="1261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4C60-48D2-41F7-AD01-4A42B8C9C003}" type="datetimeFigureOut">
              <a:rPr lang="da-DK" smtClean="0"/>
              <a:t>04-10-2018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0704-B6D3-4CD9-8F8E-12B09D3B0AA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846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4C60-48D2-41F7-AD01-4A42B8C9C003}" type="datetimeFigureOut">
              <a:rPr lang="da-DK" smtClean="0"/>
              <a:t>04-10-2018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0704-B6D3-4CD9-8F8E-12B09D3B0AA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01069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4C60-48D2-41F7-AD01-4A42B8C9C003}" type="datetimeFigureOut">
              <a:rPr lang="da-DK" smtClean="0"/>
              <a:t>04-10-2018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0704-B6D3-4CD9-8F8E-12B09D3B0AA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02313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4C60-48D2-41F7-AD01-4A42B8C9C003}" type="datetimeFigureOut">
              <a:rPr lang="da-DK" smtClean="0"/>
              <a:t>04-10-2018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0704-B6D3-4CD9-8F8E-12B09D3B0AA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20164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4C60-48D2-41F7-AD01-4A42B8C9C003}" type="datetimeFigureOut">
              <a:rPr lang="da-DK" smtClean="0"/>
              <a:t>04-10-2018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0704-B6D3-4CD9-8F8E-12B09D3B0AA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1273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4C60-48D2-41F7-AD01-4A42B8C9C003}" type="datetimeFigureOut">
              <a:rPr lang="da-DK" smtClean="0"/>
              <a:t>04-10-2018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0704-B6D3-4CD9-8F8E-12B09D3B0AA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2285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4C60-48D2-41F7-AD01-4A42B8C9C003}" type="datetimeFigureOut">
              <a:rPr lang="da-DK" smtClean="0"/>
              <a:t>04-10-2018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0704-B6D3-4CD9-8F8E-12B09D3B0AA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24017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4C60-48D2-41F7-AD01-4A42B8C9C003}" type="datetimeFigureOut">
              <a:rPr lang="da-DK" smtClean="0"/>
              <a:t>04-10-2018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0704-B6D3-4CD9-8F8E-12B09D3B0AA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4909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4C60-48D2-41F7-AD01-4A42B8C9C003}" type="datetimeFigureOut">
              <a:rPr lang="da-DK" smtClean="0"/>
              <a:t>04-10-2018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0704-B6D3-4CD9-8F8E-12B09D3B0AA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468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4C60-48D2-41F7-AD01-4A42B8C9C003}" type="datetimeFigureOut">
              <a:rPr lang="da-DK" smtClean="0"/>
              <a:t>04-10-2018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0704-B6D3-4CD9-8F8E-12B09D3B0AA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51371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4C60-48D2-41F7-AD01-4A42B8C9C003}" type="datetimeFigureOut">
              <a:rPr lang="da-DK" smtClean="0"/>
              <a:t>04-10-2018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0704-B6D3-4CD9-8F8E-12B09D3B0AA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9814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A4C60-48D2-41F7-AD01-4A42B8C9C003}" type="datetimeFigureOut">
              <a:rPr lang="da-DK" smtClean="0"/>
              <a:t>04-10-2018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C0704-B6D3-4CD9-8F8E-12B09D3B0AA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6080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13" Type="http://schemas.openxmlformats.org/officeDocument/2006/relationships/image" Target="../media/image2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11221"/>
          </a:xfrm>
        </p:spPr>
        <p:txBody>
          <a:bodyPr>
            <a:normAutofit/>
          </a:bodyPr>
          <a:lstStyle/>
          <a:p>
            <a:r>
              <a:rPr lang="da-DK" sz="9600" smtClean="0"/>
              <a:t>Relationel Model</a:t>
            </a:r>
            <a:endParaRPr lang="da-DK" sz="960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sz="6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Proces</a:t>
            </a:r>
            <a:endParaRPr lang="da-DK" sz="6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68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07834146"/>
              </p:ext>
            </p:extLst>
          </p:nvPr>
        </p:nvGraphicFramePr>
        <p:xfrm>
          <a:off x="1871362" y="1739098"/>
          <a:ext cx="8128000" cy="3055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kstfelt 4"/>
          <p:cNvSpPr txBox="1"/>
          <p:nvPr/>
        </p:nvSpPr>
        <p:spPr>
          <a:xfrm>
            <a:off x="1871362" y="661087"/>
            <a:ext cx="1834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smtClean="0"/>
              <a:t>RelMod.1</a:t>
            </a:r>
            <a:endParaRPr lang="da-DK" sz="3200" b="1"/>
          </a:p>
        </p:txBody>
      </p:sp>
    </p:spTree>
    <p:extLst>
      <p:ext uri="{BB962C8B-B14F-4D97-AF65-F5344CB8AC3E}">
        <p14:creationId xmlns:p14="http://schemas.microsoft.com/office/powerpoint/2010/main" val="21731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/>
          </p:nvPr>
        </p:nvGraphicFramePr>
        <p:xfrm>
          <a:off x="1871362" y="1739098"/>
          <a:ext cx="8128000" cy="3055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kstfelt 4"/>
          <p:cNvSpPr txBox="1"/>
          <p:nvPr/>
        </p:nvSpPr>
        <p:spPr>
          <a:xfrm>
            <a:off x="1871362" y="661087"/>
            <a:ext cx="1834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smtClean="0"/>
              <a:t>RelMod.1</a:t>
            </a:r>
            <a:endParaRPr lang="da-DK" sz="3200" b="1"/>
          </a:p>
        </p:txBody>
      </p:sp>
      <p:pic>
        <p:nvPicPr>
          <p:cNvPr id="6" name="Picture 2" descr="Billedresultat for question mark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311" y="4254370"/>
            <a:ext cx="1080101" cy="108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830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12932389"/>
              </p:ext>
            </p:extLst>
          </p:nvPr>
        </p:nvGraphicFramePr>
        <p:xfrm>
          <a:off x="339810" y="2292178"/>
          <a:ext cx="11627708" cy="2187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kstfelt 2"/>
          <p:cNvSpPr txBox="1"/>
          <p:nvPr/>
        </p:nvSpPr>
        <p:spPr>
          <a:xfrm>
            <a:off x="339810" y="593125"/>
            <a:ext cx="352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smtClean="0"/>
              <a:t>Conolly &amp; Begg</a:t>
            </a:r>
            <a:endParaRPr lang="da-DK" sz="3200" b="1"/>
          </a:p>
        </p:txBody>
      </p:sp>
    </p:spTree>
    <p:extLst>
      <p:ext uri="{BB962C8B-B14F-4D97-AF65-F5344CB8AC3E}">
        <p14:creationId xmlns:p14="http://schemas.microsoft.com/office/powerpoint/2010/main" val="175824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5512296"/>
              </p:ext>
            </p:extLst>
          </p:nvPr>
        </p:nvGraphicFramePr>
        <p:xfrm>
          <a:off x="339810" y="2292178"/>
          <a:ext cx="11627708" cy="2187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kstfelt 2"/>
          <p:cNvSpPr txBox="1"/>
          <p:nvPr/>
        </p:nvSpPr>
        <p:spPr>
          <a:xfrm>
            <a:off x="339810" y="593125"/>
            <a:ext cx="352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smtClean="0"/>
              <a:t>Vores (UP) proces</a:t>
            </a:r>
            <a:endParaRPr lang="da-DK" sz="3200" b="1"/>
          </a:p>
        </p:txBody>
      </p:sp>
    </p:spTree>
    <p:extLst>
      <p:ext uri="{BB962C8B-B14F-4D97-AF65-F5344CB8AC3E}">
        <p14:creationId xmlns:p14="http://schemas.microsoft.com/office/powerpoint/2010/main" val="205053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46679574"/>
              </p:ext>
            </p:extLst>
          </p:nvPr>
        </p:nvGraphicFramePr>
        <p:xfrm>
          <a:off x="339810" y="3521675"/>
          <a:ext cx="11627708" cy="2187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83384355"/>
              </p:ext>
            </p:extLst>
          </p:nvPr>
        </p:nvGraphicFramePr>
        <p:xfrm>
          <a:off x="339810" y="1203699"/>
          <a:ext cx="11627708" cy="2187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2260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ledresultat for question mar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877" y="5168770"/>
            <a:ext cx="1080101" cy="108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/>
          <p:cNvGraphicFramePr/>
          <p:nvPr/>
        </p:nvGraphicFramePr>
        <p:xfrm>
          <a:off x="339810" y="3521675"/>
          <a:ext cx="11627708" cy="2187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339810" y="1203699"/>
          <a:ext cx="11627708" cy="2187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6" name="Picture 2" descr="Billedresultat for tick icon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817" y="5258821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Billedresultat for tick icon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664" y="5258821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97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79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Office-tema</vt:lpstr>
      <vt:lpstr>Relationel Model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Relationel Model</dc:title>
  <dc:creator>Per Laursen</dc:creator>
  <cp:lastModifiedBy>Per Laursen</cp:lastModifiedBy>
  <cp:revision>4</cp:revision>
  <dcterms:created xsi:type="dcterms:W3CDTF">2018-10-03T19:13:56Z</dcterms:created>
  <dcterms:modified xsi:type="dcterms:W3CDTF">2018-10-04T06:31:44Z</dcterms:modified>
</cp:coreProperties>
</file>