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305" r:id="rId15"/>
    <p:sldId id="270" r:id="rId16"/>
    <p:sldId id="291" r:id="rId17"/>
    <p:sldId id="292" r:id="rId18"/>
    <p:sldId id="262" r:id="rId19"/>
    <p:sldId id="263" r:id="rId20"/>
    <p:sldId id="293" r:id="rId21"/>
    <p:sldId id="264" r:id="rId22"/>
    <p:sldId id="265" r:id="rId23"/>
    <p:sldId id="268" r:id="rId24"/>
    <p:sldId id="294" r:id="rId25"/>
    <p:sldId id="266" r:id="rId26"/>
    <p:sldId id="267" r:id="rId27"/>
    <p:sldId id="303" r:id="rId28"/>
    <p:sldId id="295" r:id="rId29"/>
    <p:sldId id="306" r:id="rId30"/>
    <p:sldId id="296" r:id="rId31"/>
    <p:sldId id="285" r:id="rId32"/>
    <p:sldId id="286" r:id="rId33"/>
    <p:sldId id="300" r:id="rId34"/>
    <p:sldId id="298" r:id="rId35"/>
    <p:sldId id="287" r:id="rId36"/>
    <p:sldId id="297" r:id="rId37"/>
    <p:sldId id="301" r:id="rId38"/>
    <p:sldId id="302" r:id="rId39"/>
    <p:sldId id="288" r:id="rId40"/>
    <p:sldId id="289" r:id="rId41"/>
    <p:sldId id="290" r:id="rId42"/>
    <p:sldId id="307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 smtClean="0"/>
              <a:t>Generics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Definition</a:t>
            </a:r>
            <a:r>
              <a:rPr lang="da-DK" sz="3600" smtClean="0">
                <a:solidFill>
                  <a:schemeClr val="tx1"/>
                </a:solidFill>
              </a:rPr>
              <a:t>: general</a:t>
            </a:r>
            <a:endParaRPr lang="da-DK" sz="360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821406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Usage</a:t>
            </a:r>
            <a:r>
              <a:rPr lang="da-DK" sz="3600" smtClean="0">
                <a:solidFill>
                  <a:schemeClr val="tx1"/>
                </a:solidFill>
              </a:rPr>
              <a:t>: specific</a:t>
            </a:r>
            <a:endParaRPr lang="da-DK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,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 smtClean="0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 smtClean="0">
                <a:latin typeface="Consolas" panose="020B0609020204030204" pitchFamily="49" charset="0"/>
              </a:rPr>
              <a:t> Count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{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_collection.Count;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  <a:endParaRPr lang="da-DK" sz="19200" b="1"/>
          </a:p>
        </p:txBody>
      </p:sp>
    </p:spTree>
    <p:extLst>
      <p:ext uri="{BB962C8B-B14F-4D97-AF65-F5344CB8AC3E}">
        <p14:creationId xmlns:p14="http://schemas.microsoft.com/office/powerpoint/2010/main" val="3398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Animal</a:t>
            </a:r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Dog</a:t>
            </a:r>
            <a:endParaRPr lang="da-DK" sz="3600"/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?</a:t>
            </a:r>
            <a:endParaRPr lang="da-DK" sz="9600"/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 a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 cd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smtClean="0">
                <a:latin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&gt;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smtClean="0">
                <a:latin typeface="Consolas" panose="020B0609020204030204" pitchFamily="49" charset="0"/>
              </a:rPr>
              <a:t>Get()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smtClean="0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t) { _t = t;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 smtClean="0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Cat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 smtClean="0">
                <a:solidFill>
                  <a:srgbClr val="FF0000"/>
                </a:solidFill>
              </a:rPr>
              <a:t>&lt;T&gt;</a:t>
            </a:r>
            <a:endParaRPr lang="da-DK" sz="14400">
              <a:solidFill>
                <a:srgbClr val="FF00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here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 smtClean="0">
                <a:latin typeface="Consolas" panose="020B0609020204030204" pitchFamily="49" charset="0"/>
              </a:rPr>
              <a:t> :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  <a:endParaRPr lang="da-DK" sz="6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latin typeface="Consolas" panose="020B0609020204030204" pitchFamily="49" charset="0"/>
              </a:rPr>
              <a:t>&gt; cd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 smtClean="0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(Cat)</a:t>
            </a:r>
            <a:endParaRPr lang="da-DK" sz="2400"/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 iga = </a:t>
            </a:r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 isd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  <a:endParaRPr lang="da-DK" sz="4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IGet&lt;Animal&gt;</a:t>
            </a:r>
            <a:endParaRPr lang="da-DK" sz="28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Variabel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Objekt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ISet&lt;Dog&gt;</a:t>
            </a:r>
            <a:endParaRPr lang="da-DK" sz="2800"/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  <a:endParaRPr lang="da-DK" sz="19200" b="1"/>
          </a:p>
        </p:txBody>
      </p:sp>
    </p:spTree>
    <p:extLst>
      <p:ext uri="{BB962C8B-B14F-4D97-AF65-F5344CB8AC3E}">
        <p14:creationId xmlns:p14="http://schemas.microsoft.com/office/powerpoint/2010/main" val="848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smtClean="0"/>
              <a:t>How to Sort Dogs…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 smtClean="0"/>
              <a:t>comparing</a:t>
            </a:r>
            <a:r>
              <a:rPr lang="da-DK" sz="3200" smtClean="0"/>
              <a:t> dogs</a:t>
            </a:r>
            <a:endParaRPr lang="da-DK" sz="3200"/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Generic </a:t>
            </a:r>
            <a:r>
              <a:rPr lang="da-DK" sz="3200" b="1" smtClean="0"/>
              <a:t>List</a:t>
            </a:r>
            <a:r>
              <a:rPr lang="da-DK" sz="3200" smtClean="0"/>
              <a:t> class cannot contain knowledge about specific sorting (of e.g. </a:t>
            </a:r>
            <a:r>
              <a:rPr lang="da-DK" sz="3200" b="1" smtClean="0"/>
              <a:t>Dogs</a:t>
            </a:r>
            <a:r>
              <a:rPr lang="da-DK" sz="3200" smtClean="0"/>
              <a:t>)</a:t>
            </a:r>
            <a:endParaRPr lang="da-DK" sz="3200"/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other);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CompareTo(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other)</a:t>
            </a: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&lt;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&gt;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</a:t>
            </a:r>
            <a:r>
              <a:rPr lang="da-DK" sz="2400" smtClean="0"/>
              <a:t>comparing</a:t>
            </a:r>
            <a:endParaRPr lang="da-DK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Not always possible to let a class inherit from </a:t>
            </a:r>
            <a:r>
              <a:rPr lang="da-DK" sz="2400" b="1" smtClean="0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Compare(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y)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&lt;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&gt;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</a:t>
            </a:r>
            <a:r>
              <a:rPr lang="da-DK" smtClean="0"/>
              <a:t>esponsibilities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 smtClean="0"/>
              <a:t>Dog</a:t>
            </a:r>
            <a:r>
              <a:rPr lang="da-DK" smtClean="0"/>
              <a:t> </a:t>
            </a:r>
          </a:p>
          <a:p>
            <a:pPr lvl="1"/>
            <a:r>
              <a:rPr lang="da-DK" smtClean="0"/>
              <a:t>No dependencies to other classes</a:t>
            </a:r>
          </a:p>
          <a:p>
            <a:pPr lvl="1"/>
            <a:r>
              <a:rPr lang="da-DK" smtClean="0"/>
              <a:t>No knowledge of sorting or comparison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 smtClean="0"/>
              <a:t>List&lt;Dog&gt;</a:t>
            </a:r>
            <a:endParaRPr lang="da-DK"/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a-DK" smtClean="0"/>
              <a:t>Does not know how to compare </a:t>
            </a:r>
            <a:r>
              <a:rPr lang="da-DK" b="1" smtClean="0"/>
              <a:t>Dog</a:t>
            </a:r>
            <a:r>
              <a:rPr lang="da-DK"/>
              <a:t> </a:t>
            </a:r>
            <a:r>
              <a:rPr lang="da-DK" smtClean="0"/>
              <a:t>objects</a:t>
            </a:r>
          </a:p>
          <a:p>
            <a:r>
              <a:rPr lang="da-DK" b="1" smtClean="0"/>
              <a:t>CompareDogByWeight </a:t>
            </a:r>
            <a:r>
              <a:rPr lang="da-DK" smtClean="0"/>
              <a:t>(+ all impl. of </a:t>
            </a:r>
            <a:r>
              <a:rPr lang="da-DK" b="1" smtClean="0"/>
              <a:t>IComparer&lt;Dog&gt;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Does not know how to sort objects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 smtClean="0"/>
              <a:t>dogs.Sort(new CompareDogByWeight());</a:t>
            </a:r>
            <a:endParaRPr lang="da-DK" sz="2800"/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  <a:endParaRPr lang="da-DK" sz="19200" b="1"/>
          </a:p>
        </p:txBody>
      </p:sp>
    </p:spTree>
    <p:extLst>
      <p:ext uri="{BB962C8B-B14F-4D97-AF65-F5344CB8AC3E}">
        <p14:creationId xmlns:p14="http://schemas.microsoft.com/office/powerpoint/2010/main" val="17015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Collection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smtClean="0"/>
              <a:t>Only manage items (simple/class type) w.r.t. storage/retrieval</a:t>
            </a:r>
          </a:p>
          <a:p>
            <a:r>
              <a:rPr lang="da-DK" smtClean="0"/>
              <a:t>Do </a:t>
            </a:r>
            <a:r>
              <a:rPr lang="da-DK" u="sng" smtClean="0"/>
              <a:t>not</a:t>
            </a:r>
            <a:r>
              <a:rPr lang="da-DK" smtClean="0"/>
              <a:t> use any functionality relating to type of items</a:t>
            </a:r>
          </a:p>
          <a:p>
            <a:r>
              <a:rPr lang="da-DK" smtClean="0"/>
              <a:t>Only variable is specific </a:t>
            </a:r>
            <a:r>
              <a:rPr lang="da-DK" u="sng" smtClean="0"/>
              <a:t>type</a:t>
            </a:r>
            <a:r>
              <a:rPr lang="da-DK" smtClean="0"/>
              <a:t> of items</a:t>
            </a:r>
          </a:p>
          <a:p>
            <a:r>
              <a:rPr lang="da-DK" smtClean="0"/>
              <a:t>Type is candidate for </a:t>
            </a:r>
            <a:r>
              <a:rPr lang="da-DK" u="sng" smtClean="0"/>
              <a:t>parameterisation</a:t>
            </a:r>
          </a:p>
          <a:p>
            <a:r>
              <a:rPr lang="da-DK" smtClean="0"/>
              <a:t>Why not just use inheritance…?</a:t>
            </a:r>
            <a:endParaRPr lang="da-DK"/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32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-17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439</Words>
  <Application>Microsoft Office PowerPoint</Application>
  <PresentationFormat>Widescreen</PresentationFormat>
  <Paragraphs>218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Code!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Code!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  <vt:lpstr>Code!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38</cp:revision>
  <dcterms:created xsi:type="dcterms:W3CDTF">2017-09-05T14:00:27Z</dcterms:created>
  <dcterms:modified xsi:type="dcterms:W3CDTF">2018-09-12T19:24:26Z</dcterms:modified>
</cp:coreProperties>
</file>