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4" r:id="rId3"/>
    <p:sldId id="415" r:id="rId4"/>
    <p:sldId id="417" r:id="rId5"/>
    <p:sldId id="416" r:id="rId6"/>
    <p:sldId id="41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(interfaces)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2018-03-10T09:07:08Z</dcterms:modified>
</cp:coreProperties>
</file>