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73" r:id="rId5"/>
    <p:sldId id="454" r:id="rId6"/>
    <p:sldId id="465" r:id="rId7"/>
    <p:sldId id="444" r:id="rId8"/>
    <p:sldId id="458" r:id="rId9"/>
    <p:sldId id="456" r:id="rId10"/>
    <p:sldId id="466" r:id="rId11"/>
    <p:sldId id="468" r:id="rId12"/>
    <p:sldId id="469" r:id="rId13"/>
    <p:sldId id="467" r:id="rId14"/>
    <p:sldId id="459" r:id="rId15"/>
    <p:sldId id="460" r:id="rId16"/>
    <p:sldId id="461" r:id="rId17"/>
    <p:sldId id="462" r:id="rId18"/>
    <p:sldId id="463" r:id="rId19"/>
    <p:sldId id="453" r:id="rId20"/>
    <p:sldId id="464" r:id="rId21"/>
    <p:sldId id="474" r:id="rId22"/>
    <p:sldId id="475" r:id="rId23"/>
    <p:sldId id="476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Adapter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AdapterICAC&lt;T&gt;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pic>
        <p:nvPicPr>
          <p:cNvPr id="11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341466" y="2573132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Adapter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5632699" y="178593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5632699" y="3491230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adaptee = adaptee;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adaptee.GetArray().ToList();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smtClean="0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 smtClean="0">
                <a:latin typeface="Consolas" panose="020B0609020204030204" pitchFamily="49" charset="0"/>
              </a:rPr>
              <a:t>_adaptee.ElementAt(pos);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 smtClean="0">
                <a:latin typeface="Consolas" panose="020B0609020204030204" pitchFamily="49" charset="0"/>
              </a:rPr>
              <a:t>carIC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 Car collection through new interface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carIC.Remove(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 aCar = carIC.At(3);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smtClean="0">
                <a:latin typeface="Consolas" panose="020B0609020204030204" pitchFamily="49" charset="0"/>
              </a:rPr>
              <a:t> PrintContent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 smtClean="0">
                <a:latin typeface="Consolas" panose="020B0609020204030204" pitchFamily="49" charset="0"/>
              </a:rPr>
              <a:t>(</a:t>
            </a:r>
            <a:r>
              <a:rPr lang="fr-F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 smtClean="0">
                <a:latin typeface="Consolas" panose="020B0609020204030204" pitchFamily="49" charset="0"/>
              </a:rPr>
              <a:t>&gt; </a:t>
            </a:r>
            <a:r>
              <a:rPr lang="fr-FR" sz="2400" b="1">
                <a:latin typeface="Consolas" panose="020B0609020204030204" pitchFamily="49" charset="0"/>
              </a:rPr>
              <a:t>ic)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nn-NO" sz="2400" b="1" smtClean="0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smtClean="0">
                <a:latin typeface="Consolas" panose="020B0609020204030204" pitchFamily="49" charset="0"/>
              </a:rPr>
              <a:t> </a:t>
            </a:r>
            <a:r>
              <a:rPr lang="nn-NO" sz="2400" b="1">
                <a:latin typeface="Consolas" panose="020B0609020204030204" pitchFamily="49" charset="0"/>
              </a:rPr>
              <a:t>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illedresultat for lab flas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327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</p:txBody>
      </p:sp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X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1960062" y="2615899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4360676" y="3427405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5617661" y="2968356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</a:t>
            </a:r>
            <a:r>
              <a:rPr lang="da-DK" sz="3600" b="1" smtClean="0">
                <a:latin typeface="Consolas" panose="020B0609020204030204" pitchFamily="49" charset="0"/>
              </a:rPr>
              <a:t> adapter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AdapterXY</a:t>
            </a:r>
            <a:r>
              <a:rPr lang="da-DK" sz="36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(adapter);</a:t>
            </a:r>
            <a:endParaRPr lang="da-DK" sz="3600" b="1" smtClean="0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Adapter</a:t>
            </a:r>
          </a:p>
          <a:p>
            <a:pPr algn="ctr"/>
            <a:r>
              <a:rPr lang="da-DK" sz="2800" smtClean="0"/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21387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0184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the functionality of interface IX by means of interface IY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14" y="2523205"/>
            <a:ext cx="1757821" cy="17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[] GetArray()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[] GetArray();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All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Add(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void</a:t>
            </a:r>
            <a:r>
              <a:rPr lang="da-DK" sz="2400" b="1" smtClean="0">
                <a:latin typeface="Consolas" panose="020B0609020204030204" pitchFamily="49" charset="0"/>
              </a:rPr>
              <a:t> DeleteAt(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460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163</cp:revision>
  <dcterms:created xsi:type="dcterms:W3CDTF">2017-09-05T14:00:27Z</dcterms:created>
  <dcterms:modified xsi:type="dcterms:W3CDTF">2018-11-04T18:25:12Z</dcterms:modified>
</cp:coreProperties>
</file>