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3" r:id="rId3"/>
    <p:sldId id="334" r:id="rId4"/>
    <p:sldId id="342" r:id="rId5"/>
    <p:sldId id="343" r:id="rId6"/>
    <p:sldId id="348" r:id="rId7"/>
    <p:sldId id="335" r:id="rId8"/>
    <p:sldId id="350" r:id="rId9"/>
    <p:sldId id="351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25-10-2018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smtClean="0"/>
              <a:t>Persistency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rundet rektangel 2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4" name="Afrundet rektangel 13"/>
          <p:cNvSpPr/>
          <p:nvPr/>
        </p:nvSpPr>
        <p:spPr>
          <a:xfrm>
            <a:off x="1124953" y="3214436"/>
            <a:ext cx="2045368" cy="13956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File</a:t>
            </a:r>
          </a:p>
          <a:p>
            <a:pPr algn="ctr"/>
            <a:r>
              <a:rPr lang="da-DK" sz="2800" smtClean="0">
                <a:solidFill>
                  <a:srgbClr val="FFFF00"/>
                </a:solidFill>
              </a:rPr>
              <a:t>(json)</a:t>
            </a:r>
            <a:endParaRPr lang="da-DK" sz="2800">
              <a:solidFill>
                <a:srgbClr val="FFFF00"/>
              </a:solidFill>
            </a:endParaRPr>
          </a:p>
        </p:txBody>
      </p:sp>
      <p:sp>
        <p:nvSpPr>
          <p:cNvPr id="4" name="Opad-nedadgående pil 3"/>
          <p:cNvSpPr/>
          <p:nvPr/>
        </p:nvSpPr>
        <p:spPr>
          <a:xfrm>
            <a:off x="1780674" y="1353554"/>
            <a:ext cx="733926" cy="2100846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63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(Console)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API</a:t>
            </a:r>
            <a:endParaRPr lang="da-DK"/>
          </a:p>
        </p:txBody>
      </p:sp>
      <p:sp>
        <p:nvSpPr>
          <p:cNvPr id="9" name="Forbudstavle 8"/>
          <p:cNvSpPr/>
          <p:nvPr/>
        </p:nvSpPr>
        <p:spPr>
          <a:xfrm>
            <a:off x="2270321" y="1810912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21" y="1430686"/>
            <a:ext cx="2085975" cy="2190750"/>
          </a:xfrm>
          <a:prstGeom prst="rect">
            <a:avLst/>
          </a:prstGeom>
        </p:spPr>
      </p:pic>
      <p:sp>
        <p:nvSpPr>
          <p:cNvPr id="2" name="Magnetpladelager 1"/>
          <p:cNvSpPr/>
          <p:nvPr/>
        </p:nvSpPr>
        <p:spPr>
          <a:xfrm>
            <a:off x="8079204" y="485574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1124953" y="210552"/>
            <a:ext cx="20453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App</a:t>
            </a:r>
          </a:p>
          <a:p>
            <a:pPr algn="ctr"/>
            <a:r>
              <a:rPr lang="da-DK" sz="2400" smtClean="0"/>
              <a:t>(UWP)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8079204" y="210552"/>
            <a:ext cx="3031958" cy="139566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28220" y="1485900"/>
            <a:ext cx="733926" cy="3715751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Højre-venstrepil 5"/>
          <p:cNvSpPr/>
          <p:nvPr/>
        </p:nvSpPr>
        <p:spPr>
          <a:xfrm>
            <a:off x="2968792" y="475246"/>
            <a:ext cx="5263816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Core </a:t>
            </a:r>
            <a:r>
              <a:rPr lang="da-DK" smtClean="0"/>
              <a:t>2.x </a:t>
            </a:r>
            <a:r>
              <a:rPr lang="da-DK" smtClean="0"/>
              <a:t>API</a:t>
            </a:r>
            <a:endParaRPr lang="da-DK"/>
          </a:p>
        </p:txBody>
      </p:sp>
      <p:sp>
        <p:nvSpPr>
          <p:cNvPr id="3" name="Ellipse 2"/>
          <p:cNvSpPr/>
          <p:nvPr/>
        </p:nvSpPr>
        <p:spPr>
          <a:xfrm>
            <a:off x="4497493" y="386080"/>
            <a:ext cx="2248747" cy="11514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Picture 2" descr="Billedresulta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321" y="181091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4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7290486" y="415089"/>
            <a:ext cx="4028303" cy="60689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>
                <a:solidFill>
                  <a:srgbClr val="FFFF00"/>
                </a:solidFill>
              </a:rPr>
              <a:t>Local</a:t>
            </a:r>
            <a:endParaRPr lang="da-DK" sz="4800">
              <a:solidFill>
                <a:srgbClr val="FFFF00"/>
              </a:solidFill>
            </a:endParaRPr>
          </a:p>
        </p:txBody>
      </p:sp>
      <p:sp>
        <p:nvSpPr>
          <p:cNvPr id="2" name="Magnetpladelager 1"/>
          <p:cNvSpPr/>
          <p:nvPr/>
        </p:nvSpPr>
        <p:spPr>
          <a:xfrm>
            <a:off x="7685251" y="385491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751974" y="415089"/>
            <a:ext cx="3758242" cy="606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1127960" y="3299254"/>
            <a:ext cx="3031958" cy="27285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</a:t>
            </a:r>
            <a:r>
              <a:rPr lang="da-DK" sz="3600" smtClean="0"/>
              <a:t>Framework</a:t>
            </a:r>
          </a:p>
          <a:p>
            <a:pPr algn="ctr"/>
            <a:r>
              <a:rPr lang="da-DK" sz="3600" smtClean="0"/>
              <a:t>(EF Core 2.x)</a:t>
            </a:r>
            <a:endParaRPr lang="da-DK" sz="3600" smtClean="0"/>
          </a:p>
        </p:txBody>
      </p:sp>
      <p:sp>
        <p:nvSpPr>
          <p:cNvPr id="10" name="Forbudstavle 9"/>
          <p:cNvSpPr/>
          <p:nvPr/>
        </p:nvSpPr>
        <p:spPr>
          <a:xfrm>
            <a:off x="4969459" y="2054914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3" name="Højre-venstrepil 12"/>
          <p:cNvSpPr/>
          <p:nvPr/>
        </p:nvSpPr>
        <p:spPr>
          <a:xfrm>
            <a:off x="3935912" y="4230400"/>
            <a:ext cx="3928879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Core 2.x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5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59" y="205491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frundet rektangel 8"/>
          <p:cNvSpPr/>
          <p:nvPr/>
        </p:nvSpPr>
        <p:spPr>
          <a:xfrm>
            <a:off x="7290486" y="415089"/>
            <a:ext cx="4028303" cy="60689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>
                <a:solidFill>
                  <a:srgbClr val="FFFF00"/>
                </a:solidFill>
              </a:rPr>
              <a:t>Azure</a:t>
            </a:r>
            <a:endParaRPr lang="da-DK" sz="4800">
              <a:solidFill>
                <a:srgbClr val="FFFF00"/>
              </a:solidFill>
            </a:endParaRPr>
          </a:p>
        </p:txBody>
      </p:sp>
      <p:sp>
        <p:nvSpPr>
          <p:cNvPr id="2" name="Magnetpladelager 1"/>
          <p:cNvSpPr/>
          <p:nvPr/>
        </p:nvSpPr>
        <p:spPr>
          <a:xfrm>
            <a:off x="7685251" y="385491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751974" y="415089"/>
            <a:ext cx="3758242" cy="606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1" name="Afrundet rektangel 10"/>
          <p:cNvSpPr/>
          <p:nvPr/>
        </p:nvSpPr>
        <p:spPr>
          <a:xfrm>
            <a:off x="1127960" y="3299254"/>
            <a:ext cx="3031958" cy="272856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Entity </a:t>
            </a:r>
            <a:r>
              <a:rPr lang="da-DK" sz="3600" smtClean="0"/>
              <a:t>Framework</a:t>
            </a:r>
          </a:p>
          <a:p>
            <a:pPr algn="ctr"/>
            <a:r>
              <a:rPr lang="da-DK" sz="3600" smtClean="0"/>
              <a:t>(EF Core 2.x)</a:t>
            </a:r>
            <a:endParaRPr lang="da-DK" sz="3600" smtClean="0"/>
          </a:p>
        </p:txBody>
      </p:sp>
      <p:sp>
        <p:nvSpPr>
          <p:cNvPr id="13" name="Højre-venstrepil 12"/>
          <p:cNvSpPr/>
          <p:nvPr/>
        </p:nvSpPr>
        <p:spPr>
          <a:xfrm>
            <a:off x="3935912" y="4230400"/>
            <a:ext cx="3928879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Core 2.x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3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7290486" y="415089"/>
            <a:ext cx="4028303" cy="606893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>
                <a:solidFill>
                  <a:srgbClr val="FFFF00"/>
                </a:solidFill>
              </a:rPr>
              <a:t>Azure</a:t>
            </a:r>
            <a:endParaRPr lang="da-DK" sz="4800">
              <a:solidFill>
                <a:srgbClr val="FFFF00"/>
              </a:solidFill>
            </a:endParaRPr>
          </a:p>
        </p:txBody>
      </p:sp>
      <p:sp>
        <p:nvSpPr>
          <p:cNvPr id="2" name="Magnetpladelager 1"/>
          <p:cNvSpPr/>
          <p:nvPr/>
        </p:nvSpPr>
        <p:spPr>
          <a:xfrm>
            <a:off x="7685251" y="3854915"/>
            <a:ext cx="3031958" cy="1617245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smtClean="0"/>
              <a:t>Database</a:t>
            </a:r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751974" y="415089"/>
            <a:ext cx="3758242" cy="6068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 smtClean="0"/>
              <a:t>App</a:t>
            </a:r>
            <a:endParaRPr lang="da-DK" sz="4800"/>
          </a:p>
        </p:txBody>
      </p:sp>
      <p:sp>
        <p:nvSpPr>
          <p:cNvPr id="10" name="Afrundet rektangel 9"/>
          <p:cNvSpPr/>
          <p:nvPr/>
        </p:nvSpPr>
        <p:spPr>
          <a:xfrm>
            <a:off x="1015240" y="3468823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Model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1035703" y="4510905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Entity Framework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047279" y="2537790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1047279" y="1606757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96094" y="3069552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Opad-nedadgående pil 17"/>
          <p:cNvSpPr/>
          <p:nvPr/>
        </p:nvSpPr>
        <p:spPr>
          <a:xfrm>
            <a:off x="2392960" y="2152172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Opad-nedadgående pil 18"/>
          <p:cNvSpPr/>
          <p:nvPr/>
        </p:nvSpPr>
        <p:spPr>
          <a:xfrm>
            <a:off x="2382076" y="4054685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Højre-venstrepil 19"/>
          <p:cNvSpPr/>
          <p:nvPr/>
        </p:nvSpPr>
        <p:spPr>
          <a:xfrm>
            <a:off x="3935912" y="4428765"/>
            <a:ext cx="3928879" cy="866274"/>
          </a:xfrm>
          <a:prstGeom prst="left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mtClean="0"/>
              <a:t>EF Core 2.x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3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78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Persistency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66</cp:revision>
  <dcterms:created xsi:type="dcterms:W3CDTF">2017-09-05T14:00:27Z</dcterms:created>
  <dcterms:modified xsi:type="dcterms:W3CDTF">2018-10-25T18:36:07Z</dcterms:modified>
</cp:coreProperties>
</file>