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25" r:id="rId15"/>
    <p:sldId id="316" r:id="rId16"/>
    <p:sldId id="317" r:id="rId17"/>
    <p:sldId id="318" r:id="rId18"/>
    <p:sldId id="319" r:id="rId19"/>
    <p:sldId id="320" r:id="rId20"/>
    <p:sldId id="324" r:id="rId21"/>
    <p:sldId id="326" r:id="rId22"/>
    <p:sldId id="327" r:id="rId23"/>
    <p:sldId id="328" r:id="rId24"/>
    <p:sldId id="329" r:id="rId25"/>
    <p:sldId id="330" r:id="rId26"/>
    <p:sldId id="335" r:id="rId27"/>
    <p:sldId id="331" r:id="rId28"/>
    <p:sldId id="332" r:id="rId29"/>
    <p:sldId id="333" r:id="rId30"/>
    <p:sldId id="334" r:id="rId31"/>
    <p:sldId id="338" r:id="rId32"/>
    <p:sldId id="339" r:id="rId33"/>
    <p:sldId id="340" r:id="rId34"/>
    <p:sldId id="336" r:id="rId35"/>
    <p:sldId id="337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76506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Conditional statements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3" name="Vinklet forbindelse 22"/>
          <p:cNvCxnSpPr>
            <a:stCxn id="5" idx="3"/>
            <a:endCxn id="14" idx="0"/>
          </p:cNvCxnSpPr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>
            <a:stCxn id="14" idx="2"/>
          </p:cNvCxnSpPr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13" name="Vinklet forbindelse 12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14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lang="da-DK" sz="3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  price = 50;</a:t>
            </a:r>
            <a:endParaRPr lang="da-DK" sz="3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4" name="Vinklet forbindelse 43"/>
          <p:cNvCxnSpPr>
            <a:stCxn id="5" idx="3"/>
            <a:endCxn id="22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inklet forbindelse 44"/>
          <p:cNvCxnSpPr>
            <a:stCxn id="22" idx="3"/>
            <a:endCxn id="30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30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inklet forbindelse 52"/>
          <p:cNvCxnSpPr>
            <a:stCxn id="27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0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9" name="Vinklet forbindelse 28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30"/>
          <p:cNvCxnSpPr/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3" name="Vinklet forbindelse 32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inklet forbindelse 36"/>
          <p:cNvCxnSpPr/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inklet forbindelse 37"/>
          <p:cNvCxnSpPr/>
          <p:nvPr/>
        </p:nvCxnSpPr>
        <p:spPr>
          <a:xfrm rot="10800000" flipV="1">
            <a:off x="1666241" y="4851936"/>
            <a:ext cx="3891288" cy="539777"/>
          </a:xfrm>
          <a:prstGeom prst="bentConnector3">
            <a:avLst>
              <a:gd name="adj1" fmla="val -1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(?)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…</a:t>
            </a:r>
            <a:endParaRPr lang="da-DK" sz="28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Forbindelse 30"/>
          <p:cNvSpPr/>
          <p:nvPr/>
        </p:nvSpPr>
        <p:spPr>
          <a:xfrm>
            <a:off x="7552268" y="1432085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Forbindelse 31"/>
          <p:cNvSpPr/>
          <p:nvPr/>
        </p:nvSpPr>
        <p:spPr>
          <a:xfrm>
            <a:off x="7552268" y="3132085"/>
            <a:ext cx="457200" cy="4572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Forbindelse 32"/>
          <p:cNvSpPr/>
          <p:nvPr/>
        </p:nvSpPr>
        <p:spPr>
          <a:xfrm>
            <a:off x="7558331" y="4832085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>
                <a:latin typeface="Consolas" panose="020B0609020204030204" pitchFamily="49" charset="0"/>
              </a:rPr>
              <a:t>age &lt; </a:t>
            </a:r>
            <a:r>
              <a:rPr lang="da-DK" sz="2800" b="1" smtClean="0">
                <a:latin typeface="Consolas" panose="020B0609020204030204" pitchFamily="49" charset="0"/>
              </a:rPr>
              <a:t>18)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  <a:endParaRPr lang="da-DK" sz="28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1110827" y="480595"/>
            <a:ext cx="104580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latin typeface="Consolas" panose="020B0609020204030204" pitchFamily="49" charset="0"/>
              </a:rPr>
              <a:t>age &lt; </a:t>
            </a:r>
            <a:r>
              <a:rPr lang="da-DK" sz="2000" b="1" smtClean="0">
                <a:latin typeface="Consolas" panose="020B0609020204030204" pitchFamily="49" charset="0"/>
              </a:rPr>
              <a:t>18)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  <a:endParaRPr lang="da-DK" sz="20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&lt; </a:t>
            </a:r>
            <a:r>
              <a:rPr lang="da-DK" sz="2000" b="1" smtClean="0">
                <a:latin typeface="Consolas" panose="020B0609020204030204" pitchFamily="49" charset="0"/>
              </a:rPr>
              <a:t>30)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price = </a:t>
            </a:r>
            <a:r>
              <a:rPr lang="da-DK" sz="20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45;</a:t>
            </a:r>
            <a:endParaRPr lang="da-DK" sz="20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5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 &amp;&amp;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13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5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?)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3"/>
          </p:cNvCxnSpPr>
          <p:nvPr/>
        </p:nvCxnSpPr>
        <p:spPr>
          <a:xfrm flipH="1">
            <a:off x="3198877" y="3020331"/>
            <a:ext cx="548298" cy="2506848"/>
          </a:xfrm>
          <a:prstGeom prst="bentConnector4">
            <a:avLst>
              <a:gd name="adj1" fmla="val -224523"/>
              <a:gd name="adj2" fmla="val 9994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 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}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574111" y="3277602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ombe 21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3" name="Lige pilforbindelse 22"/>
          <p:cNvCxnSpPr>
            <a:stCxn id="30" idx="2"/>
            <a:endCxn id="22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26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7" name="Lige pilforbindelse 26"/>
          <p:cNvCxnSpPr>
            <a:stCxn id="26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stCxn id="22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 ||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5" idx="2"/>
            <a:endCxn id="18" idx="3"/>
          </p:cNvCxnSpPr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32"/>
          <p:cNvCxnSpPr>
            <a:stCxn id="5" idx="3"/>
          </p:cNvCxnSpPr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lang="da-DK" sz="3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discount;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(noOfItems &lt; 10)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discount = 0;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discount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10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10083576" y="2263038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083576" y="3980492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4308981" y="578720"/>
            <a:ext cx="727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discount = (noOfItems &lt; 10</a:t>
            </a:r>
            <a:r>
              <a:rPr lang="da-DK" sz="2400" b="1" smtClean="0">
                <a:latin typeface="Consolas" panose="020B0609020204030204" pitchFamily="49" charset="0"/>
              </a:rPr>
              <a:t>) ? 0 : 10;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15" name="Forbindelse 14"/>
          <p:cNvSpPr/>
          <p:nvPr/>
        </p:nvSpPr>
        <p:spPr>
          <a:xfrm>
            <a:off x="10005839" y="12103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800580" y="1210331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mbe 20"/>
          <p:cNvSpPr/>
          <p:nvPr/>
        </p:nvSpPr>
        <p:spPr>
          <a:xfrm>
            <a:off x="8195600" y="1210331"/>
            <a:ext cx="54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?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494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29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 smtClean="0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rgbClr val="B8B800"/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9526611" y="1516298"/>
            <a:ext cx="360000" cy="36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rbindelse 67"/>
          <p:cNvSpPr/>
          <p:nvPr/>
        </p:nvSpPr>
        <p:spPr>
          <a:xfrm>
            <a:off x="9526611" y="2613437"/>
            <a:ext cx="360000" cy="3600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Forbindelse 68"/>
          <p:cNvSpPr/>
          <p:nvPr/>
        </p:nvSpPr>
        <p:spPr>
          <a:xfrm>
            <a:off x="9526611" y="3740947"/>
            <a:ext cx="360000" cy="3600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Forbindelse 69"/>
          <p:cNvSpPr/>
          <p:nvPr/>
        </p:nvSpPr>
        <p:spPr>
          <a:xfrm>
            <a:off x="9526611" y="4804611"/>
            <a:ext cx="360000" cy="36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Vinklet forbindelse 70"/>
          <p:cNvCxnSpPr>
            <a:stCxn id="31" idx="3"/>
            <a:endCxn id="27" idx="0"/>
          </p:cNvCxnSpPr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32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 smtClean="0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8: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10;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14: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price = </a:t>
            </a:r>
            <a:r>
              <a:rPr lang="da-DK" sz="2400" b="1" smtClean="0">
                <a:solidFill>
                  <a:srgbClr val="B8B800"/>
                </a:solidFill>
                <a:latin typeface="Consolas" panose="020B0609020204030204" pitchFamily="49" charset="0"/>
              </a:rPr>
              <a:t>15;</a:t>
            </a:r>
            <a:endParaRPr lang="da-DK" sz="24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21: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price = 20;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price =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50;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Vinklet forbindelse 14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(age &lt; 18)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452</Words>
  <Application>Microsoft Office PowerPoint</Application>
  <PresentationFormat>Widescreen</PresentationFormat>
  <Paragraphs>236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Office-tema</vt:lpstr>
      <vt:lpstr>Conditional statements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46</cp:revision>
  <dcterms:created xsi:type="dcterms:W3CDTF">2017-09-05T14:00:27Z</dcterms:created>
  <dcterms:modified xsi:type="dcterms:W3CDTF">2018-02-24T16:32:00Z</dcterms:modified>
</cp:coreProperties>
</file>