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07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495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7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80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609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044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759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4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934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51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113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DCE1E-C4B8-47B6-AB64-15332EC4DB63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9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8899"/>
          </a:xfrm>
        </p:spPr>
        <p:txBody>
          <a:bodyPr>
            <a:normAutofit/>
          </a:bodyPr>
          <a:lstStyle/>
          <a:p>
            <a:r>
              <a:rPr lang="da-DK" sz="9600" smtClean="0"/>
              <a:t>PROG 3.9</a:t>
            </a:r>
            <a:endParaRPr lang="da-DK" sz="96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600" smtClean="0"/>
              <a:t>Correct prints of Invoices and Overview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159884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885950"/>
            <a:ext cx="63055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076450"/>
            <a:ext cx="6334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219325"/>
            <a:ext cx="6457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2162175"/>
            <a:ext cx="6429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3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043112"/>
            <a:ext cx="67151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085975"/>
            <a:ext cx="63817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9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PROG 3.9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 3.9</dc:title>
  <dc:creator>Per Laursen</dc:creator>
  <cp:lastModifiedBy>Per Laursen</cp:lastModifiedBy>
  <cp:revision>1</cp:revision>
  <dcterms:created xsi:type="dcterms:W3CDTF">2018-10-25T06:39:56Z</dcterms:created>
  <dcterms:modified xsi:type="dcterms:W3CDTF">2018-10-25T06:43:24Z</dcterms:modified>
</cp:coreProperties>
</file>