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65" r:id="rId3"/>
    <p:sldId id="368" r:id="rId4"/>
    <p:sldId id="366" r:id="rId5"/>
    <p:sldId id="367" r:id="rId6"/>
    <p:sldId id="371" r:id="rId7"/>
    <p:sldId id="380" r:id="rId8"/>
    <p:sldId id="372" r:id="rId9"/>
    <p:sldId id="381" r:id="rId10"/>
    <p:sldId id="373" r:id="rId11"/>
    <p:sldId id="374" r:id="rId12"/>
    <p:sldId id="375" r:id="rId13"/>
    <p:sldId id="376" r:id="rId14"/>
    <p:sldId id="377" r:id="rId15"/>
    <p:sldId id="378" r:id="rId16"/>
    <p:sldId id="379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17-02-2018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2"/>
            <a:ext cx="9144000" cy="1482473"/>
          </a:xfrm>
        </p:spPr>
        <p:txBody>
          <a:bodyPr>
            <a:normAutofit/>
          </a:bodyPr>
          <a:lstStyle/>
          <a:p>
            <a:r>
              <a:rPr lang="da-DK" sz="7200" b="1"/>
              <a:t>Concurrent data access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870315" y="1867712"/>
            <a:ext cx="2444885" cy="245137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6" name="Afrundet rektangel 5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””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pic>
        <p:nvPicPr>
          <p:cNvPr id="3076" name="Picture 4" descr="Billedresultat for lo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858" y="2022200"/>
            <a:ext cx="959798" cy="95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92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4" name="Højrepil 3"/>
          <p:cNvSpPr/>
          <p:nvPr/>
        </p:nvSpPr>
        <p:spPr>
          <a:xfrm>
            <a:off x="2736716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”Jack”</a:t>
            </a:r>
            <a:endParaRPr lang="da-DK" sz="2800"/>
          </a:p>
        </p:txBody>
      </p:sp>
      <p:sp>
        <p:nvSpPr>
          <p:cNvPr id="7" name="Højrepil 6"/>
          <p:cNvSpPr/>
          <p:nvPr/>
        </p:nvSpPr>
        <p:spPr>
          <a:xfrm flipH="1">
            <a:off x="7337897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”Tom”</a:t>
            </a:r>
            <a:endParaRPr lang="da-DK" sz="2800"/>
          </a:p>
        </p:txBody>
      </p:sp>
      <p:sp>
        <p:nvSpPr>
          <p:cNvPr id="9" name="Afrundet rektangel 8"/>
          <p:cNvSpPr/>
          <p:nvPr/>
        </p:nvSpPr>
        <p:spPr>
          <a:xfrm>
            <a:off x="4870315" y="1867712"/>
            <a:ext cx="2444885" cy="245137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””</a:t>
            </a:r>
            <a:endParaRPr lang="da-DK" sz="3600"/>
          </a:p>
        </p:txBody>
      </p:sp>
      <p:pic>
        <p:nvPicPr>
          <p:cNvPr id="11" name="Picture 4" descr="Billedresultat for lo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858" y="2022200"/>
            <a:ext cx="959798" cy="95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05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7" name="Højrepil 6"/>
          <p:cNvSpPr/>
          <p:nvPr/>
        </p:nvSpPr>
        <p:spPr>
          <a:xfrm flipH="1">
            <a:off x="7337897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”Tom”</a:t>
            </a:r>
            <a:endParaRPr lang="da-DK" sz="2800"/>
          </a:p>
        </p:txBody>
      </p:sp>
      <p:sp>
        <p:nvSpPr>
          <p:cNvPr id="9" name="Afrundet rektangel 8"/>
          <p:cNvSpPr/>
          <p:nvPr/>
        </p:nvSpPr>
        <p:spPr>
          <a:xfrm>
            <a:off x="7088221" y="1867712"/>
            <a:ext cx="226979" cy="245137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””</a:t>
            </a:r>
            <a:endParaRPr lang="da-DK" sz="3600"/>
          </a:p>
        </p:txBody>
      </p:sp>
      <p:sp>
        <p:nvSpPr>
          <p:cNvPr id="4" name="Højrepil 3"/>
          <p:cNvSpPr/>
          <p:nvPr/>
        </p:nvSpPr>
        <p:spPr>
          <a:xfrm>
            <a:off x="2736715" y="3136486"/>
            <a:ext cx="2581071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”Jack”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89621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7" name="Højrepil 6"/>
          <p:cNvSpPr/>
          <p:nvPr/>
        </p:nvSpPr>
        <p:spPr>
          <a:xfrm flipH="1">
            <a:off x="7337897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”Tom”</a:t>
            </a:r>
            <a:endParaRPr lang="da-DK" sz="2800"/>
          </a:p>
        </p:txBody>
      </p:sp>
      <p:sp>
        <p:nvSpPr>
          <p:cNvPr id="9" name="Afrundet rektangel 8"/>
          <p:cNvSpPr/>
          <p:nvPr/>
        </p:nvSpPr>
        <p:spPr>
          <a:xfrm>
            <a:off x="7088221" y="1867712"/>
            <a:ext cx="226979" cy="245137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”Jack”</a:t>
            </a:r>
            <a:endParaRPr lang="da-DK" sz="3600"/>
          </a:p>
        </p:txBody>
      </p:sp>
      <p:sp>
        <p:nvSpPr>
          <p:cNvPr id="4" name="Højrepil 3"/>
          <p:cNvSpPr/>
          <p:nvPr/>
        </p:nvSpPr>
        <p:spPr>
          <a:xfrm>
            <a:off x="2736715" y="3136486"/>
            <a:ext cx="2581071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”Jack”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32528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9" name="Afrundet rektangel 8"/>
          <p:cNvSpPr/>
          <p:nvPr/>
        </p:nvSpPr>
        <p:spPr>
          <a:xfrm>
            <a:off x="4870316" y="1867712"/>
            <a:ext cx="214008" cy="245137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”Jack”</a:t>
            </a:r>
            <a:endParaRPr lang="da-DK" sz="3600"/>
          </a:p>
        </p:txBody>
      </p:sp>
      <p:sp>
        <p:nvSpPr>
          <p:cNvPr id="7" name="Højrepil 6"/>
          <p:cNvSpPr/>
          <p:nvPr/>
        </p:nvSpPr>
        <p:spPr>
          <a:xfrm flipH="1">
            <a:off x="6867728" y="3136486"/>
            <a:ext cx="2590799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”Tom”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41655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9" name="Afrundet rektangel 8"/>
          <p:cNvSpPr/>
          <p:nvPr/>
        </p:nvSpPr>
        <p:spPr>
          <a:xfrm>
            <a:off x="4870316" y="1867712"/>
            <a:ext cx="214008" cy="245137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”Tom”</a:t>
            </a:r>
            <a:endParaRPr lang="da-DK" sz="3600"/>
          </a:p>
        </p:txBody>
      </p:sp>
      <p:sp>
        <p:nvSpPr>
          <p:cNvPr id="7" name="Højrepil 6"/>
          <p:cNvSpPr/>
          <p:nvPr/>
        </p:nvSpPr>
        <p:spPr>
          <a:xfrm flipH="1">
            <a:off x="6867728" y="3136486"/>
            <a:ext cx="2590799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”Tom”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14409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870315" y="1867712"/>
            <a:ext cx="2444885" cy="245137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6" name="Afrundet rektangel 5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”Tom”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pic>
        <p:nvPicPr>
          <p:cNvPr id="3076" name="Picture 4" descr="Billedresultat for lo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858" y="2022200"/>
            <a:ext cx="959798" cy="95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6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6" name="Afrundet rektangel 5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Data</a:t>
            </a:r>
            <a:endParaRPr lang="da-DK" sz="4800"/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95176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6" name="Afrundet rektangel 5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” ”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77361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6" name="Afrundet rektangel 5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” ”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4" name="Højrepil 3"/>
          <p:cNvSpPr/>
          <p:nvPr/>
        </p:nvSpPr>
        <p:spPr>
          <a:xfrm>
            <a:off x="2795081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”Jim”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413909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6" name="Afrundet rektangel 5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”Jim”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4" name="Højrepil 3"/>
          <p:cNvSpPr/>
          <p:nvPr/>
        </p:nvSpPr>
        <p:spPr>
          <a:xfrm>
            <a:off x="2795081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”Jim”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246401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6" name="Afrundet rektangel 5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””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7" name="Højrepil 6"/>
          <p:cNvSpPr/>
          <p:nvPr/>
        </p:nvSpPr>
        <p:spPr>
          <a:xfrm flipH="1">
            <a:off x="7350867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”Tom”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27167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6" name="Afrundet rektangel 5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”Tom”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7" name="Højrepil 6"/>
          <p:cNvSpPr/>
          <p:nvPr/>
        </p:nvSpPr>
        <p:spPr>
          <a:xfrm flipH="1">
            <a:off x="7350867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”Tom”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25828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6" name="Afrundet rektangel 5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” ”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4" name="Højrepil 3"/>
          <p:cNvSpPr/>
          <p:nvPr/>
        </p:nvSpPr>
        <p:spPr>
          <a:xfrm>
            <a:off x="2795081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”Jack”</a:t>
            </a:r>
            <a:endParaRPr lang="da-DK" sz="2800"/>
          </a:p>
        </p:txBody>
      </p:sp>
      <p:sp>
        <p:nvSpPr>
          <p:cNvPr id="7" name="Højrepil 6"/>
          <p:cNvSpPr/>
          <p:nvPr/>
        </p:nvSpPr>
        <p:spPr>
          <a:xfrm flipH="1">
            <a:off x="7350867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”Tom”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21513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1704" y="3136486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6" name="Afrundet rektangel 5"/>
          <p:cNvSpPr/>
          <p:nvPr/>
        </p:nvSpPr>
        <p:spPr>
          <a:xfrm>
            <a:off x="5168630" y="3136486"/>
            <a:ext cx="1854740" cy="93385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”JTaom”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9798994" y="3142565"/>
            <a:ext cx="150130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Task</a:t>
            </a:r>
            <a:endParaRPr lang="da-DK" sz="4000"/>
          </a:p>
        </p:txBody>
      </p:sp>
      <p:sp>
        <p:nvSpPr>
          <p:cNvPr id="4" name="Højrepil 3"/>
          <p:cNvSpPr/>
          <p:nvPr/>
        </p:nvSpPr>
        <p:spPr>
          <a:xfrm>
            <a:off x="2795081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”Jack”</a:t>
            </a:r>
            <a:endParaRPr lang="da-DK" sz="2800"/>
          </a:p>
        </p:txBody>
      </p:sp>
      <p:sp>
        <p:nvSpPr>
          <p:cNvPr id="7" name="Højrepil 6"/>
          <p:cNvSpPr/>
          <p:nvPr/>
        </p:nvSpPr>
        <p:spPr>
          <a:xfrm flipH="1">
            <a:off x="7350867" y="3136486"/>
            <a:ext cx="2120630" cy="929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smtClean="0"/>
              <a:t>”Tom”</a:t>
            </a:r>
            <a:endParaRPr lang="da-DK" sz="2800"/>
          </a:p>
        </p:txBody>
      </p:sp>
      <p:pic>
        <p:nvPicPr>
          <p:cNvPr id="1026" name="Picture 2" descr="Billedresultat for confused face meme black gu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562" y="1668153"/>
            <a:ext cx="1383872" cy="118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78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113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Office-tema</vt:lpstr>
      <vt:lpstr>Concurrent data access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66</cp:revision>
  <dcterms:created xsi:type="dcterms:W3CDTF">2017-09-05T14:00:27Z</dcterms:created>
  <dcterms:modified xsi:type="dcterms:W3CDTF">2018-02-17T12:14:13Z</dcterms:modified>
</cp:coreProperties>
</file>