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09" r:id="rId4"/>
    <p:sldId id="310" r:id="rId5"/>
    <p:sldId id="316" r:id="rId6"/>
    <p:sldId id="312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48" d="100"/>
          <a:sy n="148" d="100"/>
        </p:scale>
        <p:origin x="55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31-01-2018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mtClean="0"/>
              <a:t>Programming </a:t>
            </a:r>
            <a:r>
              <a:rPr lang="da-DK" smtClean="0"/>
              <a:t>Process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10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/>
          <p:cNvSpPr txBox="1"/>
          <p:nvPr/>
        </p:nvSpPr>
        <p:spPr>
          <a:xfrm>
            <a:off x="1558344" y="4720107"/>
            <a:ext cx="9848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smtClean="0">
                <a:solidFill>
                  <a:srgbClr val="FF0000"/>
                </a:solidFill>
              </a:rPr>
              <a:t>Object-Oriented Programming</a:t>
            </a:r>
            <a:endParaRPr lang="da-DK" sz="6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95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327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a = b + 10;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Method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Statement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8298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smtClean="0">
                <a:solidFill>
                  <a:srgbClr val="FFFF00"/>
                </a:solidFill>
              </a:rPr>
              <a:t>int</a:t>
            </a:r>
            <a:r>
              <a:rPr lang="da-DK" sz="2800" smtClean="0"/>
              <a:t> Average(</a:t>
            </a:r>
            <a:r>
              <a:rPr lang="da-DK" sz="2800" smtClean="0">
                <a:solidFill>
                  <a:srgbClr val="FFFF00"/>
                </a:solidFill>
              </a:rPr>
              <a:t>int</a:t>
            </a:r>
            <a:r>
              <a:rPr lang="da-DK" sz="2800" smtClean="0"/>
              <a:t> a, </a:t>
            </a:r>
            <a:r>
              <a:rPr lang="da-DK" sz="2800" smtClean="0">
                <a:solidFill>
                  <a:srgbClr val="FFFF00"/>
                </a:solidFill>
              </a:rPr>
              <a:t>int</a:t>
            </a:r>
            <a:r>
              <a:rPr lang="da-DK" sz="2800" smtClean="0"/>
              <a:t> b)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</a:t>
            </a:r>
            <a:r>
              <a:rPr lang="da-DK" sz="2800" smtClean="0">
                <a:solidFill>
                  <a:srgbClr val="FFFF00"/>
                </a:solidFill>
              </a:rPr>
              <a:t>int</a:t>
            </a:r>
            <a:r>
              <a:rPr lang="da-DK" sz="2800" smtClean="0"/>
              <a:t> average = (a + b)/2;</a:t>
            </a:r>
          </a:p>
          <a:p>
            <a:r>
              <a:rPr lang="da-DK" sz="2800"/>
              <a:t> </a:t>
            </a:r>
            <a:r>
              <a:rPr lang="da-DK" sz="2800" smtClean="0"/>
              <a:t>  </a:t>
            </a:r>
            <a:r>
              <a:rPr lang="da-DK" sz="2800" smtClean="0">
                <a:solidFill>
                  <a:srgbClr val="FFFF00"/>
                </a:solidFill>
              </a:rPr>
              <a:t>return</a:t>
            </a:r>
            <a:r>
              <a:rPr lang="da-DK" sz="2800" smtClean="0"/>
              <a:t> average;</a:t>
            </a:r>
            <a:endParaRPr lang="da-DK" sz="2800"/>
          </a:p>
          <a:p>
            <a:r>
              <a:rPr lang="da-DK" sz="2800" smtClean="0"/>
              <a:t>}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0478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Method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0350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Student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GetScores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IsActive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CalculateSU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PhoneNo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1842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App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216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smtClean="0"/>
              <a:t>SchoolAdmin</a:t>
            </a:r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Student</a:t>
            </a:r>
            <a:endParaRPr lang="da-DK" sz="3200"/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Teacher</a:t>
            </a:r>
            <a:endParaRPr lang="da-DK" sz="3200"/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Course</a:t>
            </a:r>
            <a:endParaRPr lang="da-DK" sz="3200"/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smtClean="0"/>
              <a:t>Classroom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0621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9" y="1012573"/>
            <a:ext cx="4997198" cy="4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1012573"/>
            <a:ext cx="4911708" cy="49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965075"/>
            <a:ext cx="4091573" cy="2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" y="2065254"/>
            <a:ext cx="5356834" cy="2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9" y="816937"/>
            <a:ext cx="1645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smtClean="0"/>
              <a:t>Gender</a:t>
            </a:r>
          </a:p>
          <a:p>
            <a:endParaRPr lang="da-DK" sz="2800"/>
          </a:p>
          <a:p>
            <a:r>
              <a:rPr lang="da-DK" sz="2800" smtClean="0"/>
              <a:t>Height</a:t>
            </a:r>
          </a:p>
          <a:p>
            <a:endParaRPr lang="da-DK" sz="2800"/>
          </a:p>
          <a:p>
            <a:r>
              <a:rPr lang="da-DK" sz="2800" smtClean="0"/>
              <a:t>Weight</a:t>
            </a:r>
          </a:p>
          <a:p>
            <a:endParaRPr lang="da-DK" sz="2800"/>
          </a:p>
          <a:p>
            <a:r>
              <a:rPr lang="da-DK" sz="2800" smtClean="0"/>
              <a:t>Hair Color</a:t>
            </a:r>
          </a:p>
          <a:p>
            <a:endParaRPr lang="da-DK" sz="2800"/>
          </a:p>
          <a:p>
            <a:r>
              <a:rPr lang="da-DK" sz="2800" smtClean="0"/>
              <a:t>Eye Color</a:t>
            </a:r>
          </a:p>
          <a:p>
            <a:endParaRPr lang="da-DK" sz="2800"/>
          </a:p>
          <a:p>
            <a:r>
              <a:rPr lang="da-DK" sz="2800" smtClean="0"/>
              <a:t>…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1510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8" y="816937"/>
            <a:ext cx="6542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smtClean="0"/>
              <a:t>if (hungry AND foodAvailable)</a:t>
            </a:r>
          </a:p>
          <a:p>
            <a:r>
              <a:rPr lang="da-DK" sz="2800" smtClean="0"/>
              <a:t>{</a:t>
            </a:r>
          </a:p>
          <a:p>
            <a:r>
              <a:rPr lang="da-DK" sz="2800"/>
              <a:t> </a:t>
            </a:r>
            <a:r>
              <a:rPr lang="da-DK" sz="2800" smtClean="0"/>
              <a:t>  Eat(food);</a:t>
            </a:r>
          </a:p>
          <a:p>
            <a:r>
              <a:rPr lang="da-DK" sz="2800" smtClean="0"/>
              <a:t>}</a:t>
            </a:r>
          </a:p>
          <a:p>
            <a:endParaRPr lang="da-DK" sz="2800"/>
          </a:p>
          <a:p>
            <a:r>
              <a:rPr lang="da-DK" sz="2800" smtClean="0"/>
              <a:t>if (happy OR drunk)</a:t>
            </a:r>
          </a:p>
          <a:p>
            <a:r>
              <a:rPr lang="da-DK" sz="2800" smtClean="0"/>
              <a:t>{</a:t>
            </a:r>
          </a:p>
          <a:p>
            <a:r>
              <a:rPr lang="da-DK" sz="2800" smtClean="0"/>
              <a:t>   Dance();</a:t>
            </a:r>
          </a:p>
          <a:p>
            <a:r>
              <a:rPr lang="da-DK" sz="2800"/>
              <a:t>}</a:t>
            </a:r>
            <a:endParaRPr lang="da-DK" sz="2800" smtClean="0"/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972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046287" y="2474913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41471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783137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Machine-</a:t>
            </a:r>
            <a:endParaRPr lang="da-DK" altLang="da-DK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615156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Micro-</a:t>
            </a:r>
          </a:p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18399" y="2546351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75618" y="1520032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800" i="1" smtClean="0"/>
              <a:t>Idea</a:t>
            </a:r>
            <a:endParaRPr lang="da-DK" altLang="da-DK" sz="2800" i="1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336881" y="1737519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83681" y="2024857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12243" y="4761707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093" y="4761707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a-DK" altLang="da-DK" smtClean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04856" y="4761707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 smtClean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937295" y="1697149"/>
            <a:ext cx="3806232" cy="2265441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5573690" y="1697149"/>
            <a:ext cx="3806233" cy="2265442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z="3200" smtClean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19206" y="2733195"/>
            <a:ext cx="2678805" cy="503237"/>
          </a:xfrm>
          <a:prstGeom prst="rightArrow">
            <a:avLst>
              <a:gd name="adj1" fmla="val 50000"/>
              <a:gd name="adj2" fmla="val 11676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8" y="3236432"/>
            <a:ext cx="79482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129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Programming Process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35</cp:revision>
  <dcterms:created xsi:type="dcterms:W3CDTF">2017-09-05T14:00:27Z</dcterms:created>
  <dcterms:modified xsi:type="dcterms:W3CDTF">2018-01-31T14:14:22Z</dcterms:modified>
</cp:coreProperties>
</file>