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34" r:id="rId4"/>
    <p:sldId id="366" r:id="rId5"/>
    <p:sldId id="367" r:id="rId6"/>
    <p:sldId id="331" r:id="rId7"/>
    <p:sldId id="368" r:id="rId8"/>
    <p:sldId id="332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Unit Tests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586289"/>
            <a:ext cx="10268265" cy="48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8" y="952001"/>
            <a:ext cx="10709162" cy="4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92567" y="859940"/>
            <a:ext cx="7004886" cy="46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6460" y="584383"/>
            <a:ext cx="7305508" cy="42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45536" y="585136"/>
            <a:ext cx="7164638" cy="52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5007" y="1005573"/>
            <a:ext cx="7469940" cy="48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86" y="609098"/>
            <a:ext cx="8992571" cy="46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Live Unit Testing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Runs in the background while you write code</a:t>
            </a:r>
            <a:endParaRPr lang="da-DK" smtClean="0"/>
          </a:p>
          <a:p>
            <a:r>
              <a:rPr lang="da-DK" smtClean="0"/>
              <a:t>Real-time </a:t>
            </a:r>
            <a:r>
              <a:rPr lang="da-DK" smtClean="0"/>
              <a:t>feedback</a:t>
            </a:r>
            <a:endParaRPr lang="da-DK" smtClean="0"/>
          </a:p>
          <a:p>
            <a:r>
              <a:rPr lang="en-US" smtClean="0"/>
              <a:t>Enable by choosing </a:t>
            </a:r>
            <a:r>
              <a:rPr lang="en-US" b="1"/>
              <a:t>Test | Live Unit Testing | Start</a:t>
            </a:r>
            <a:r>
              <a:rPr lang="en-US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2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9390" y="1985211"/>
            <a:ext cx="10605836" cy="28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207" y="2059087"/>
            <a:ext cx="9617677" cy="24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Test-Driven Development (TDD)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 smtClean="0"/>
              <a:t>Write </a:t>
            </a:r>
            <a:r>
              <a:rPr lang="da-DK" b="1" smtClean="0"/>
              <a:t>Unit </a:t>
            </a:r>
            <a:r>
              <a:rPr lang="da-DK" b="1" smtClean="0"/>
              <a:t>Tests </a:t>
            </a:r>
            <a:r>
              <a:rPr lang="da-DK" smtClean="0"/>
              <a:t>based on requirement specifications</a:t>
            </a:r>
            <a:endParaRPr lang="da-DK" smtClean="0"/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Write code </a:t>
            </a:r>
            <a:r>
              <a:rPr lang="da-DK" smtClean="0"/>
              <a:t>(goal: turn all Unit Tests green)</a:t>
            </a:r>
            <a:endParaRPr lang="da-DK" smtClean="0"/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Run Unit Tests</a:t>
            </a:r>
            <a:r>
              <a:rPr lang="da-DK" smtClean="0"/>
              <a:t>: if any tests fail, go to 2</a:t>
            </a:r>
            <a:endParaRPr lang="da-DK" smtClean="0"/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Refactor code</a:t>
            </a:r>
            <a:r>
              <a:rPr lang="da-DK" smtClean="0"/>
              <a:t>. Goals:</a:t>
            </a:r>
            <a:endParaRPr lang="da-DK" smtClean="0"/>
          </a:p>
          <a:p>
            <a:pPr lvl="1"/>
            <a:r>
              <a:rPr lang="da-DK" smtClean="0"/>
              <a:t>Increase code quality </a:t>
            </a:r>
            <a:r>
              <a:rPr lang="da-DK" smtClean="0"/>
              <a:t>(?)</a:t>
            </a:r>
          </a:p>
          <a:p>
            <a:pPr lvl="1"/>
            <a:r>
              <a:rPr lang="da-DK" smtClean="0"/>
              <a:t>Keep all Unit Tests green</a:t>
            </a:r>
            <a:endParaRPr lang="da-DK" smtClean="0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0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811" y="1260859"/>
            <a:ext cx="8588510" cy="37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Code coverage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55995" cy="4351338"/>
          </a:xfrm>
        </p:spPr>
        <p:txBody>
          <a:bodyPr/>
          <a:lstStyle/>
          <a:p>
            <a:r>
              <a:rPr lang="da-DK" smtClean="0"/>
              <a:t>Are all parts of the code ”touched” by the Unit Test?</a:t>
            </a:r>
            <a:endParaRPr lang="da-DK" smtClean="0"/>
          </a:p>
          <a:p>
            <a:r>
              <a:rPr lang="da-DK" smtClean="0"/>
              <a:t>All lines of code should be covered by at least one Unit Test case</a:t>
            </a:r>
            <a:endParaRPr lang="da-DK" smtClean="0"/>
          </a:p>
          <a:p>
            <a:r>
              <a:rPr lang="en-US" smtClean="0"/>
              <a:t>Start code coverage analysis by choosing </a:t>
            </a:r>
            <a:r>
              <a:rPr lang="en-US" b="1" smtClean="0"/>
              <a:t>Test </a:t>
            </a:r>
            <a:r>
              <a:rPr lang="en-US" b="1"/>
              <a:t>| Analyze Code Coverage | All </a:t>
            </a:r>
            <a:r>
              <a:rPr lang="en-US" b="1" smtClean="0"/>
              <a:t>Tests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80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9221" y="334878"/>
            <a:ext cx="10458116" cy="1782679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9221" y="2594977"/>
            <a:ext cx="10512258" cy="30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3" y="2434639"/>
            <a:ext cx="11330958" cy="1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24" y="1108411"/>
            <a:ext cx="9033649" cy="44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1725027"/>
            <a:ext cx="9241677" cy="30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4" y="901616"/>
            <a:ext cx="9016360" cy="43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4" y="1450306"/>
            <a:ext cx="9931523" cy="37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Unit Test Structure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 smtClean="0"/>
              <a:t>ARRANGE</a:t>
            </a:r>
            <a:r>
              <a:rPr lang="da-DK" smtClean="0"/>
              <a:t>: </a:t>
            </a:r>
            <a:r>
              <a:rPr lang="da-DK" smtClean="0"/>
              <a:t>Create scenario for this specific test</a:t>
            </a:r>
            <a:endParaRPr lang="da-DK" smtClean="0"/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ACT</a:t>
            </a:r>
            <a:r>
              <a:rPr lang="da-DK" smtClean="0"/>
              <a:t>: </a:t>
            </a:r>
            <a:r>
              <a:rPr lang="da-DK" smtClean="0"/>
              <a:t>Perform the test (e.g. a single method call)</a:t>
            </a:r>
            <a:endParaRPr lang="da-DK" smtClean="0"/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ASSERT</a:t>
            </a:r>
            <a:r>
              <a:rPr lang="da-DK" smtClean="0"/>
              <a:t>: </a:t>
            </a:r>
            <a:r>
              <a:rPr lang="da-DK"/>
              <a:t>C</a:t>
            </a:r>
            <a:r>
              <a:rPr lang="da-DK" smtClean="0"/>
              <a:t>ompare expected and actual result of the test</a:t>
            </a:r>
            <a:endParaRPr lang="da-DK" smtClean="0"/>
          </a:p>
          <a:p>
            <a:pPr marL="514350" indent="-514350">
              <a:buFont typeface="+mj-lt"/>
              <a:buAutoNum type="arabicPeriod"/>
            </a:pPr>
            <a:endParaRPr lang="da-DK"/>
          </a:p>
          <a:p>
            <a:pPr marL="0" indent="0" algn="ctr">
              <a:buNone/>
            </a:pP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endParaRPr lang="da-DK" sz="7200" b="1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a-DK" sz="7200" b="1" smtClean="0">
                <a:solidFill>
                  <a:srgbClr val="FF0000"/>
                </a:solidFill>
              </a:rPr>
              <a:t>FAIL</a:t>
            </a:r>
            <a:endParaRPr lang="da-DK" sz="7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52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Unit Test </a:t>
            </a:r>
            <a:r>
              <a:rPr lang="da-DK" b="1" smtClean="0"/>
              <a:t>project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Add to same </a:t>
            </a:r>
            <a:r>
              <a:rPr lang="da-DK" i="1" smtClean="0"/>
              <a:t>solution</a:t>
            </a:r>
            <a:r>
              <a:rPr lang="da-DK" smtClean="0"/>
              <a:t> </a:t>
            </a:r>
            <a:r>
              <a:rPr lang="da-DK" smtClean="0"/>
              <a:t>as project under test</a:t>
            </a:r>
            <a:endParaRPr lang="da-DK" smtClean="0"/>
          </a:p>
          <a:p>
            <a:r>
              <a:rPr lang="da-DK" smtClean="0"/>
              <a:t>Type of project is </a:t>
            </a:r>
            <a:r>
              <a:rPr lang="da-DK" i="1" smtClean="0"/>
              <a:t>Unit Test Project</a:t>
            </a:r>
          </a:p>
          <a:p>
            <a:r>
              <a:rPr lang="da-DK" smtClean="0"/>
              <a:t>Name: up to you </a:t>
            </a:r>
            <a:r>
              <a:rPr lang="da-DK" smtClean="0">
                <a:sym typeface="Wingdings" panose="05000000000000000000" pitchFamily="2" charset="2"/>
              </a:rPr>
              <a:t>. E.g.</a:t>
            </a:r>
            <a:r>
              <a:rPr lang="da-DK" smtClean="0"/>
              <a:t> </a:t>
            </a:r>
            <a:r>
              <a:rPr lang="da-DK" b="1" smtClean="0"/>
              <a:t>UnitTestProject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25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5516480" y="210552"/>
            <a:ext cx="3729788" cy="1215189"/>
          </a:xfrm>
          <a:prstGeom prst="wedgeRoundRectCallout">
            <a:avLst>
              <a:gd name="adj1" fmla="val -76589"/>
              <a:gd name="adj2" fmla="val 68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”This class contains Unit </a:t>
            </a:r>
            <a:r>
              <a:rPr lang="da-DK" sz="2800" smtClean="0"/>
              <a:t>Test </a:t>
            </a:r>
            <a:r>
              <a:rPr lang="da-DK" sz="2800" smtClean="0"/>
              <a:t>methods”</a:t>
            </a:r>
            <a:endParaRPr lang="da-DK" sz="2800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295901" y="4116805"/>
            <a:ext cx="3463088" cy="1215189"/>
          </a:xfrm>
          <a:prstGeom prst="wedgeRoundRectCallout">
            <a:avLst>
              <a:gd name="adj1" fmla="val -39546"/>
              <a:gd name="adj2" fmla="val -117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”This method is a Unit </a:t>
            </a:r>
            <a:r>
              <a:rPr lang="da-DK" sz="2800" smtClean="0"/>
              <a:t>Test </a:t>
            </a:r>
            <a:r>
              <a:rPr lang="da-DK" sz="2800"/>
              <a:t>method”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81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16" y="640180"/>
            <a:ext cx="9890685" cy="44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29" y="839954"/>
            <a:ext cx="8896850" cy="5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199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Office-tema</vt:lpstr>
      <vt:lpstr>Unit Tests</vt:lpstr>
      <vt:lpstr>Test-Driven Development (TDD)</vt:lpstr>
      <vt:lpstr>PowerPoint-præsentation</vt:lpstr>
      <vt:lpstr>Unit Test Structure</vt:lpstr>
      <vt:lpstr>Unit Test project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Live Unit Testing</vt:lpstr>
      <vt:lpstr>PowerPoint-præsentation</vt:lpstr>
      <vt:lpstr>PowerPoint-præsentation</vt:lpstr>
      <vt:lpstr>PowerPoint-præsentation</vt:lpstr>
      <vt:lpstr>Code coverage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63</cp:revision>
  <dcterms:created xsi:type="dcterms:W3CDTF">2017-09-05T14:00:27Z</dcterms:created>
  <dcterms:modified xsi:type="dcterms:W3CDTF">2018-02-17T12:28:03Z</dcterms:modified>
</cp:coreProperties>
</file>