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519" r:id="rId3"/>
    <p:sldId id="520" r:id="rId4"/>
    <p:sldId id="521" r:id="rId5"/>
    <p:sldId id="522" r:id="rId6"/>
    <p:sldId id="525" r:id="rId7"/>
    <p:sldId id="543" r:id="rId8"/>
    <p:sldId id="544" r:id="rId9"/>
    <p:sldId id="526" r:id="rId10"/>
    <p:sldId id="560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48" r:id="rId21"/>
    <p:sldId id="547" r:id="rId22"/>
    <p:sldId id="536" r:id="rId23"/>
    <p:sldId id="537" r:id="rId24"/>
    <p:sldId id="538" r:id="rId25"/>
    <p:sldId id="539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10-11-2018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70252"/>
          </a:xfrm>
        </p:spPr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br>
              <a:rPr lang="da-DK" sz="9600" b="1" smtClean="0"/>
            </a:b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4800" b="1" smtClean="0">
                <a:solidFill>
                  <a:srgbClr val="FF0000"/>
                </a:solidFill>
              </a:rPr>
              <a:t>NB: NOT valid after August 2018</a:t>
            </a:r>
            <a:endParaRPr lang="da-DK" sz="4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Implementation of data conversion methods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CopyableBase</a:t>
            </a:r>
            <a:r>
              <a:rPr lang="da-DK" sz="2400" smtClean="0"/>
              <a:t> or </a:t>
            </a:r>
            <a:r>
              <a:rPr lang="da-DK" sz="2400" b="1" smtClean="0"/>
              <a:t>CopyableWithDefaultValuesBase </a:t>
            </a:r>
            <a:r>
              <a:rPr lang="da-DK" sz="2400" smtClean="0"/>
              <a:t>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CopyableBase</a:t>
            </a:r>
            <a:r>
              <a:rPr lang="da-DK" sz="2400" smtClean="0"/>
              <a:t>, or </a:t>
            </a:r>
            <a:r>
              <a:rPr lang="da-DK" sz="2400" b="1"/>
              <a:t>CopyableWithDefaultValuesBase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000" b="1" smtClean="0">
                <a:latin typeface="Consolas" panose="020B0609020204030204" pitchFamily="49" charset="0"/>
              </a:rPr>
              <a:t>Title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Year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{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2000" b="1" smtClean="0">
                <a:latin typeface="Consolas" panose="020B0609020204030204" pitchFamily="49" charset="0"/>
              </a:rPr>
              <a:t>SetDefaultValues()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Key = </a:t>
            </a:r>
            <a:r>
              <a:rPr lang="da-DK" sz="2000" b="1" smtClean="0">
                <a:latin typeface="Consolas" panose="020B0609020204030204" pitchFamily="49" charset="0"/>
              </a:rPr>
              <a:t>NullKey;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Title = 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Year =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Must implement all data conversion methods – some implemen-tations may be trivial</a:t>
            </a:r>
            <a:endParaRPr lang="da-DK" sz="2400" b="1" smtClean="0"/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4313944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4519867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4083126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4520753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  <a:endCxn id="22" idx="2"/>
          </p:cNvCxnSpPr>
          <p:nvPr/>
        </p:nvCxnSpPr>
        <p:spPr>
          <a:xfrm flipV="1">
            <a:off x="9652878" y="4100710"/>
            <a:ext cx="0" cy="42004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Implementation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conversion methods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11260</TotalTime>
  <Words>1027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Office-tema</vt:lpstr>
      <vt:lpstr>How-To  NB: NOT valid after August 2018</vt:lpstr>
      <vt:lpstr>Step 01 – Create Domain Class</vt:lpstr>
      <vt:lpstr>PowerPoint-præsentation</vt:lpstr>
      <vt:lpstr>Step 02 – Create Domain View Model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04 (Optional) – Create/Update ObjectProvider class</vt:lpstr>
      <vt:lpstr>PowerPoint-præsentation</vt:lpstr>
      <vt:lpstr>Step 05 – Create Details View Model Class</vt:lpstr>
      <vt:lpstr>PowerPoint-præsentation</vt:lpstr>
      <vt:lpstr>Step 06 – Create Item View Model Class</vt:lpstr>
      <vt:lpstr>PowerPoint-præsentation</vt:lpstr>
      <vt:lpstr>Step 07 – Create View Model Factory Class</vt:lpstr>
      <vt:lpstr>PowerPoint-præsentation</vt:lpstr>
      <vt:lpstr>Step 08 – Create MasterDetails View Model Class</vt:lpstr>
      <vt:lpstr>PowerPoint-præsentation</vt:lpstr>
      <vt:lpstr>PowerPoint-præsentation</vt:lpstr>
      <vt:lpstr>PowerPoint-præsentation</vt:lpstr>
      <vt:lpstr>Step 09 – Create Domain-specific View</vt:lpstr>
      <vt:lpstr>Step 10 (Optional)  – Create Domain-specific graphic</vt:lpstr>
      <vt:lpstr>Step 11 – Create Top-level navigation View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490</cp:revision>
  <dcterms:created xsi:type="dcterms:W3CDTF">2017-04-11T11:00:29Z</dcterms:created>
  <dcterms:modified xsi:type="dcterms:W3CDTF">2018-11-10T13:19:49Z</dcterms:modified>
</cp:coreProperties>
</file>