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33" r:id="rId3"/>
    <p:sldId id="334" r:id="rId4"/>
    <p:sldId id="342" r:id="rId5"/>
    <p:sldId id="343" r:id="rId6"/>
    <p:sldId id="348" r:id="rId7"/>
    <p:sldId id="341" r:id="rId8"/>
    <p:sldId id="335" r:id="rId9"/>
    <p:sldId id="336" r:id="rId10"/>
    <p:sldId id="338" r:id="rId11"/>
    <p:sldId id="339" r:id="rId12"/>
    <p:sldId id="337" r:id="rId13"/>
    <p:sldId id="340" r:id="rId14"/>
    <p:sldId id="344" r:id="rId15"/>
    <p:sldId id="345" r:id="rId16"/>
    <p:sldId id="346" r:id="rId17"/>
    <p:sldId id="347" r:id="rId1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smtClean="0"/>
              <a:t>Persistency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frundet rektangel 18"/>
          <p:cNvSpPr/>
          <p:nvPr/>
        </p:nvSpPr>
        <p:spPr>
          <a:xfrm>
            <a:off x="291253" y="528320"/>
            <a:ext cx="4768427" cy="3474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a-DK" sz="3200" smtClean="0">
                <a:solidFill>
                  <a:srgbClr val="FFFF00"/>
                </a:solidFill>
              </a:rPr>
              <a:t>App</a:t>
            </a:r>
            <a:endParaRPr lang="da-DK" sz="3200">
              <a:solidFill>
                <a:srgbClr val="FFFF00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965813" y="2885478"/>
            <a:ext cx="3031958" cy="7413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Model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6346658" y="2695787"/>
            <a:ext cx="5528509" cy="39576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>
                <a:solidFill>
                  <a:srgbClr val="FFFF00"/>
                </a:solidFill>
              </a:rPr>
              <a:t>Server</a:t>
            </a:r>
            <a:endParaRPr lang="da-DK" sz="3200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12475" y="2885478"/>
            <a:ext cx="3031958" cy="7413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Web Service</a:t>
            </a:r>
          </a:p>
        </p:txBody>
      </p:sp>
      <p:sp>
        <p:nvSpPr>
          <p:cNvPr id="2" name="Magnetpladelager 1"/>
          <p:cNvSpPr/>
          <p:nvPr/>
        </p:nvSpPr>
        <p:spPr>
          <a:xfrm>
            <a:off x="8079204" y="5425440"/>
            <a:ext cx="3031958" cy="104755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Database</a:t>
            </a:r>
            <a:endParaRPr lang="da-DK" sz="2800"/>
          </a:p>
        </p:txBody>
      </p:sp>
      <p:sp>
        <p:nvSpPr>
          <p:cNvPr id="11" name="Afrundet rektangel 10"/>
          <p:cNvSpPr/>
          <p:nvPr/>
        </p:nvSpPr>
        <p:spPr>
          <a:xfrm>
            <a:off x="8012475" y="4209954"/>
            <a:ext cx="3031958" cy="74134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Entity Framework</a:t>
            </a:r>
          </a:p>
        </p:txBody>
      </p:sp>
      <p:sp>
        <p:nvSpPr>
          <p:cNvPr id="12" name="Opad-nedadgående pil 11"/>
          <p:cNvSpPr/>
          <p:nvPr/>
        </p:nvSpPr>
        <p:spPr>
          <a:xfrm>
            <a:off x="9228220" y="4792526"/>
            <a:ext cx="733926" cy="100985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Højre-venstrepil 5"/>
          <p:cNvSpPr/>
          <p:nvPr/>
        </p:nvSpPr>
        <p:spPr>
          <a:xfrm>
            <a:off x="3793068" y="2823012"/>
            <a:ext cx="4355252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Opad-nedadgående pil 9"/>
          <p:cNvSpPr/>
          <p:nvPr/>
        </p:nvSpPr>
        <p:spPr>
          <a:xfrm>
            <a:off x="9206274" y="3413461"/>
            <a:ext cx="733926" cy="100985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Afrundet rektangel 13"/>
          <p:cNvSpPr/>
          <p:nvPr/>
        </p:nvSpPr>
        <p:spPr>
          <a:xfrm>
            <a:off x="997852" y="1954445"/>
            <a:ext cx="3031958" cy="74134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ViewModel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997852" y="1023412"/>
            <a:ext cx="3031958" cy="7413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17" name="Opad-nedadgående pil 16"/>
          <p:cNvSpPr/>
          <p:nvPr/>
        </p:nvSpPr>
        <p:spPr>
          <a:xfrm>
            <a:off x="2346667" y="2486207"/>
            <a:ext cx="339212" cy="6088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Opad-nedadgående pil 17"/>
          <p:cNvSpPr/>
          <p:nvPr/>
        </p:nvSpPr>
        <p:spPr>
          <a:xfrm>
            <a:off x="2343533" y="1568827"/>
            <a:ext cx="339212" cy="6088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096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pladelager 1"/>
          <p:cNvSpPr/>
          <p:nvPr/>
        </p:nvSpPr>
        <p:spPr>
          <a:xfrm>
            <a:off x="7856620" y="2317082"/>
            <a:ext cx="3031958" cy="161724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Database</a:t>
            </a:r>
          </a:p>
          <a:p>
            <a:pPr algn="ctr"/>
            <a:r>
              <a:rPr lang="da-DK" sz="2800" smtClean="0">
                <a:solidFill>
                  <a:srgbClr val="FFFF00"/>
                </a:solidFill>
              </a:rPr>
              <a:t>(records)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197142" y="2427872"/>
            <a:ext cx="2821405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Model</a:t>
            </a:r>
          </a:p>
          <a:p>
            <a:pPr algn="ctr"/>
            <a:r>
              <a:rPr lang="da-DK" sz="2800" smtClean="0">
                <a:solidFill>
                  <a:srgbClr val="FFFF00"/>
                </a:solidFill>
              </a:rPr>
              <a:t>(objects)</a:t>
            </a:r>
            <a:endParaRPr lang="da-DK" sz="2800">
              <a:solidFill>
                <a:srgbClr val="FFFF00"/>
              </a:solidFill>
            </a:endParaRPr>
          </a:p>
        </p:txBody>
      </p:sp>
      <p:cxnSp>
        <p:nvCxnSpPr>
          <p:cNvPr id="4" name="Lige forbindelse 3"/>
          <p:cNvCxnSpPr/>
          <p:nvPr/>
        </p:nvCxnSpPr>
        <p:spPr>
          <a:xfrm>
            <a:off x="5898860" y="920549"/>
            <a:ext cx="54899" cy="4626811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64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pladelager 1"/>
          <p:cNvSpPr/>
          <p:nvPr/>
        </p:nvSpPr>
        <p:spPr>
          <a:xfrm>
            <a:off x="7856620" y="2317082"/>
            <a:ext cx="3031958" cy="161724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Database</a:t>
            </a:r>
          </a:p>
          <a:p>
            <a:pPr algn="ctr"/>
            <a:r>
              <a:rPr lang="da-DK" sz="2800" smtClean="0">
                <a:solidFill>
                  <a:srgbClr val="FFFF00"/>
                </a:solidFill>
              </a:rPr>
              <a:t>(records)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197142" y="2427872"/>
            <a:ext cx="2821405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Model</a:t>
            </a:r>
          </a:p>
          <a:p>
            <a:pPr algn="ctr"/>
            <a:r>
              <a:rPr lang="da-DK" sz="2800">
                <a:solidFill>
                  <a:srgbClr val="FFFF00"/>
                </a:solidFill>
              </a:rPr>
              <a:t>(objects)</a:t>
            </a:r>
          </a:p>
        </p:txBody>
      </p:sp>
      <p:cxnSp>
        <p:nvCxnSpPr>
          <p:cNvPr id="4" name="Lige forbindelse 3"/>
          <p:cNvCxnSpPr/>
          <p:nvPr/>
        </p:nvCxnSpPr>
        <p:spPr>
          <a:xfrm>
            <a:off x="5898860" y="920549"/>
            <a:ext cx="54899" cy="4626811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øjrepil 12"/>
          <p:cNvSpPr/>
          <p:nvPr/>
        </p:nvSpPr>
        <p:spPr>
          <a:xfrm>
            <a:off x="4463625" y="2600770"/>
            <a:ext cx="2980267" cy="104986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Model-first</a:t>
            </a:r>
            <a:endParaRPr lang="da-DK" sz="2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41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pladelager 1"/>
          <p:cNvSpPr/>
          <p:nvPr/>
        </p:nvSpPr>
        <p:spPr>
          <a:xfrm>
            <a:off x="7856620" y="2317082"/>
            <a:ext cx="3031958" cy="161724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Database</a:t>
            </a:r>
          </a:p>
          <a:p>
            <a:pPr algn="ctr"/>
            <a:r>
              <a:rPr lang="da-DK" sz="2800" smtClean="0">
                <a:solidFill>
                  <a:srgbClr val="FFFF00"/>
                </a:solidFill>
              </a:rPr>
              <a:t>(records)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197142" y="2427872"/>
            <a:ext cx="2821405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Model</a:t>
            </a:r>
          </a:p>
          <a:p>
            <a:pPr algn="ctr"/>
            <a:r>
              <a:rPr lang="da-DK" sz="2800">
                <a:solidFill>
                  <a:srgbClr val="FFFF00"/>
                </a:solidFill>
              </a:rPr>
              <a:t>(objects)</a:t>
            </a:r>
          </a:p>
        </p:txBody>
      </p:sp>
      <p:cxnSp>
        <p:nvCxnSpPr>
          <p:cNvPr id="4" name="Lige forbindelse 3"/>
          <p:cNvCxnSpPr/>
          <p:nvPr/>
        </p:nvCxnSpPr>
        <p:spPr>
          <a:xfrm>
            <a:off x="5898860" y="920549"/>
            <a:ext cx="54899" cy="4626811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Højrepil 5"/>
          <p:cNvSpPr/>
          <p:nvPr/>
        </p:nvSpPr>
        <p:spPr>
          <a:xfrm flipH="1">
            <a:off x="4463625" y="2600770"/>
            <a:ext cx="2980267" cy="104986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Database-first</a:t>
            </a:r>
            <a:endParaRPr lang="da-DK" sz="2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92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rundet rektangel 8"/>
          <p:cNvSpPr/>
          <p:nvPr/>
        </p:nvSpPr>
        <p:spPr>
          <a:xfrm>
            <a:off x="6346658" y="134352"/>
            <a:ext cx="5528509" cy="651911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>
                <a:solidFill>
                  <a:srgbClr val="FFFF00"/>
                </a:solidFill>
              </a:rPr>
              <a:t>Local</a:t>
            </a:r>
            <a:endParaRPr lang="da-DK" sz="3200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1124953" y="210552"/>
            <a:ext cx="2045368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App</a:t>
            </a:r>
          </a:p>
          <a:p>
            <a:pPr algn="ctr"/>
            <a:r>
              <a:rPr lang="da-DK" sz="2400" smtClean="0"/>
              <a:t>(Console)</a:t>
            </a:r>
            <a:endParaRPr lang="da-DK" sz="2400"/>
          </a:p>
        </p:txBody>
      </p:sp>
      <p:sp>
        <p:nvSpPr>
          <p:cNvPr id="11" name="Afrundet rektangel 10"/>
          <p:cNvSpPr/>
          <p:nvPr/>
        </p:nvSpPr>
        <p:spPr>
          <a:xfrm>
            <a:off x="8079204" y="235875"/>
            <a:ext cx="3031958" cy="139566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Entity Framework</a:t>
            </a:r>
          </a:p>
        </p:txBody>
      </p:sp>
      <p:sp>
        <p:nvSpPr>
          <p:cNvPr id="6" name="Højre-venstrepil 5"/>
          <p:cNvSpPr/>
          <p:nvPr/>
        </p:nvSpPr>
        <p:spPr>
          <a:xfrm>
            <a:off x="3001879" y="475245"/>
            <a:ext cx="5263816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EF API</a:t>
            </a:r>
            <a:endParaRPr lang="da-DK"/>
          </a:p>
        </p:txBody>
      </p:sp>
      <p:sp>
        <p:nvSpPr>
          <p:cNvPr id="10" name="Magnetpladelager 9"/>
          <p:cNvSpPr/>
          <p:nvPr/>
        </p:nvSpPr>
        <p:spPr>
          <a:xfrm>
            <a:off x="8079204" y="4914253"/>
            <a:ext cx="3031958" cy="1558737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Database</a:t>
            </a:r>
            <a:endParaRPr lang="da-DK" sz="3600"/>
          </a:p>
        </p:txBody>
      </p:sp>
      <p:sp>
        <p:nvSpPr>
          <p:cNvPr id="13" name="Opad-nedadgående pil 12"/>
          <p:cNvSpPr/>
          <p:nvPr/>
        </p:nvSpPr>
        <p:spPr>
          <a:xfrm>
            <a:off x="9228220" y="1341519"/>
            <a:ext cx="733926" cy="386013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1524001" y="3459079"/>
            <a:ext cx="2813384" cy="808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800" b="1" smtClean="0"/>
              <a:t>Stage 1</a:t>
            </a:r>
            <a:endParaRPr lang="da-DK" sz="4800" b="1"/>
          </a:p>
        </p:txBody>
      </p:sp>
    </p:spTree>
    <p:extLst>
      <p:ext uri="{BB962C8B-B14F-4D97-AF65-F5344CB8AC3E}">
        <p14:creationId xmlns:p14="http://schemas.microsoft.com/office/powerpoint/2010/main" val="327909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1124953" y="210552"/>
            <a:ext cx="2045368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App</a:t>
            </a:r>
          </a:p>
          <a:p>
            <a:pPr algn="ctr"/>
            <a:r>
              <a:rPr lang="da-DK" sz="2400" smtClean="0"/>
              <a:t>(Console)</a:t>
            </a:r>
            <a:endParaRPr lang="da-DK" sz="2400"/>
          </a:p>
        </p:txBody>
      </p:sp>
      <p:sp>
        <p:nvSpPr>
          <p:cNvPr id="9" name="Afrundet rektangel 8"/>
          <p:cNvSpPr/>
          <p:nvPr/>
        </p:nvSpPr>
        <p:spPr>
          <a:xfrm>
            <a:off x="6346658" y="134352"/>
            <a:ext cx="5528509" cy="651911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>
                <a:solidFill>
                  <a:srgbClr val="FFFF00"/>
                </a:solidFill>
              </a:rPr>
              <a:t>Local</a:t>
            </a:r>
            <a:endParaRPr lang="da-DK" sz="3200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79204" y="210551"/>
            <a:ext cx="3031958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Web Service</a:t>
            </a:r>
          </a:p>
        </p:txBody>
      </p:sp>
      <p:sp>
        <p:nvSpPr>
          <p:cNvPr id="2" name="Magnetpladelager 1"/>
          <p:cNvSpPr/>
          <p:nvPr/>
        </p:nvSpPr>
        <p:spPr>
          <a:xfrm>
            <a:off x="8079204" y="4855745"/>
            <a:ext cx="3031958" cy="161724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Database</a:t>
            </a:r>
            <a:endParaRPr lang="da-DK" sz="3600"/>
          </a:p>
        </p:txBody>
      </p:sp>
      <p:sp>
        <p:nvSpPr>
          <p:cNvPr id="11" name="Afrundet rektangel 10"/>
          <p:cNvSpPr/>
          <p:nvPr/>
        </p:nvSpPr>
        <p:spPr>
          <a:xfrm>
            <a:off x="8079204" y="2594806"/>
            <a:ext cx="3031958" cy="139566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Entity Framework</a:t>
            </a:r>
          </a:p>
        </p:txBody>
      </p:sp>
      <p:sp>
        <p:nvSpPr>
          <p:cNvPr id="12" name="Opad-nedadgående pil 11"/>
          <p:cNvSpPr/>
          <p:nvPr/>
        </p:nvSpPr>
        <p:spPr>
          <a:xfrm>
            <a:off x="9228220" y="3830048"/>
            <a:ext cx="733926" cy="137160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Opad-nedadgående pil 14"/>
          <p:cNvSpPr/>
          <p:nvPr/>
        </p:nvSpPr>
        <p:spPr>
          <a:xfrm>
            <a:off x="9228220" y="1414709"/>
            <a:ext cx="733926" cy="137160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Højre-venstrepil 5"/>
          <p:cNvSpPr/>
          <p:nvPr/>
        </p:nvSpPr>
        <p:spPr>
          <a:xfrm>
            <a:off x="3001879" y="475245"/>
            <a:ext cx="5263816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HTTP Request/Response</a:t>
            </a:r>
            <a:endParaRPr lang="da-DK"/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1524001" y="3459079"/>
            <a:ext cx="2813384" cy="808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800" b="1" smtClean="0"/>
              <a:t>Stage 2</a:t>
            </a:r>
            <a:endParaRPr lang="da-DK" sz="4800" b="1"/>
          </a:p>
        </p:txBody>
      </p:sp>
    </p:spTree>
    <p:extLst>
      <p:ext uri="{BB962C8B-B14F-4D97-AF65-F5344CB8AC3E}">
        <p14:creationId xmlns:p14="http://schemas.microsoft.com/office/powerpoint/2010/main" val="158753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1124953" y="210552"/>
            <a:ext cx="2045368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App</a:t>
            </a:r>
          </a:p>
          <a:p>
            <a:pPr algn="ctr"/>
            <a:r>
              <a:rPr lang="da-DK" sz="2400" smtClean="0"/>
              <a:t>(UWP)</a:t>
            </a:r>
            <a:endParaRPr lang="da-DK" sz="2400"/>
          </a:p>
        </p:txBody>
      </p:sp>
      <p:sp>
        <p:nvSpPr>
          <p:cNvPr id="9" name="Afrundet rektangel 8"/>
          <p:cNvSpPr/>
          <p:nvPr/>
        </p:nvSpPr>
        <p:spPr>
          <a:xfrm>
            <a:off x="6346658" y="134352"/>
            <a:ext cx="5528509" cy="651911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>
                <a:solidFill>
                  <a:srgbClr val="FFFF00"/>
                </a:solidFill>
              </a:rPr>
              <a:t>Local</a:t>
            </a:r>
            <a:endParaRPr lang="da-DK" sz="3200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79204" y="210551"/>
            <a:ext cx="3031958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Web Service</a:t>
            </a:r>
          </a:p>
        </p:txBody>
      </p:sp>
      <p:sp>
        <p:nvSpPr>
          <p:cNvPr id="2" name="Magnetpladelager 1"/>
          <p:cNvSpPr/>
          <p:nvPr/>
        </p:nvSpPr>
        <p:spPr>
          <a:xfrm>
            <a:off x="8079204" y="4855745"/>
            <a:ext cx="3031958" cy="161724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Database</a:t>
            </a:r>
            <a:endParaRPr lang="da-DK" sz="3600"/>
          </a:p>
        </p:txBody>
      </p:sp>
      <p:sp>
        <p:nvSpPr>
          <p:cNvPr id="11" name="Afrundet rektangel 10"/>
          <p:cNvSpPr/>
          <p:nvPr/>
        </p:nvSpPr>
        <p:spPr>
          <a:xfrm>
            <a:off x="8079204" y="2594806"/>
            <a:ext cx="3031958" cy="139566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Entity Framework</a:t>
            </a:r>
          </a:p>
        </p:txBody>
      </p:sp>
      <p:sp>
        <p:nvSpPr>
          <p:cNvPr id="12" name="Opad-nedadgående pil 11"/>
          <p:cNvSpPr/>
          <p:nvPr/>
        </p:nvSpPr>
        <p:spPr>
          <a:xfrm>
            <a:off x="9228220" y="3830048"/>
            <a:ext cx="733926" cy="137160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Opad-nedadgående pil 14"/>
          <p:cNvSpPr/>
          <p:nvPr/>
        </p:nvSpPr>
        <p:spPr>
          <a:xfrm>
            <a:off x="9228220" y="1414709"/>
            <a:ext cx="733926" cy="137160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Højre-venstrepil 5"/>
          <p:cNvSpPr/>
          <p:nvPr/>
        </p:nvSpPr>
        <p:spPr>
          <a:xfrm>
            <a:off x="3001879" y="475245"/>
            <a:ext cx="5263816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HTTP Request/Response</a:t>
            </a:r>
            <a:endParaRPr lang="da-DK"/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1524001" y="3459079"/>
            <a:ext cx="2813384" cy="808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800" b="1" smtClean="0"/>
              <a:t>Stage 3</a:t>
            </a:r>
            <a:endParaRPr lang="da-DK" sz="4800" b="1"/>
          </a:p>
        </p:txBody>
      </p:sp>
    </p:spTree>
    <p:extLst>
      <p:ext uri="{BB962C8B-B14F-4D97-AF65-F5344CB8AC3E}">
        <p14:creationId xmlns:p14="http://schemas.microsoft.com/office/powerpoint/2010/main" val="106405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1124953" y="210552"/>
            <a:ext cx="2045368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App</a:t>
            </a:r>
          </a:p>
          <a:p>
            <a:pPr algn="ctr"/>
            <a:r>
              <a:rPr lang="da-DK" sz="2400" smtClean="0"/>
              <a:t>(UWP)</a:t>
            </a:r>
            <a:endParaRPr lang="da-DK" sz="2400"/>
          </a:p>
        </p:txBody>
      </p:sp>
      <p:sp>
        <p:nvSpPr>
          <p:cNvPr id="9" name="Afrundet rektangel 8"/>
          <p:cNvSpPr/>
          <p:nvPr/>
        </p:nvSpPr>
        <p:spPr>
          <a:xfrm>
            <a:off x="6346658" y="134352"/>
            <a:ext cx="5528509" cy="651911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>
                <a:solidFill>
                  <a:srgbClr val="FFFF00"/>
                </a:solidFill>
              </a:rPr>
              <a:t>Azure</a:t>
            </a:r>
            <a:endParaRPr lang="da-DK" sz="3200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79204" y="210551"/>
            <a:ext cx="3031958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Web Service</a:t>
            </a:r>
          </a:p>
        </p:txBody>
      </p:sp>
      <p:sp>
        <p:nvSpPr>
          <p:cNvPr id="2" name="Magnetpladelager 1"/>
          <p:cNvSpPr/>
          <p:nvPr/>
        </p:nvSpPr>
        <p:spPr>
          <a:xfrm>
            <a:off x="8079204" y="4855745"/>
            <a:ext cx="3031958" cy="161724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Database</a:t>
            </a:r>
            <a:endParaRPr lang="da-DK" sz="3600"/>
          </a:p>
        </p:txBody>
      </p:sp>
      <p:sp>
        <p:nvSpPr>
          <p:cNvPr id="11" name="Afrundet rektangel 10"/>
          <p:cNvSpPr/>
          <p:nvPr/>
        </p:nvSpPr>
        <p:spPr>
          <a:xfrm>
            <a:off x="8079204" y="2594806"/>
            <a:ext cx="3031958" cy="139566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Entity Framework</a:t>
            </a:r>
          </a:p>
        </p:txBody>
      </p:sp>
      <p:sp>
        <p:nvSpPr>
          <p:cNvPr id="12" name="Opad-nedadgående pil 11"/>
          <p:cNvSpPr/>
          <p:nvPr/>
        </p:nvSpPr>
        <p:spPr>
          <a:xfrm>
            <a:off x="9228220" y="3830048"/>
            <a:ext cx="733926" cy="137160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Opad-nedadgående pil 14"/>
          <p:cNvSpPr/>
          <p:nvPr/>
        </p:nvSpPr>
        <p:spPr>
          <a:xfrm>
            <a:off x="9228220" y="1414709"/>
            <a:ext cx="733926" cy="137160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Højre-venstrepil 5"/>
          <p:cNvSpPr/>
          <p:nvPr/>
        </p:nvSpPr>
        <p:spPr>
          <a:xfrm>
            <a:off x="3001879" y="475245"/>
            <a:ext cx="5263816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HTTP Request/Response</a:t>
            </a:r>
            <a:endParaRPr lang="da-DK"/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1524001" y="3459079"/>
            <a:ext cx="2813384" cy="808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800" b="1" smtClean="0"/>
              <a:t>Stage 4</a:t>
            </a:r>
            <a:endParaRPr lang="da-DK" sz="4800" b="1"/>
          </a:p>
        </p:txBody>
      </p:sp>
    </p:spTree>
    <p:extLst>
      <p:ext uri="{BB962C8B-B14F-4D97-AF65-F5344CB8AC3E}">
        <p14:creationId xmlns:p14="http://schemas.microsoft.com/office/powerpoint/2010/main" val="113641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rundet rektangel 2"/>
          <p:cNvSpPr/>
          <p:nvPr/>
        </p:nvSpPr>
        <p:spPr>
          <a:xfrm>
            <a:off x="1124953" y="210552"/>
            <a:ext cx="2045368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App</a:t>
            </a:r>
            <a:endParaRPr lang="da-DK" sz="4800"/>
          </a:p>
        </p:txBody>
      </p:sp>
      <p:sp>
        <p:nvSpPr>
          <p:cNvPr id="14" name="Afrundet rektangel 13"/>
          <p:cNvSpPr/>
          <p:nvPr/>
        </p:nvSpPr>
        <p:spPr>
          <a:xfrm>
            <a:off x="1124953" y="3214436"/>
            <a:ext cx="2045368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File</a:t>
            </a:r>
          </a:p>
          <a:p>
            <a:pPr algn="ctr"/>
            <a:r>
              <a:rPr lang="da-DK" sz="2800" smtClean="0">
                <a:solidFill>
                  <a:srgbClr val="FFFF00"/>
                </a:solidFill>
              </a:rPr>
              <a:t>(json)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4" name="Opad-nedadgående pil 3"/>
          <p:cNvSpPr/>
          <p:nvPr/>
        </p:nvSpPr>
        <p:spPr>
          <a:xfrm>
            <a:off x="1780674" y="1353554"/>
            <a:ext cx="733926" cy="2100846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181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pladelager 1"/>
          <p:cNvSpPr/>
          <p:nvPr/>
        </p:nvSpPr>
        <p:spPr>
          <a:xfrm>
            <a:off x="8079204" y="4855745"/>
            <a:ext cx="3031958" cy="161724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Database</a:t>
            </a:r>
            <a:endParaRPr lang="da-DK" sz="3600"/>
          </a:p>
        </p:txBody>
      </p:sp>
      <p:sp>
        <p:nvSpPr>
          <p:cNvPr id="8" name="Afrundet rektangel 7"/>
          <p:cNvSpPr/>
          <p:nvPr/>
        </p:nvSpPr>
        <p:spPr>
          <a:xfrm>
            <a:off x="1124953" y="210552"/>
            <a:ext cx="2045368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App</a:t>
            </a:r>
            <a:endParaRPr lang="da-DK" sz="4800"/>
          </a:p>
        </p:txBody>
      </p:sp>
      <p:sp>
        <p:nvSpPr>
          <p:cNvPr id="11" name="Afrundet rektangel 10"/>
          <p:cNvSpPr/>
          <p:nvPr/>
        </p:nvSpPr>
        <p:spPr>
          <a:xfrm>
            <a:off x="8079204" y="210552"/>
            <a:ext cx="3031958" cy="139566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Entity Framework</a:t>
            </a:r>
          </a:p>
        </p:txBody>
      </p:sp>
      <p:sp>
        <p:nvSpPr>
          <p:cNvPr id="12" name="Opad-nedadgående pil 11"/>
          <p:cNvSpPr/>
          <p:nvPr/>
        </p:nvSpPr>
        <p:spPr>
          <a:xfrm>
            <a:off x="9228220" y="1485900"/>
            <a:ext cx="733926" cy="3715751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Højre-venstrepil 5"/>
          <p:cNvSpPr/>
          <p:nvPr/>
        </p:nvSpPr>
        <p:spPr>
          <a:xfrm>
            <a:off x="2968792" y="475246"/>
            <a:ext cx="5263816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EF API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631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pladelager 1"/>
          <p:cNvSpPr/>
          <p:nvPr/>
        </p:nvSpPr>
        <p:spPr>
          <a:xfrm>
            <a:off x="8079204" y="4855745"/>
            <a:ext cx="3031958" cy="161724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Database</a:t>
            </a:r>
            <a:endParaRPr lang="da-DK" sz="3600"/>
          </a:p>
        </p:txBody>
      </p:sp>
      <p:sp>
        <p:nvSpPr>
          <p:cNvPr id="8" name="Afrundet rektangel 7"/>
          <p:cNvSpPr/>
          <p:nvPr/>
        </p:nvSpPr>
        <p:spPr>
          <a:xfrm>
            <a:off x="1124953" y="210552"/>
            <a:ext cx="2045368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App</a:t>
            </a:r>
          </a:p>
          <a:p>
            <a:pPr algn="ctr"/>
            <a:r>
              <a:rPr lang="da-DK" sz="2400" smtClean="0"/>
              <a:t>(Console)</a:t>
            </a:r>
            <a:endParaRPr lang="da-DK" sz="2400"/>
          </a:p>
        </p:txBody>
      </p:sp>
      <p:sp>
        <p:nvSpPr>
          <p:cNvPr id="11" name="Afrundet rektangel 10"/>
          <p:cNvSpPr/>
          <p:nvPr/>
        </p:nvSpPr>
        <p:spPr>
          <a:xfrm>
            <a:off x="8079204" y="210552"/>
            <a:ext cx="3031958" cy="139566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Entity Framework</a:t>
            </a:r>
          </a:p>
        </p:txBody>
      </p:sp>
      <p:sp>
        <p:nvSpPr>
          <p:cNvPr id="12" name="Opad-nedadgående pil 11"/>
          <p:cNvSpPr/>
          <p:nvPr/>
        </p:nvSpPr>
        <p:spPr>
          <a:xfrm>
            <a:off x="9228220" y="1485900"/>
            <a:ext cx="733926" cy="3715751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Højre-venstrepil 5"/>
          <p:cNvSpPr/>
          <p:nvPr/>
        </p:nvSpPr>
        <p:spPr>
          <a:xfrm>
            <a:off x="2968792" y="475246"/>
            <a:ext cx="5263816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EF API</a:t>
            </a:r>
            <a:endParaRPr lang="da-DK"/>
          </a:p>
        </p:txBody>
      </p:sp>
      <p:pic>
        <p:nvPicPr>
          <p:cNvPr id="9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321" y="181091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04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pladelager 1"/>
          <p:cNvSpPr/>
          <p:nvPr/>
        </p:nvSpPr>
        <p:spPr>
          <a:xfrm>
            <a:off x="8079204" y="4855745"/>
            <a:ext cx="3031958" cy="161724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Database</a:t>
            </a:r>
            <a:endParaRPr lang="da-DK" sz="3600"/>
          </a:p>
        </p:txBody>
      </p:sp>
      <p:sp>
        <p:nvSpPr>
          <p:cNvPr id="8" name="Afrundet rektangel 7"/>
          <p:cNvSpPr/>
          <p:nvPr/>
        </p:nvSpPr>
        <p:spPr>
          <a:xfrm>
            <a:off x="1124953" y="210552"/>
            <a:ext cx="2045368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App</a:t>
            </a:r>
          </a:p>
          <a:p>
            <a:pPr algn="ctr"/>
            <a:r>
              <a:rPr lang="da-DK" sz="2400" smtClean="0"/>
              <a:t>(UWP)</a:t>
            </a:r>
            <a:endParaRPr lang="da-DK" sz="2400"/>
          </a:p>
        </p:txBody>
      </p:sp>
      <p:sp>
        <p:nvSpPr>
          <p:cNvPr id="11" name="Afrundet rektangel 10"/>
          <p:cNvSpPr/>
          <p:nvPr/>
        </p:nvSpPr>
        <p:spPr>
          <a:xfrm>
            <a:off x="8079204" y="210552"/>
            <a:ext cx="3031958" cy="139566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Entity Framework</a:t>
            </a:r>
          </a:p>
        </p:txBody>
      </p:sp>
      <p:sp>
        <p:nvSpPr>
          <p:cNvPr id="12" name="Opad-nedadgående pil 11"/>
          <p:cNvSpPr/>
          <p:nvPr/>
        </p:nvSpPr>
        <p:spPr>
          <a:xfrm>
            <a:off x="9228220" y="1485900"/>
            <a:ext cx="733926" cy="3715751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Højre-venstrepil 5"/>
          <p:cNvSpPr/>
          <p:nvPr/>
        </p:nvSpPr>
        <p:spPr>
          <a:xfrm>
            <a:off x="2968792" y="475246"/>
            <a:ext cx="5263816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EF API</a:t>
            </a:r>
            <a:endParaRPr lang="da-DK"/>
          </a:p>
        </p:txBody>
      </p:sp>
      <p:sp>
        <p:nvSpPr>
          <p:cNvPr id="9" name="Forbudstavle 8"/>
          <p:cNvSpPr/>
          <p:nvPr/>
        </p:nvSpPr>
        <p:spPr>
          <a:xfrm>
            <a:off x="2270321" y="1810912"/>
            <a:ext cx="1800000" cy="18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76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221" y="1430686"/>
            <a:ext cx="2085975" cy="2190750"/>
          </a:xfrm>
          <a:prstGeom prst="rect">
            <a:avLst/>
          </a:prstGeom>
        </p:spPr>
      </p:pic>
      <p:sp>
        <p:nvSpPr>
          <p:cNvPr id="2" name="Magnetpladelager 1"/>
          <p:cNvSpPr/>
          <p:nvPr/>
        </p:nvSpPr>
        <p:spPr>
          <a:xfrm>
            <a:off x="8079204" y="4855745"/>
            <a:ext cx="3031958" cy="161724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Database</a:t>
            </a:r>
            <a:endParaRPr lang="da-DK" sz="3600"/>
          </a:p>
        </p:txBody>
      </p:sp>
      <p:sp>
        <p:nvSpPr>
          <p:cNvPr id="8" name="Afrundet rektangel 7"/>
          <p:cNvSpPr/>
          <p:nvPr/>
        </p:nvSpPr>
        <p:spPr>
          <a:xfrm>
            <a:off x="1124953" y="210552"/>
            <a:ext cx="2045368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App</a:t>
            </a:r>
          </a:p>
          <a:p>
            <a:pPr algn="ctr"/>
            <a:r>
              <a:rPr lang="da-DK" sz="2400" smtClean="0"/>
              <a:t>(UWP)</a:t>
            </a:r>
            <a:endParaRPr lang="da-DK" sz="2400"/>
          </a:p>
        </p:txBody>
      </p:sp>
      <p:sp>
        <p:nvSpPr>
          <p:cNvPr id="11" name="Afrundet rektangel 10"/>
          <p:cNvSpPr/>
          <p:nvPr/>
        </p:nvSpPr>
        <p:spPr>
          <a:xfrm>
            <a:off x="8079204" y="210552"/>
            <a:ext cx="3031958" cy="139566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Entity Framework</a:t>
            </a:r>
          </a:p>
        </p:txBody>
      </p:sp>
      <p:sp>
        <p:nvSpPr>
          <p:cNvPr id="12" name="Opad-nedadgående pil 11"/>
          <p:cNvSpPr/>
          <p:nvPr/>
        </p:nvSpPr>
        <p:spPr>
          <a:xfrm>
            <a:off x="9228220" y="1485900"/>
            <a:ext cx="733926" cy="3715751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Højre-venstrepil 5"/>
          <p:cNvSpPr/>
          <p:nvPr/>
        </p:nvSpPr>
        <p:spPr>
          <a:xfrm>
            <a:off x="2968792" y="475246"/>
            <a:ext cx="5263816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EF Core 2.0 API</a:t>
            </a:r>
            <a:endParaRPr lang="da-DK"/>
          </a:p>
        </p:txBody>
      </p:sp>
      <p:sp>
        <p:nvSpPr>
          <p:cNvPr id="3" name="Ellipse 2"/>
          <p:cNvSpPr/>
          <p:nvPr/>
        </p:nvSpPr>
        <p:spPr>
          <a:xfrm>
            <a:off x="4497493" y="386080"/>
            <a:ext cx="2248747" cy="115146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3" name="Picture 2" descr="Billedresulta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321" y="181091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41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079204" y="210551"/>
            <a:ext cx="3031958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Web Service</a:t>
            </a:r>
          </a:p>
        </p:txBody>
      </p:sp>
      <p:sp>
        <p:nvSpPr>
          <p:cNvPr id="2" name="Magnetpladelager 1"/>
          <p:cNvSpPr/>
          <p:nvPr/>
        </p:nvSpPr>
        <p:spPr>
          <a:xfrm>
            <a:off x="8079204" y="4855745"/>
            <a:ext cx="3031958" cy="161724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Database</a:t>
            </a:r>
            <a:endParaRPr lang="da-DK" sz="3600"/>
          </a:p>
        </p:txBody>
      </p:sp>
      <p:sp>
        <p:nvSpPr>
          <p:cNvPr id="8" name="Afrundet rektangel 7"/>
          <p:cNvSpPr/>
          <p:nvPr/>
        </p:nvSpPr>
        <p:spPr>
          <a:xfrm>
            <a:off x="1124953" y="210552"/>
            <a:ext cx="2045368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App</a:t>
            </a:r>
            <a:endParaRPr lang="da-DK" sz="4800"/>
          </a:p>
        </p:txBody>
      </p:sp>
      <p:sp>
        <p:nvSpPr>
          <p:cNvPr id="11" name="Afrundet rektangel 10"/>
          <p:cNvSpPr/>
          <p:nvPr/>
        </p:nvSpPr>
        <p:spPr>
          <a:xfrm>
            <a:off x="8079204" y="2594806"/>
            <a:ext cx="3031958" cy="139566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Entity Framework</a:t>
            </a:r>
          </a:p>
        </p:txBody>
      </p:sp>
      <p:sp>
        <p:nvSpPr>
          <p:cNvPr id="12" name="Opad-nedadgående pil 11"/>
          <p:cNvSpPr/>
          <p:nvPr/>
        </p:nvSpPr>
        <p:spPr>
          <a:xfrm>
            <a:off x="9228220" y="3830048"/>
            <a:ext cx="733926" cy="137160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Opad-nedadgående pil 14"/>
          <p:cNvSpPr/>
          <p:nvPr/>
        </p:nvSpPr>
        <p:spPr>
          <a:xfrm>
            <a:off x="9228220" y="1414709"/>
            <a:ext cx="733926" cy="137160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Højre-venstrepil 5"/>
          <p:cNvSpPr/>
          <p:nvPr/>
        </p:nvSpPr>
        <p:spPr>
          <a:xfrm>
            <a:off x="3001879" y="475245"/>
            <a:ext cx="5263816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HTTP Request/Response</a:t>
            </a:r>
            <a:endParaRPr lang="da-DK"/>
          </a:p>
        </p:txBody>
      </p:sp>
      <p:pic>
        <p:nvPicPr>
          <p:cNvPr id="9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321" y="181091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67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rundet rektangel 8"/>
          <p:cNvSpPr/>
          <p:nvPr/>
        </p:nvSpPr>
        <p:spPr>
          <a:xfrm>
            <a:off x="6346658" y="134352"/>
            <a:ext cx="5528509" cy="651911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>
                <a:solidFill>
                  <a:srgbClr val="FFFF00"/>
                </a:solidFill>
              </a:rPr>
              <a:t>Local</a:t>
            </a:r>
            <a:endParaRPr lang="da-DK" sz="3200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79204" y="210551"/>
            <a:ext cx="3031958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Web Service</a:t>
            </a:r>
          </a:p>
        </p:txBody>
      </p:sp>
      <p:sp>
        <p:nvSpPr>
          <p:cNvPr id="2" name="Magnetpladelager 1"/>
          <p:cNvSpPr/>
          <p:nvPr/>
        </p:nvSpPr>
        <p:spPr>
          <a:xfrm>
            <a:off x="8079204" y="4855745"/>
            <a:ext cx="3031958" cy="161724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Database</a:t>
            </a:r>
            <a:endParaRPr lang="da-DK" sz="3600"/>
          </a:p>
        </p:txBody>
      </p:sp>
      <p:sp>
        <p:nvSpPr>
          <p:cNvPr id="8" name="Afrundet rektangel 7"/>
          <p:cNvSpPr/>
          <p:nvPr/>
        </p:nvSpPr>
        <p:spPr>
          <a:xfrm>
            <a:off x="1124953" y="210552"/>
            <a:ext cx="2045368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App</a:t>
            </a:r>
            <a:endParaRPr lang="da-DK" sz="4800"/>
          </a:p>
        </p:txBody>
      </p:sp>
      <p:sp>
        <p:nvSpPr>
          <p:cNvPr id="11" name="Afrundet rektangel 10"/>
          <p:cNvSpPr/>
          <p:nvPr/>
        </p:nvSpPr>
        <p:spPr>
          <a:xfrm>
            <a:off x="8079204" y="2594806"/>
            <a:ext cx="3031958" cy="139566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Entity Framework</a:t>
            </a:r>
          </a:p>
        </p:txBody>
      </p:sp>
      <p:sp>
        <p:nvSpPr>
          <p:cNvPr id="12" name="Opad-nedadgående pil 11"/>
          <p:cNvSpPr/>
          <p:nvPr/>
        </p:nvSpPr>
        <p:spPr>
          <a:xfrm>
            <a:off x="9228220" y="3830048"/>
            <a:ext cx="733926" cy="137160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Opad-nedadgående pil 14"/>
          <p:cNvSpPr/>
          <p:nvPr/>
        </p:nvSpPr>
        <p:spPr>
          <a:xfrm>
            <a:off x="9228220" y="1414709"/>
            <a:ext cx="733926" cy="137160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Højre-venstrepil 5"/>
          <p:cNvSpPr/>
          <p:nvPr/>
        </p:nvSpPr>
        <p:spPr>
          <a:xfrm>
            <a:off x="3001879" y="475245"/>
            <a:ext cx="5263816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HTTP Request/Response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657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rundet rektangel 8"/>
          <p:cNvSpPr/>
          <p:nvPr/>
        </p:nvSpPr>
        <p:spPr>
          <a:xfrm>
            <a:off x="6346658" y="134352"/>
            <a:ext cx="5528509" cy="651911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>
                <a:solidFill>
                  <a:srgbClr val="FFFF00"/>
                </a:solidFill>
              </a:rPr>
              <a:t>Azure</a:t>
            </a:r>
            <a:endParaRPr lang="da-DK" sz="3200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79204" y="210551"/>
            <a:ext cx="3031958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Web Service</a:t>
            </a:r>
          </a:p>
        </p:txBody>
      </p:sp>
      <p:sp>
        <p:nvSpPr>
          <p:cNvPr id="2" name="Magnetpladelager 1"/>
          <p:cNvSpPr/>
          <p:nvPr/>
        </p:nvSpPr>
        <p:spPr>
          <a:xfrm>
            <a:off x="8079204" y="4855745"/>
            <a:ext cx="3031958" cy="161724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Database</a:t>
            </a:r>
            <a:endParaRPr lang="da-DK" sz="3600"/>
          </a:p>
        </p:txBody>
      </p:sp>
      <p:sp>
        <p:nvSpPr>
          <p:cNvPr id="8" name="Afrundet rektangel 7"/>
          <p:cNvSpPr/>
          <p:nvPr/>
        </p:nvSpPr>
        <p:spPr>
          <a:xfrm>
            <a:off x="1124953" y="210552"/>
            <a:ext cx="2045368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App</a:t>
            </a:r>
            <a:endParaRPr lang="da-DK" sz="4800"/>
          </a:p>
        </p:txBody>
      </p:sp>
      <p:sp>
        <p:nvSpPr>
          <p:cNvPr id="11" name="Afrundet rektangel 10"/>
          <p:cNvSpPr/>
          <p:nvPr/>
        </p:nvSpPr>
        <p:spPr>
          <a:xfrm>
            <a:off x="8079204" y="2594806"/>
            <a:ext cx="3031958" cy="139566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Entity Framework</a:t>
            </a:r>
          </a:p>
        </p:txBody>
      </p:sp>
      <p:sp>
        <p:nvSpPr>
          <p:cNvPr id="12" name="Opad-nedadgående pil 11"/>
          <p:cNvSpPr/>
          <p:nvPr/>
        </p:nvSpPr>
        <p:spPr>
          <a:xfrm>
            <a:off x="9228220" y="3830048"/>
            <a:ext cx="733926" cy="137160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Opad-nedadgående pil 14"/>
          <p:cNvSpPr/>
          <p:nvPr/>
        </p:nvSpPr>
        <p:spPr>
          <a:xfrm>
            <a:off x="9228220" y="1414709"/>
            <a:ext cx="733926" cy="137160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Højre-venstrepil 5"/>
          <p:cNvSpPr/>
          <p:nvPr/>
        </p:nvSpPr>
        <p:spPr>
          <a:xfrm>
            <a:off x="3001879" y="475245"/>
            <a:ext cx="5263816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HTTP Request/Response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071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157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Office-tema</vt:lpstr>
      <vt:lpstr>Persistency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64</cp:revision>
  <dcterms:created xsi:type="dcterms:W3CDTF">2017-09-05T14:00:27Z</dcterms:created>
  <dcterms:modified xsi:type="dcterms:W3CDTF">2018-02-27T12:17:01Z</dcterms:modified>
</cp:coreProperties>
</file>