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2" r:id="rId33"/>
    <p:sldId id="270" r:id="rId34"/>
    <p:sldId id="272" r:id="rId35"/>
    <p:sldId id="304" r:id="rId36"/>
    <p:sldId id="305" r:id="rId37"/>
    <p:sldId id="260" r:id="rId38"/>
    <p:sldId id="274" r:id="rId3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 smtClean="0"/>
              <a:t>Functions as</a:t>
            </a:r>
            <a:br>
              <a:rPr lang="da-DK" sz="9600" smtClean="0"/>
            </a:br>
            <a:r>
              <a:rPr lang="da-DK" sz="9600" smtClean="0"/>
              <a:t>Parameters 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Input</a:t>
            </a:r>
            <a:r>
              <a:rPr lang="da-DK" sz="3200" smtClean="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 smtClean="0">
                <a:solidFill>
                  <a:schemeClr val="tx1"/>
                </a:solidFill>
              </a:rPr>
              <a:t>Output</a:t>
            </a:r>
            <a:r>
              <a:rPr lang="da-DK" sz="3200" smtClean="0">
                <a:solidFill>
                  <a:schemeClr val="tx1"/>
                </a:solidFill>
              </a:rPr>
              <a:t>: bool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Function type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 smtClean="0"/>
              <a:t>Type(s) of input parameter(s) + type of return value defines a function type</a:t>
            </a:r>
            <a:endParaRPr lang="da-DK" b="1" smtClean="0"/>
          </a:p>
          <a:p>
            <a:r>
              <a:rPr lang="da-DK" b="1" smtClean="0"/>
              <a:t>Func&lt;int, bool&gt;</a:t>
            </a:r>
          </a:p>
          <a:p>
            <a:r>
              <a:rPr lang="da-DK" smtClean="0"/>
              <a:t>Type for any method taking </a:t>
            </a:r>
            <a:r>
              <a:rPr lang="da-DK" u="sng" smtClean="0"/>
              <a:t>one</a:t>
            </a:r>
            <a:r>
              <a:rPr lang="da-DK" smtClean="0"/>
              <a:t> parameter of type </a:t>
            </a:r>
            <a:r>
              <a:rPr lang="da-DK" b="1" smtClean="0"/>
              <a:t>int</a:t>
            </a:r>
            <a:r>
              <a:rPr lang="da-DK" smtClean="0"/>
              <a:t>, and </a:t>
            </a:r>
            <a:r>
              <a:rPr lang="da-DK" u="sng" smtClean="0"/>
              <a:t>returning</a:t>
            </a:r>
            <a:r>
              <a:rPr lang="da-DK" smtClean="0"/>
              <a:t> a value of type </a:t>
            </a:r>
            <a:r>
              <a:rPr lang="da-DK" b="1" smtClean="0"/>
              <a:t>bool</a:t>
            </a:r>
          </a:p>
          <a:p>
            <a:r>
              <a:rPr lang="da-DK" b="1" smtClean="0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</a:t>
            </a:r>
            <a:r>
              <a:rPr lang="da-DK" u="sng" smtClean="0"/>
              <a:t>hree</a:t>
            </a:r>
            <a:r>
              <a:rPr lang="da-DK" smtClean="0"/>
              <a:t> parameters of type 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int</a:t>
            </a:r>
            <a:r>
              <a:rPr lang="da-DK" smtClean="0"/>
              <a:t> and </a:t>
            </a:r>
            <a:r>
              <a:rPr lang="da-DK" b="1" smtClean="0"/>
              <a:t>string</a:t>
            </a:r>
            <a:r>
              <a:rPr lang="da-DK" smtClean="0"/>
              <a:t>, and returning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Predicate&lt;int&gt;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values,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1800" b="1" smtClean="0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conditionFunc)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(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(v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  filteredValues.Add(v);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454508" cy="86410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Criterion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???);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MyCondFunc(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v)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function! (C#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 v) =&gt; { return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&lt; 20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 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Filtering directly available on List object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.NET Function types (delegate types)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</a:t>
                      </a: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 smtClean="0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res2 </a:t>
            </a:r>
            <a:r>
              <a:rPr lang="da-DK" sz="3200" b="1">
                <a:latin typeface="Consolas" panose="020B0609020204030204" pitchFamily="49" charset="0"/>
              </a:rPr>
              <a:t>= </a:t>
            </a:r>
            <a:r>
              <a:rPr lang="da-DK" sz="3200" b="1" smtClean="0">
                <a:latin typeface="Consolas" panose="020B0609020204030204" pitchFamily="49" charset="0"/>
              </a:rPr>
              <a:t>condFunc(23</a:t>
            </a:r>
            <a:r>
              <a:rPr lang="da-DK" sz="32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{t}"</a:t>
            </a:r>
            <a:r>
              <a:rPr lang="da-DK" sz="2400" b="1" smtClean="0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=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{t}"</a:t>
            </a:r>
            <a:r>
              <a:rPr lang="da-DK" sz="2400" b="1">
                <a:latin typeface="Consolas" panose="020B0609020204030204" pitchFamily="49" charset="0"/>
              </a:rPr>
              <a:t>); </a:t>
            </a:r>
            <a:r>
              <a:rPr lang="da-DK" sz="2400" b="1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tempChanged.Invoke(25.5);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28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 smtClean="0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TemperatureHasChanged(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t)</a:t>
            </a:r>
          </a:p>
          <a:p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OtherClass:obj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gc2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gc3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</a:t>
            </a:r>
            <a:r>
              <a:rPr lang="da-DK" sz="2400" b="1">
                <a:latin typeface="Consolas" panose="020B0609020204030204" pitchFamily="49" charset="0"/>
              </a:rPr>
              <a:t>+= </a:t>
            </a:r>
            <a:r>
              <a:rPr lang="da-DK" sz="2400" b="1" smtClean="0">
                <a:latin typeface="Consolas" panose="020B0609020204030204" pitchFamily="49" charset="0"/>
              </a:rPr>
              <a:t>gc2.TemperatureHasChanged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= gc3.TemperatureHasChanged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</a:p>
          <a:p>
            <a:pPr algn="ctr"/>
            <a:r>
              <a:rPr lang="da-DK" sz="3600" smtClean="0"/>
              <a:t>Client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/>
              <a:t>monitor.TemperatureChanged += </a:t>
            </a:r>
            <a:r>
              <a:rPr lang="da-DK" sz="2800" smtClean="0"/>
              <a:t>gc1.TemperatureHasChanged</a:t>
            </a:r>
            <a:r>
              <a:rPr lang="da-DK" sz="2800"/>
              <a:t>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da-DK" sz="2000" b="1" smtClean="0">
                <a:latin typeface="Consolas" panose="020B0609020204030204" pitchFamily="49" charset="0"/>
              </a:rPr>
              <a:t>OnTemperatureChanged()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latin typeface="Consolas" panose="020B0609020204030204" pitchFamily="49" charset="0"/>
              </a:rPr>
              <a:t>TemperatureChanged</a:t>
            </a:r>
            <a:r>
              <a:rPr lang="da-DK" sz="2000" b="1" smtClean="0">
                <a:latin typeface="Consolas" panose="020B0609020204030204" pitchFamily="49" charset="0"/>
              </a:rPr>
              <a:t>?.Invoke(_temperature);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…very similar to:</a:t>
            </a:r>
          </a:p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protected virtual </a:t>
            </a:r>
            <a:r>
              <a:rPr lang="da-DK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OnPropertyChanged(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 propertyName)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 smtClean="0">
                <a:latin typeface="Consolas" panose="020B0609020204030204" pitchFamily="49" charset="0"/>
              </a:rPr>
              <a:t>PropertyChanged</a:t>
            </a:r>
            <a:r>
              <a:rPr lang="da-DK" sz="2000" b="1">
                <a:latin typeface="Consolas" panose="020B0609020204030204" pitchFamily="49" charset="0"/>
              </a:rPr>
              <a:t>?.</a:t>
            </a:r>
            <a:r>
              <a:rPr lang="da-DK" sz="2000" b="1" smtClean="0">
                <a:latin typeface="Consolas" panose="020B0609020204030204" pitchFamily="49" charset="0"/>
              </a:rPr>
              <a:t>Invoke(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_PropertyChangedEventArgs(…));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1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8845215" y="2703262"/>
            <a:ext cx="2296027" cy="864101"/>
          </a:xfrm>
          <a:prstGeom prst="wedgeRectCallout">
            <a:avLst>
              <a:gd name="adj1" fmla="val -105188"/>
              <a:gd name="adj2" fmla="val 79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General</a:t>
            </a:r>
            <a:r>
              <a:rPr lang="da-DK" sz="2400" smtClean="0">
                <a:solidFill>
                  <a:schemeClr val="tx1"/>
                </a:solidFill>
              </a:rPr>
              <a:t> filtering algorithm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Specific</a:t>
            </a:r>
            <a:r>
              <a:rPr lang="da-DK" sz="2400" smtClean="0">
                <a:solidFill>
                  <a:schemeClr val="tx1"/>
                </a:solidFill>
              </a:rPr>
              <a:t> criterion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values,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conditionObj)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conditionObj.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Condition(v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    filteredValues.Add(v);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454508" cy="86410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Criterion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 smtClean="0">
                <a:latin typeface="Consolas" panose="020B0609020204030204" pitchFamily="49" charset="0"/>
              </a:rPr>
              <a:t>());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1177</Words>
  <Application>Microsoft Office PowerPoint</Application>
  <PresentationFormat>Widescreen</PresentationFormat>
  <Paragraphs>326</Paragraphs>
  <Slides>38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Times New Roman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43</cp:revision>
  <dcterms:created xsi:type="dcterms:W3CDTF">2017-09-05T14:00:27Z</dcterms:created>
  <dcterms:modified xsi:type="dcterms:W3CDTF">2018-02-14T14:04:49Z</dcterms:modified>
</cp:coreProperties>
</file>