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Code Organisation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Method</a:t>
            </a:r>
            <a:endParaRPr lang="da-DK" sz="3200"/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Statement</a:t>
            </a:r>
            <a:endParaRPr lang="da-DK" sz="3200"/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Statement</a:t>
            </a:r>
            <a:endParaRPr lang="da-DK" sz="3200"/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Statement</a:t>
            </a:r>
            <a:endParaRPr lang="da-DK" sz="3200"/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Statement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8122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Top to bottom…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solution</a:t>
            </a:r>
            <a:r>
              <a:rPr lang="en-US"/>
              <a:t> contains a number of</a:t>
            </a:r>
            <a:endParaRPr lang="da-DK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projects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namespaces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classes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/>
              <a:t>methods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	</a:t>
            </a:r>
            <a:r>
              <a:rPr lang="en-US"/>
              <a:t>	</a:t>
            </a:r>
            <a:r>
              <a:rPr lang="en-US" b="1" smtClean="0"/>
              <a:t>statements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80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Typical structure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solution</a:t>
            </a:r>
            <a:r>
              <a:rPr lang="en-US"/>
              <a:t> that contains </a:t>
            </a:r>
            <a:r>
              <a:rPr lang="en-US" u="sng"/>
              <a:t>one</a:t>
            </a:r>
            <a:endParaRPr lang="da-DK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project</a:t>
            </a:r>
            <a:r>
              <a:rPr lang="en-US"/>
              <a:t>, that contains </a:t>
            </a:r>
            <a:r>
              <a:rPr lang="en-US" u="sng"/>
              <a:t>one</a:t>
            </a:r>
            <a:endParaRPr lang="da-DK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namespace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classes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/>
              <a:t>methods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		</a:t>
            </a:r>
            <a:r>
              <a:rPr lang="en-US" b="1"/>
              <a:t>statements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21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Load Solution into Visual Studio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99584" cy="4351338"/>
          </a:xfrm>
        </p:spPr>
        <p:txBody>
          <a:bodyPr/>
          <a:lstStyle/>
          <a:p>
            <a:pPr lvl="0"/>
            <a:r>
              <a:rPr lang="en-US"/>
              <a:t>Start Visual Studio</a:t>
            </a:r>
            <a:endParaRPr lang="da-DK"/>
          </a:p>
          <a:p>
            <a:pPr lvl="0"/>
            <a:r>
              <a:rPr lang="en-US"/>
              <a:t>From the menu, choose </a:t>
            </a:r>
            <a:r>
              <a:rPr lang="en-US" b="1"/>
              <a:t>File | </a:t>
            </a:r>
            <a:r>
              <a:rPr lang="en-US" b="1"/>
              <a:t>Open </a:t>
            </a:r>
            <a:r>
              <a:rPr lang="en-US" b="1" smtClean="0"/>
              <a:t>| Project/Solution…</a:t>
            </a:r>
            <a:endParaRPr lang="da-DK"/>
          </a:p>
          <a:p>
            <a:pPr lvl="0"/>
            <a:r>
              <a:rPr lang="en-US"/>
              <a:t>Navigate to the folder called </a:t>
            </a:r>
            <a:r>
              <a:rPr lang="en-US" b="1"/>
              <a:t>Sandbox</a:t>
            </a:r>
            <a:r>
              <a:rPr lang="en-US"/>
              <a:t>, and go into the folder</a:t>
            </a:r>
            <a:endParaRPr lang="da-DK"/>
          </a:p>
          <a:p>
            <a:pPr lvl="0"/>
            <a:r>
              <a:rPr lang="en-US"/>
              <a:t>Double-click on the file called </a:t>
            </a:r>
            <a:r>
              <a:rPr lang="en-US" b="1"/>
              <a:t>Sandbox.sln</a:t>
            </a:r>
            <a:endParaRPr lang="da-DK"/>
          </a:p>
          <a:p>
            <a:pPr lvl="0"/>
            <a:r>
              <a:rPr lang="en-US"/>
              <a:t>The code should now load – you will see some files in the window with the title </a:t>
            </a:r>
            <a:r>
              <a:rPr lang="en-US" b="1" i="1"/>
              <a:t>Solution Explorer</a:t>
            </a:r>
            <a:endParaRPr lang="da-DK"/>
          </a:p>
          <a:p>
            <a:endParaRPr lang="da-DK"/>
          </a:p>
        </p:txBody>
      </p:sp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17806" y="2143793"/>
            <a:ext cx="3721267" cy="29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9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Solution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Top-level unit of organisation</a:t>
            </a:r>
          </a:p>
          <a:p>
            <a:r>
              <a:rPr lang="da-DK" smtClean="0"/>
              <a:t>Holds together all elements of a complete solution</a:t>
            </a:r>
          </a:p>
          <a:p>
            <a:pPr lvl="1"/>
            <a:r>
              <a:rPr lang="da-DK" smtClean="0"/>
              <a:t>Clients</a:t>
            </a:r>
          </a:p>
          <a:p>
            <a:pPr lvl="1"/>
            <a:r>
              <a:rPr lang="da-DK" smtClean="0"/>
              <a:t>Servers</a:t>
            </a:r>
          </a:p>
          <a:p>
            <a:pPr lvl="1"/>
            <a:r>
              <a:rPr lang="da-DK" smtClean="0"/>
              <a:t>Mobile Apps</a:t>
            </a:r>
          </a:p>
          <a:p>
            <a:pPr lvl="1"/>
            <a:r>
              <a:rPr lang="da-DK" smtClean="0"/>
              <a:t>…</a:t>
            </a:r>
          </a:p>
          <a:p>
            <a:r>
              <a:rPr lang="da-DK" smtClean="0"/>
              <a:t>Each element represented by a </a:t>
            </a:r>
            <a:r>
              <a:rPr lang="da-DK" b="1" smtClean="0"/>
              <a:t>project</a:t>
            </a:r>
          </a:p>
          <a:p>
            <a:r>
              <a:rPr lang="da-DK" smtClean="0"/>
              <a:t>Solution defined by </a:t>
            </a:r>
            <a:r>
              <a:rPr lang="da-DK" smtClean="0">
                <a:solidFill>
                  <a:srgbClr val="FF0000"/>
                </a:solidFill>
              </a:rPr>
              <a:t>.sln </a:t>
            </a:r>
            <a:r>
              <a:rPr lang="da-DK" smtClean="0"/>
              <a:t>file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120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Project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Usually a single application</a:t>
            </a:r>
          </a:p>
          <a:p>
            <a:r>
              <a:rPr lang="da-DK" smtClean="0"/>
              <a:t>Projects can be compiled, tested and executed independently</a:t>
            </a:r>
          </a:p>
          <a:p>
            <a:r>
              <a:rPr lang="da-DK" smtClean="0"/>
              <a:t>Each project consists of a number of </a:t>
            </a:r>
            <a:r>
              <a:rPr lang="da-DK" b="1" smtClean="0"/>
              <a:t>classes</a:t>
            </a:r>
          </a:p>
          <a:p>
            <a:r>
              <a:rPr lang="da-DK" smtClean="0"/>
              <a:t>Project defined by </a:t>
            </a:r>
            <a:r>
              <a:rPr lang="da-DK" smtClean="0">
                <a:solidFill>
                  <a:srgbClr val="FF0000"/>
                </a:solidFill>
              </a:rPr>
              <a:t>.csproj</a:t>
            </a:r>
            <a:r>
              <a:rPr lang="da-DK" smtClean="0"/>
              <a:t> file</a:t>
            </a:r>
          </a:p>
          <a:p>
            <a:endParaRPr lang="da-DK" smtClean="0"/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7466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05" y="991101"/>
            <a:ext cx="7247857" cy="4796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82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Class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12405" cy="4351338"/>
          </a:xfrm>
        </p:spPr>
        <p:txBody>
          <a:bodyPr/>
          <a:lstStyle/>
          <a:p>
            <a:r>
              <a:rPr lang="da-DK" smtClean="0"/>
              <a:t>The central concept in Object-Oriented programming!</a:t>
            </a:r>
          </a:p>
          <a:p>
            <a:r>
              <a:rPr lang="da-DK" smtClean="0"/>
              <a:t>Contains code relating to a single ”concept” (Student, Classroom,…)</a:t>
            </a:r>
          </a:p>
          <a:p>
            <a:r>
              <a:rPr lang="da-DK" smtClean="0"/>
              <a:t>Class defined in </a:t>
            </a:r>
            <a:r>
              <a:rPr lang="da-DK" smtClean="0">
                <a:solidFill>
                  <a:srgbClr val="FF0000"/>
                </a:solidFill>
              </a:rPr>
              <a:t>.cs</a:t>
            </a:r>
            <a:r>
              <a:rPr lang="da-DK" smtClean="0"/>
              <a:t> file</a:t>
            </a:r>
          </a:p>
          <a:p>
            <a:endParaRPr lang="da-DK" smtClean="0"/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59865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(Namespace)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68916" cy="4351338"/>
          </a:xfrm>
        </p:spPr>
        <p:txBody>
          <a:bodyPr/>
          <a:lstStyle/>
          <a:p>
            <a:r>
              <a:rPr lang="da-DK" smtClean="0"/>
              <a:t>Organisational unit between Project and Class</a:t>
            </a:r>
          </a:p>
          <a:p>
            <a:r>
              <a:rPr lang="da-DK" smtClean="0"/>
              <a:t>Classes with a natural relationship can be placed in a single namespace</a:t>
            </a:r>
          </a:p>
          <a:p>
            <a:r>
              <a:rPr lang="da-DK" smtClean="0"/>
              <a:t>Also a mechanism to avoid name conflicts</a:t>
            </a:r>
          </a:p>
          <a:p>
            <a:r>
              <a:rPr lang="da-DK" smtClean="0"/>
              <a:t>Is </a:t>
            </a:r>
            <a:r>
              <a:rPr lang="da-DK" u="sng" smtClean="0"/>
              <a:t>not</a:t>
            </a:r>
            <a:r>
              <a:rPr lang="da-DK" smtClean="0"/>
              <a:t> represented by specific file type</a:t>
            </a:r>
          </a:p>
          <a:p>
            <a:endParaRPr lang="da-DK" smtClean="0"/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709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Project</a:t>
            </a:r>
            <a:endParaRPr lang="da-DK" sz="3200"/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Class</a:t>
            </a:r>
            <a:endParaRPr lang="da-DK" sz="3200"/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Class</a:t>
            </a:r>
            <a:endParaRPr lang="da-DK" sz="3200"/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Class</a:t>
            </a:r>
            <a:endParaRPr lang="da-DK" sz="3200"/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Class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129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Class</a:t>
            </a:r>
            <a:endParaRPr lang="da-DK" sz="3200"/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Method</a:t>
            </a:r>
            <a:endParaRPr lang="da-DK" sz="3200"/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093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211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Code Organisation</vt:lpstr>
      <vt:lpstr>Load Solution into Visual Studio</vt:lpstr>
      <vt:lpstr>Solution</vt:lpstr>
      <vt:lpstr>Project</vt:lpstr>
      <vt:lpstr>PowerPoint-præsentation</vt:lpstr>
      <vt:lpstr>Class</vt:lpstr>
      <vt:lpstr>(Namespace)</vt:lpstr>
      <vt:lpstr>PowerPoint-præsentation</vt:lpstr>
      <vt:lpstr>PowerPoint-præsentation</vt:lpstr>
      <vt:lpstr>PowerPoint-præsentation</vt:lpstr>
      <vt:lpstr>Top to bottom…</vt:lpstr>
      <vt:lpstr>Typical structure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48</cp:revision>
  <dcterms:created xsi:type="dcterms:W3CDTF">2017-09-05T14:00:27Z</dcterms:created>
  <dcterms:modified xsi:type="dcterms:W3CDTF">2018-01-31T17:03:50Z</dcterms:modified>
</cp:coreProperties>
</file>