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309" r:id="rId4"/>
    <p:sldId id="308" r:id="rId5"/>
    <p:sldId id="311" r:id="rId6"/>
    <p:sldId id="312" r:id="rId7"/>
    <p:sldId id="313" r:id="rId8"/>
    <p:sldId id="314" r:id="rId9"/>
    <p:sldId id="316" r:id="rId10"/>
    <p:sldId id="318" r:id="rId11"/>
    <p:sldId id="317" r:id="rId12"/>
    <p:sldId id="315" r:id="rId13"/>
    <p:sldId id="319" r:id="rId14"/>
    <p:sldId id="320" r:id="rId15"/>
    <p:sldId id="322" r:id="rId16"/>
    <p:sldId id="323" r:id="rId17"/>
    <p:sldId id="324" r:id="rId1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smtClean="0"/>
              <a:t>Statements and Syntax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4586037" y="312820"/>
            <a:ext cx="221567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800" b="1" smtClean="0">
                <a:latin typeface="Consolas" panose="020B0609020204030204" pitchFamily="49" charset="0"/>
              </a:rPr>
              <a:t>;</a:t>
            </a:r>
            <a:endParaRPr lang="da-DK" sz="28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1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602205" y="2845468"/>
            <a:ext cx="879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>
                <a:latin typeface="Consolas" panose="020B0609020204030204" pitchFamily="49" charset="0"/>
              </a:rPr>
              <a:t>.WriteLine(</a:t>
            </a:r>
            <a:r>
              <a:rPr lang="en-US" sz="3600" b="1">
                <a:solidFill>
                  <a:srgbClr val="C00000"/>
                </a:solidFill>
                <a:latin typeface="Consolas" panose="020B0609020204030204" pitchFamily="49" charset="0"/>
              </a:rPr>
              <a:t>"Hello world!"</a:t>
            </a:r>
            <a:r>
              <a:rPr lang="en-US" sz="3600" b="1">
                <a:latin typeface="Consolas" panose="020B0609020204030204" pitchFamily="49" charset="0"/>
              </a:rPr>
              <a:t>);</a:t>
            </a:r>
            <a:endParaRPr lang="da-DK" sz="3600">
              <a:latin typeface="Consolas" panose="020B0609020204030204" pitchFamily="49" charset="0"/>
            </a:endParaRPr>
          </a:p>
        </p:txBody>
      </p:sp>
      <p:pic>
        <p:nvPicPr>
          <p:cNvPr id="3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203" y="3724289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smtClean="0">
                <a:solidFill>
                  <a:schemeClr val="tx1"/>
                </a:solidFill>
              </a:rPr>
              <a:t>Write the words </a:t>
            </a:r>
            <a:r>
              <a:rPr lang="da-DK" sz="3600" b="1" i="1" smtClean="0">
                <a:solidFill>
                  <a:srgbClr val="C00000"/>
                </a:solidFill>
              </a:rPr>
              <a:t>”Hello World!” </a:t>
            </a:r>
            <a:r>
              <a:rPr lang="da-DK" sz="3600" b="1" smtClean="0">
                <a:solidFill>
                  <a:schemeClr val="tx1"/>
                </a:solidFill>
              </a:rPr>
              <a:t>on the screen</a:t>
            </a:r>
            <a:endParaRPr lang="da-DK" sz="3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94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udstavle 4"/>
          <p:cNvSpPr/>
          <p:nvPr/>
        </p:nvSpPr>
        <p:spPr>
          <a:xfrm>
            <a:off x="10398203" y="3724289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1602205" y="2845468"/>
            <a:ext cx="904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Connsole</a:t>
            </a:r>
            <a:r>
              <a:rPr lang="en-US" sz="3600" b="1" smtClean="0">
                <a:latin typeface="Consolas" panose="020B0609020204030204" pitchFamily="49" charset="0"/>
              </a:rPr>
              <a:t>.WriteLine</a:t>
            </a:r>
            <a:r>
              <a:rPr lang="en-US" sz="3600" b="1">
                <a:latin typeface="Consolas" panose="020B0609020204030204" pitchFamily="49" charset="0"/>
              </a:rPr>
              <a:t>(</a:t>
            </a:r>
            <a:r>
              <a:rPr lang="en-US" sz="3600" b="1">
                <a:solidFill>
                  <a:srgbClr val="C00000"/>
                </a:solidFill>
                <a:latin typeface="Consolas" panose="020B0609020204030204" pitchFamily="49" charset="0"/>
              </a:rPr>
              <a:t>"Hello world!"</a:t>
            </a:r>
            <a:r>
              <a:rPr lang="en-US" sz="3600" b="1">
                <a:latin typeface="Consolas" panose="020B0609020204030204" pitchFamily="49" charset="0"/>
              </a:rPr>
              <a:t>);</a:t>
            </a:r>
            <a:endParaRPr lang="da-DK" sz="360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smtClean="0">
                <a:solidFill>
                  <a:schemeClr val="tx1"/>
                </a:solidFill>
              </a:rPr>
              <a:t>Write the words </a:t>
            </a:r>
            <a:r>
              <a:rPr lang="da-DK" sz="3600" b="1" i="1" smtClean="0">
                <a:solidFill>
                  <a:srgbClr val="C00000"/>
                </a:solidFill>
              </a:rPr>
              <a:t>”Hello World!” </a:t>
            </a:r>
            <a:r>
              <a:rPr lang="da-DK" sz="3600" b="1" smtClean="0">
                <a:solidFill>
                  <a:schemeClr val="tx1"/>
                </a:solidFill>
              </a:rPr>
              <a:t>on the screen</a:t>
            </a:r>
            <a:endParaRPr lang="da-DK" sz="3600" b="1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984857" y="2737699"/>
            <a:ext cx="1028700" cy="98659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9924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udstavle 4"/>
          <p:cNvSpPr/>
          <p:nvPr/>
        </p:nvSpPr>
        <p:spPr>
          <a:xfrm>
            <a:off x="10398203" y="3724289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1602205" y="2845468"/>
            <a:ext cx="854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smtClean="0">
                <a:latin typeface="Consolas" panose="020B0609020204030204" pitchFamily="49" charset="0"/>
              </a:rPr>
              <a:t>WriteLine</a:t>
            </a:r>
            <a:r>
              <a:rPr lang="en-US" sz="3600" b="1">
                <a:latin typeface="Consolas" panose="020B0609020204030204" pitchFamily="49" charset="0"/>
              </a:rPr>
              <a:t>(</a:t>
            </a:r>
            <a:r>
              <a:rPr lang="en-US" sz="3600" b="1">
                <a:solidFill>
                  <a:srgbClr val="C00000"/>
                </a:solidFill>
                <a:latin typeface="Consolas" panose="020B0609020204030204" pitchFamily="49" charset="0"/>
              </a:rPr>
              <a:t>"Hello world!"</a:t>
            </a:r>
            <a:r>
              <a:rPr lang="en-US" sz="3600" b="1">
                <a:latin typeface="Consolas" panose="020B0609020204030204" pitchFamily="49" charset="0"/>
              </a:rPr>
              <a:t>);</a:t>
            </a:r>
            <a:endParaRPr lang="da-DK" sz="360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smtClean="0">
                <a:solidFill>
                  <a:schemeClr val="tx1"/>
                </a:solidFill>
              </a:rPr>
              <a:t>Write the words </a:t>
            </a:r>
            <a:r>
              <a:rPr lang="da-DK" sz="3600" b="1" i="1" smtClean="0">
                <a:solidFill>
                  <a:srgbClr val="C00000"/>
                </a:solidFill>
              </a:rPr>
              <a:t>”Hello World!” </a:t>
            </a:r>
            <a:r>
              <a:rPr lang="da-DK" sz="3600" b="1" smtClean="0">
                <a:solidFill>
                  <a:schemeClr val="tx1"/>
                </a:solidFill>
              </a:rPr>
              <a:t>on the screen</a:t>
            </a:r>
            <a:endParaRPr lang="da-DK" sz="3600" b="1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946322" y="2737699"/>
            <a:ext cx="1028700" cy="98659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3282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udstavle 4"/>
          <p:cNvSpPr/>
          <p:nvPr/>
        </p:nvSpPr>
        <p:spPr>
          <a:xfrm>
            <a:off x="10398203" y="3724289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1602205" y="2845468"/>
            <a:ext cx="879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smtClean="0">
                <a:latin typeface="Consolas" panose="020B0609020204030204" pitchFamily="49" charset="0"/>
              </a:rPr>
              <a:t>.WritLine</a:t>
            </a:r>
            <a:r>
              <a:rPr lang="en-US" sz="3600" b="1">
                <a:latin typeface="Consolas" panose="020B0609020204030204" pitchFamily="49" charset="0"/>
              </a:rPr>
              <a:t>(</a:t>
            </a:r>
            <a:r>
              <a:rPr lang="en-US" sz="3600" b="1">
                <a:solidFill>
                  <a:srgbClr val="C00000"/>
                </a:solidFill>
                <a:latin typeface="Consolas" panose="020B0609020204030204" pitchFamily="49" charset="0"/>
              </a:rPr>
              <a:t>"Hello world!"</a:t>
            </a:r>
            <a:r>
              <a:rPr lang="en-US" sz="3600" b="1">
                <a:latin typeface="Consolas" panose="020B0609020204030204" pitchFamily="49" charset="0"/>
              </a:rPr>
              <a:t>);</a:t>
            </a:r>
            <a:endParaRPr lang="da-DK" sz="360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smtClean="0">
                <a:solidFill>
                  <a:schemeClr val="tx1"/>
                </a:solidFill>
              </a:rPr>
              <a:t>Write the words </a:t>
            </a:r>
            <a:r>
              <a:rPr lang="da-DK" sz="3600" b="1" i="1" smtClean="0">
                <a:solidFill>
                  <a:srgbClr val="C00000"/>
                </a:solidFill>
              </a:rPr>
              <a:t>”Hello World!” </a:t>
            </a:r>
            <a:r>
              <a:rPr lang="da-DK" sz="3600" b="1" smtClean="0">
                <a:solidFill>
                  <a:schemeClr val="tx1"/>
                </a:solidFill>
              </a:rPr>
              <a:t>on the screen</a:t>
            </a:r>
            <a:endParaRPr lang="da-DK" sz="3600" b="1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196898" y="2732391"/>
            <a:ext cx="1028700" cy="98659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8092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udstavle 4"/>
          <p:cNvSpPr/>
          <p:nvPr/>
        </p:nvSpPr>
        <p:spPr>
          <a:xfrm>
            <a:off x="10398203" y="3724289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1602205" y="2845468"/>
            <a:ext cx="854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smtClean="0">
                <a:latin typeface="Consolas" panose="020B0609020204030204" pitchFamily="49" charset="0"/>
              </a:rPr>
              <a:t>.WriteLine</a:t>
            </a:r>
            <a:r>
              <a:rPr lang="en-US" sz="3600" b="1">
                <a:latin typeface="Consolas" panose="020B0609020204030204" pitchFamily="49" charset="0"/>
              </a:rPr>
              <a:t>(</a:t>
            </a:r>
            <a:r>
              <a:rPr lang="en-US" sz="3600" b="1">
                <a:solidFill>
                  <a:srgbClr val="C00000"/>
                </a:solidFill>
                <a:latin typeface="Consolas" panose="020B0609020204030204" pitchFamily="49" charset="0"/>
              </a:rPr>
              <a:t>"Hello </a:t>
            </a:r>
            <a:r>
              <a:rPr lang="en-US" sz="3600" b="1">
                <a:solidFill>
                  <a:srgbClr val="C00000"/>
                </a:solidFill>
                <a:latin typeface="Consolas" panose="020B0609020204030204" pitchFamily="49" charset="0"/>
              </a:rPr>
              <a:t>world</a:t>
            </a:r>
            <a:r>
              <a:rPr lang="en-US" sz="3600" b="1" smtClean="0">
                <a:solidFill>
                  <a:srgbClr val="C00000"/>
                </a:solidFill>
                <a:latin typeface="Consolas" panose="020B0609020204030204" pitchFamily="49" charset="0"/>
              </a:rPr>
              <a:t>!"</a:t>
            </a:r>
            <a:r>
              <a:rPr lang="en-US" sz="3600" b="1" smtClean="0">
                <a:latin typeface="Consolas" panose="020B0609020204030204" pitchFamily="49" charset="0"/>
              </a:rPr>
              <a:t>)</a:t>
            </a:r>
            <a:endParaRPr lang="da-DK" sz="360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smtClean="0">
                <a:solidFill>
                  <a:schemeClr val="tx1"/>
                </a:solidFill>
              </a:rPr>
              <a:t>Write the words </a:t>
            </a:r>
            <a:r>
              <a:rPr lang="da-DK" sz="3600" b="1" i="1" smtClean="0">
                <a:solidFill>
                  <a:srgbClr val="C00000"/>
                </a:solidFill>
              </a:rPr>
              <a:t>”Hello World!” </a:t>
            </a:r>
            <a:r>
              <a:rPr lang="da-DK" sz="3600" b="1" smtClean="0">
                <a:solidFill>
                  <a:schemeClr val="tx1"/>
                </a:solidFill>
              </a:rPr>
              <a:t>on the screen</a:t>
            </a:r>
            <a:endParaRPr lang="da-DK" sz="3600" b="1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9369503" y="2675338"/>
            <a:ext cx="1028700" cy="98659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1622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659" y="356439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felt 5"/>
          <p:cNvSpPr txBox="1"/>
          <p:nvPr/>
        </p:nvSpPr>
        <p:spPr>
          <a:xfrm>
            <a:off x="1602205" y="2845468"/>
            <a:ext cx="879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smtClean="0">
                <a:latin typeface="Consolas" panose="020B0609020204030204" pitchFamily="49" charset="0"/>
              </a:rPr>
              <a:t>.WriteLine</a:t>
            </a:r>
            <a:r>
              <a:rPr lang="en-US" sz="3600" b="1">
                <a:latin typeface="Consolas" panose="020B0609020204030204" pitchFamily="49" charset="0"/>
              </a:rPr>
              <a:t>(</a:t>
            </a:r>
            <a:r>
              <a:rPr lang="en-US" sz="36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3600" b="1" smtClean="0">
                <a:solidFill>
                  <a:srgbClr val="C00000"/>
                </a:solidFill>
                <a:latin typeface="Consolas" panose="020B0609020204030204" pitchFamily="49" charset="0"/>
              </a:rPr>
              <a:t>Helo </a:t>
            </a:r>
            <a:r>
              <a:rPr lang="en-US" sz="3600" b="1">
                <a:solidFill>
                  <a:srgbClr val="C00000"/>
                </a:solidFill>
                <a:latin typeface="Consolas" panose="020B0609020204030204" pitchFamily="49" charset="0"/>
              </a:rPr>
              <a:t>world</a:t>
            </a:r>
            <a:r>
              <a:rPr lang="en-US" sz="3600" b="1" smtClean="0">
                <a:solidFill>
                  <a:srgbClr val="C00000"/>
                </a:solidFill>
                <a:latin typeface="Consolas" panose="020B0609020204030204" pitchFamily="49" charset="0"/>
              </a:rPr>
              <a:t>!"</a:t>
            </a:r>
            <a:r>
              <a:rPr lang="en-US" sz="3600" b="1" smtClean="0">
                <a:latin typeface="Consolas" panose="020B0609020204030204" pitchFamily="49" charset="0"/>
              </a:rPr>
              <a:t>);</a:t>
            </a:r>
            <a:endParaRPr lang="da-DK" sz="360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smtClean="0">
                <a:solidFill>
                  <a:schemeClr val="tx1"/>
                </a:solidFill>
              </a:rPr>
              <a:t>Write the words </a:t>
            </a:r>
            <a:r>
              <a:rPr lang="da-DK" sz="3600" b="1" i="1" smtClean="0">
                <a:solidFill>
                  <a:srgbClr val="C00000"/>
                </a:solidFill>
              </a:rPr>
              <a:t>”Hello World!” </a:t>
            </a:r>
            <a:r>
              <a:rPr lang="da-DK" sz="3600" b="1" smtClean="0">
                <a:solidFill>
                  <a:schemeClr val="tx1"/>
                </a:solidFill>
              </a:rPr>
              <a:t>on the screen</a:t>
            </a:r>
            <a:endParaRPr lang="da-DK" sz="3600" b="1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565791" y="2675338"/>
            <a:ext cx="1028700" cy="986590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9598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138989" y="673768"/>
            <a:ext cx="92322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The FIRST line of code should be BELOW this line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 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 b="1" smtClean="0">
                <a:latin typeface="Consolas" panose="020B0609020204030204" pitchFamily="49" charset="0"/>
              </a:rPr>
              <a:t>.WriteLine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"Hello world!"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 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The LAST line of code should be ABOVE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line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2282614" y="1137920"/>
            <a:ext cx="4341706" cy="830759"/>
          </a:xfrm>
          <a:prstGeom prst="wedgeRectCallout">
            <a:avLst>
              <a:gd name="adj1" fmla="val -63935"/>
              <a:gd name="adj2" fmla="val 7959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b="1" smtClean="0">
                <a:solidFill>
                  <a:schemeClr val="tx1"/>
                </a:solidFill>
              </a:rPr>
              <a:t>Comment (is not compiled)</a:t>
            </a:r>
            <a:endParaRPr lang="da-DK" sz="2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9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138989" y="673768"/>
            <a:ext cx="92322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using</a:t>
            </a:r>
            <a:r>
              <a:rPr lang="en-US" b="1">
                <a:latin typeface="Consolas" panose="020B0609020204030204" pitchFamily="49" charset="0"/>
              </a:rPr>
              <a:t> System;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 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namespace</a:t>
            </a:r>
            <a:r>
              <a:rPr lang="en-US" b="1">
                <a:latin typeface="Consolas" panose="020B0609020204030204" pitchFamily="49" charset="0"/>
              </a:rPr>
              <a:t> Sandbox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b="1">
                <a:latin typeface="Consolas" panose="020B0609020204030204" pitchFamily="49" charset="0"/>
              </a:rPr>
              <a:t>InsertCodeHere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b="1">
                <a:latin typeface="Consolas" panose="020B0609020204030204" pitchFamily="49" charset="0"/>
              </a:rPr>
              <a:t>MyCode()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  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      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The FIRST line of code should be BELOW this line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 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      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b="1">
                <a:latin typeface="Consolas" panose="020B0609020204030204" pitchFamily="49" charset="0"/>
              </a:rPr>
              <a:t>.WriteLine(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"Hello world!"</a:t>
            </a:r>
            <a:r>
              <a:rPr lang="en-US" b="1">
                <a:latin typeface="Consolas" panose="020B0609020204030204" pitchFamily="49" charset="0"/>
              </a:rPr>
              <a:t>);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 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      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The LAST line of code should be ABOVE this line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  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138989" y="673768"/>
            <a:ext cx="92322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using</a:t>
            </a:r>
            <a:r>
              <a:rPr lang="en-US" b="1">
                <a:latin typeface="Consolas" panose="020B0609020204030204" pitchFamily="49" charset="0"/>
              </a:rPr>
              <a:t> System;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 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namespace</a:t>
            </a:r>
            <a:r>
              <a:rPr lang="en-US" b="1">
                <a:latin typeface="Consolas" panose="020B0609020204030204" pitchFamily="49" charset="0"/>
              </a:rPr>
              <a:t> Sandbox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b="1">
                <a:latin typeface="Consolas" panose="020B0609020204030204" pitchFamily="49" charset="0"/>
              </a:rPr>
              <a:t>InsertCodeHere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b="1">
                <a:latin typeface="Consolas" panose="020B0609020204030204" pitchFamily="49" charset="0"/>
              </a:rPr>
              <a:t>MyCode()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  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      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The FIRST line of code should be BELOW this line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 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      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b="1">
                <a:latin typeface="Consolas" panose="020B0609020204030204" pitchFamily="49" charset="0"/>
              </a:rPr>
              <a:t>.WriteLine(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"Hello world!"</a:t>
            </a:r>
            <a:r>
              <a:rPr lang="en-US" b="1">
                <a:latin typeface="Consolas" panose="020B0609020204030204" pitchFamily="49" charset="0"/>
              </a:rPr>
              <a:t>);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 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      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The LAST line of code should be ABOVE this line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  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  <p:sp>
        <p:nvSpPr>
          <p:cNvPr id="2" name="Ellipse 1"/>
          <p:cNvSpPr/>
          <p:nvPr/>
        </p:nvSpPr>
        <p:spPr>
          <a:xfrm>
            <a:off x="2003258" y="3164305"/>
            <a:ext cx="5733047" cy="98659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1172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602205" y="2845468"/>
            <a:ext cx="879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>
                <a:latin typeface="Consolas" panose="020B0609020204030204" pitchFamily="49" charset="0"/>
              </a:rPr>
              <a:t>.WriteLine(</a:t>
            </a:r>
            <a:r>
              <a:rPr lang="en-US" sz="3600" b="1">
                <a:solidFill>
                  <a:srgbClr val="C00000"/>
                </a:solidFill>
                <a:latin typeface="Consolas" panose="020B0609020204030204" pitchFamily="49" charset="0"/>
              </a:rPr>
              <a:t>"Hello world!"</a:t>
            </a:r>
            <a:r>
              <a:rPr lang="en-US" sz="3600" b="1">
                <a:latin typeface="Consolas" panose="020B0609020204030204" pitchFamily="49" charset="0"/>
              </a:rPr>
              <a:t>);</a:t>
            </a:r>
            <a:endParaRPr lang="da-DK" sz="3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62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602205" y="2845468"/>
            <a:ext cx="879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>
                <a:latin typeface="Consolas" panose="020B0609020204030204" pitchFamily="49" charset="0"/>
              </a:rPr>
              <a:t>.WriteLine(</a:t>
            </a:r>
            <a:r>
              <a:rPr lang="en-US" sz="3600" b="1">
                <a:solidFill>
                  <a:srgbClr val="C00000"/>
                </a:solidFill>
                <a:latin typeface="Consolas" panose="020B0609020204030204" pitchFamily="49" charset="0"/>
              </a:rPr>
              <a:t>"Hello world!"</a:t>
            </a:r>
            <a:r>
              <a:rPr lang="en-US" sz="3600" b="1">
                <a:latin typeface="Consolas" panose="020B0609020204030204" pitchFamily="49" charset="0"/>
              </a:rPr>
              <a:t>);</a:t>
            </a:r>
            <a:endParaRPr lang="da-DK" sz="360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smtClean="0">
                <a:solidFill>
                  <a:schemeClr val="tx1"/>
                </a:solidFill>
              </a:rPr>
              <a:t>Write the words </a:t>
            </a:r>
            <a:r>
              <a:rPr lang="da-DK" sz="3600" b="1" i="1" smtClean="0">
                <a:solidFill>
                  <a:srgbClr val="C00000"/>
                </a:solidFill>
              </a:rPr>
              <a:t>”Hello World!” </a:t>
            </a:r>
            <a:r>
              <a:rPr lang="da-DK" sz="3600" b="1" smtClean="0">
                <a:solidFill>
                  <a:schemeClr val="tx1"/>
                </a:solidFill>
              </a:rPr>
              <a:t>on the screen</a:t>
            </a:r>
            <a:endParaRPr lang="da-DK" sz="3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01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602205" y="2845468"/>
            <a:ext cx="879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Console.</a:t>
            </a:r>
            <a:r>
              <a:rPr lang="en-US" sz="3600" b="1">
                <a:latin typeface="Consolas" panose="020B0609020204030204" pitchFamily="49" charset="0"/>
              </a:rPr>
              <a:t>WriteLine</a:t>
            </a:r>
            <a:r>
              <a:rPr lang="en-US" sz="3600" b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("Hello world!");</a:t>
            </a:r>
            <a:endParaRPr lang="da-DK" sz="36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27524"/>
              <a:gd name="adj2" fmla="val 10471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smtClean="0">
                <a:solidFill>
                  <a:schemeClr val="tx1"/>
                </a:solidFill>
              </a:rPr>
              <a:t>Write the words </a:t>
            </a:r>
            <a:r>
              <a:rPr lang="da-DK" sz="3600" b="1" i="1" smtClean="0">
                <a:solidFill>
                  <a:schemeClr val="bg1">
                    <a:lumMod val="65000"/>
                  </a:schemeClr>
                </a:solidFill>
              </a:rPr>
              <a:t>”Hello World!” </a:t>
            </a:r>
            <a:r>
              <a:rPr lang="da-DK" sz="3600" b="1" smtClean="0">
                <a:solidFill>
                  <a:schemeClr val="bg1">
                    <a:lumMod val="65000"/>
                  </a:schemeClr>
                </a:solidFill>
              </a:rPr>
              <a:t>on the screen</a:t>
            </a:r>
            <a:endParaRPr lang="da-DK" sz="3600" b="1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847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602205" y="2845468"/>
            <a:ext cx="879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3600" b="1">
                <a:solidFill>
                  <a:srgbClr val="C00000"/>
                </a:solidFill>
                <a:latin typeface="Consolas" panose="020B0609020204030204" pitchFamily="49" charset="0"/>
              </a:rPr>
              <a:t>"Hello world!"</a:t>
            </a:r>
            <a:r>
              <a:rPr lang="en-US" sz="3600" b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da-DK" sz="36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31839"/>
              <a:gd name="adj2" fmla="val 10909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smtClean="0">
                <a:solidFill>
                  <a:schemeClr val="bg1">
                    <a:lumMod val="65000"/>
                  </a:schemeClr>
                </a:solidFill>
              </a:rPr>
              <a:t>Write the words </a:t>
            </a:r>
            <a:r>
              <a:rPr lang="da-DK" sz="3600" b="1" i="1" smtClean="0">
                <a:solidFill>
                  <a:srgbClr val="C00000"/>
                </a:solidFill>
              </a:rPr>
              <a:t>”Hello World!” </a:t>
            </a:r>
            <a:r>
              <a:rPr lang="da-DK" sz="3600" b="1" smtClean="0">
                <a:solidFill>
                  <a:schemeClr val="bg1">
                    <a:lumMod val="65000"/>
                  </a:schemeClr>
                </a:solidFill>
              </a:rPr>
              <a:t>on the screen</a:t>
            </a:r>
            <a:endParaRPr lang="da-DK" sz="3600" b="1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087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602205" y="2845468"/>
            <a:ext cx="879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.WriteLine("Hello world!");</a:t>
            </a:r>
            <a:endParaRPr lang="da-DK" sz="36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75854"/>
              <a:gd name="adj2" fmla="val 10339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smtClean="0">
                <a:solidFill>
                  <a:schemeClr val="bg1">
                    <a:lumMod val="65000"/>
                  </a:schemeClr>
                </a:solidFill>
              </a:rPr>
              <a:t>Write the words </a:t>
            </a:r>
            <a:r>
              <a:rPr lang="da-DK" sz="3600" b="1" i="1" smtClean="0">
                <a:solidFill>
                  <a:schemeClr val="bg1">
                    <a:lumMod val="65000"/>
                  </a:schemeClr>
                </a:solidFill>
              </a:rPr>
              <a:t>”Hello World!” </a:t>
            </a:r>
            <a:r>
              <a:rPr lang="da-DK" sz="3600" b="1" smtClean="0">
                <a:solidFill>
                  <a:schemeClr val="tx1"/>
                </a:solidFill>
              </a:rPr>
              <a:t>on the screen</a:t>
            </a:r>
            <a:endParaRPr lang="da-DK" sz="3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646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602205" y="2845468"/>
            <a:ext cx="879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Console.WriteLine("Hello world!")</a:t>
            </a:r>
            <a:r>
              <a:rPr lang="en-US" sz="3600" b="1">
                <a:latin typeface="Consolas" panose="020B0609020204030204" pitchFamily="49" charset="0"/>
              </a:rPr>
              <a:t>;</a:t>
            </a:r>
            <a:endParaRPr lang="da-DK" sz="360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smtClean="0">
                <a:solidFill>
                  <a:schemeClr val="bg1">
                    <a:lumMod val="65000"/>
                  </a:schemeClr>
                </a:solidFill>
              </a:rPr>
              <a:t>Write the words </a:t>
            </a:r>
            <a:r>
              <a:rPr lang="da-DK" sz="3600" b="1" i="1" smtClean="0">
                <a:solidFill>
                  <a:schemeClr val="bg1">
                    <a:lumMod val="65000"/>
                  </a:schemeClr>
                </a:solidFill>
              </a:rPr>
              <a:t>”Hello World!” </a:t>
            </a:r>
            <a:r>
              <a:rPr lang="da-DK" sz="3600" b="1" smtClean="0">
                <a:solidFill>
                  <a:schemeClr val="bg1">
                    <a:lumMod val="65000"/>
                  </a:schemeClr>
                </a:solidFill>
              </a:rPr>
              <a:t>on the screen</a:t>
            </a:r>
            <a:endParaRPr lang="da-DK" sz="3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9589169" y="2731168"/>
            <a:ext cx="1028700" cy="98659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4492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197</Words>
  <Application>Microsoft Office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Office-tema</vt:lpstr>
      <vt:lpstr>Statements and Syntax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34</cp:revision>
  <dcterms:created xsi:type="dcterms:W3CDTF">2017-09-05T14:00:27Z</dcterms:created>
  <dcterms:modified xsi:type="dcterms:W3CDTF">2018-02-01T19:18:27Z</dcterms:modified>
</cp:coreProperties>
</file>