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36" r:id="rId3"/>
    <p:sldId id="367" r:id="rId4"/>
    <p:sldId id="368" r:id="rId5"/>
    <p:sldId id="369" r:id="rId6"/>
    <p:sldId id="370" r:id="rId7"/>
    <p:sldId id="371" r:id="rId8"/>
    <p:sldId id="322" r:id="rId9"/>
    <p:sldId id="339" r:id="rId10"/>
    <p:sldId id="373" r:id="rId11"/>
    <p:sldId id="372" r:id="rId1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0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19-02-2018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19-02-2018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19-02-2018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19-02-2018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8599" y="1122363"/>
            <a:ext cx="11688679" cy="2529221"/>
          </a:xfrm>
        </p:spPr>
        <p:txBody>
          <a:bodyPr>
            <a:normAutofit/>
          </a:bodyPr>
          <a:lstStyle/>
          <a:p>
            <a:r>
              <a:rPr lang="da-DK" sz="9600" smtClean="0"/>
              <a:t>Class </a:t>
            </a:r>
            <a:r>
              <a:rPr lang="da-DK" sz="9600" smtClean="0"/>
              <a:t>Collaboration 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243154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4009091" y="1273388"/>
            <a:ext cx="3737413" cy="50325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b="1" smtClean="0">
                <a:solidFill>
                  <a:schemeClr val="bg1"/>
                </a:solidFill>
              </a:rPr>
              <a:t>AutoDrive</a:t>
            </a:r>
            <a:endParaRPr lang="da-DK" sz="4800" b="1">
              <a:solidFill>
                <a:schemeClr val="bg1"/>
              </a:solidFill>
            </a:endParaRPr>
          </a:p>
        </p:txBody>
      </p:sp>
      <p:sp>
        <p:nvSpPr>
          <p:cNvPr id="5" name="Smilende ansigt 4"/>
          <p:cNvSpPr/>
          <p:nvPr/>
        </p:nvSpPr>
        <p:spPr>
          <a:xfrm>
            <a:off x="9666811" y="2713502"/>
            <a:ext cx="1544320" cy="1524000"/>
          </a:xfrm>
          <a:prstGeom prst="smileyFac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Højre-venstrepil 8"/>
          <p:cNvSpPr/>
          <p:nvPr/>
        </p:nvSpPr>
        <p:spPr>
          <a:xfrm>
            <a:off x="8441871" y="3243160"/>
            <a:ext cx="914400" cy="568960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4617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Abstraction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218321" cy="4351338"/>
          </a:xfrm>
        </p:spPr>
        <p:txBody>
          <a:bodyPr/>
          <a:lstStyle/>
          <a:p>
            <a:r>
              <a:rPr lang="da-DK" smtClean="0"/>
              <a:t>Work at an appropriate level of detail</a:t>
            </a:r>
          </a:p>
          <a:p>
            <a:r>
              <a:rPr lang="da-DK" smtClean="0"/>
              <a:t>Interact with system interface (methods, properties,…)</a:t>
            </a:r>
          </a:p>
          <a:p>
            <a:r>
              <a:rPr lang="da-DK" smtClean="0"/>
              <a:t>Ignore subsystem details</a:t>
            </a:r>
            <a:endParaRPr lang="da-DK"/>
          </a:p>
        </p:txBody>
      </p:sp>
      <p:pic>
        <p:nvPicPr>
          <p:cNvPr id="1026" name="Picture 2" descr="Billedresultat for vector graph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835" y="-1"/>
            <a:ext cx="4858794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77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100889" y="860258"/>
            <a:ext cx="10064416" cy="5311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7200" smtClean="0"/>
              <a:t>Car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415910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100889" y="860258"/>
            <a:ext cx="10064416" cy="5311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7200" smtClean="0"/>
              <a:t>Car</a:t>
            </a:r>
            <a:endParaRPr lang="da-DK" sz="7200"/>
          </a:p>
        </p:txBody>
      </p:sp>
      <p:sp>
        <p:nvSpPr>
          <p:cNvPr id="3" name="Afrundet rektangel 2"/>
          <p:cNvSpPr/>
          <p:nvPr/>
        </p:nvSpPr>
        <p:spPr>
          <a:xfrm>
            <a:off x="1770646" y="2971802"/>
            <a:ext cx="2921669" cy="160621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Engine</a:t>
            </a:r>
            <a:endParaRPr lang="da-DK" sz="4000"/>
          </a:p>
        </p:txBody>
      </p:sp>
      <p:sp>
        <p:nvSpPr>
          <p:cNvPr id="6" name="Afrundet rektangel 5"/>
          <p:cNvSpPr/>
          <p:nvPr/>
        </p:nvSpPr>
        <p:spPr>
          <a:xfrm>
            <a:off x="5069304" y="3912271"/>
            <a:ext cx="2921669" cy="160621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Info</a:t>
            </a:r>
            <a:r>
              <a:rPr lang="da-DK" sz="4000" smtClean="0"/>
              <a:t>System</a:t>
            </a:r>
            <a:endParaRPr lang="da-DK" sz="4000"/>
          </a:p>
        </p:txBody>
      </p:sp>
      <p:sp>
        <p:nvSpPr>
          <p:cNvPr id="7" name="Afrundet rektangel 6"/>
          <p:cNvSpPr/>
          <p:nvPr/>
        </p:nvSpPr>
        <p:spPr>
          <a:xfrm>
            <a:off x="7249026" y="1583158"/>
            <a:ext cx="2921669" cy="160621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AutoDrive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2594388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100889" y="860258"/>
            <a:ext cx="10064416" cy="531194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7200" smtClean="0"/>
              <a:t>AutoDrive</a:t>
            </a:r>
            <a:endParaRPr lang="da-DK" sz="7200"/>
          </a:p>
        </p:txBody>
      </p:sp>
      <p:sp>
        <p:nvSpPr>
          <p:cNvPr id="3" name="Afrundet rektangel 2"/>
          <p:cNvSpPr/>
          <p:nvPr/>
        </p:nvSpPr>
        <p:spPr>
          <a:xfrm>
            <a:off x="2221830" y="3333751"/>
            <a:ext cx="2921669" cy="160621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LIDAR</a:t>
            </a:r>
            <a:endParaRPr lang="da-DK" sz="4000"/>
          </a:p>
        </p:txBody>
      </p:sp>
      <p:sp>
        <p:nvSpPr>
          <p:cNvPr id="6" name="Afrundet rektangel 5"/>
          <p:cNvSpPr/>
          <p:nvPr/>
        </p:nvSpPr>
        <p:spPr>
          <a:xfrm>
            <a:off x="7361320" y="4002508"/>
            <a:ext cx="2921669" cy="160621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Map</a:t>
            </a:r>
            <a:r>
              <a:rPr lang="da-DK" sz="4000" smtClean="0"/>
              <a:t>System</a:t>
            </a:r>
            <a:endParaRPr lang="da-DK" sz="4000"/>
          </a:p>
        </p:txBody>
      </p:sp>
      <p:sp>
        <p:nvSpPr>
          <p:cNvPr id="7" name="Afrundet rektangel 6"/>
          <p:cNvSpPr/>
          <p:nvPr/>
        </p:nvSpPr>
        <p:spPr>
          <a:xfrm>
            <a:off x="6388768" y="1727537"/>
            <a:ext cx="2921669" cy="160621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Traffic</a:t>
            </a:r>
          </a:p>
          <a:p>
            <a:pPr algn="ctr"/>
            <a:r>
              <a:rPr lang="da-DK" sz="4000" smtClean="0"/>
              <a:t>Model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2939462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81273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2800" b="1" smtClean="0">
                <a:latin typeface="Consolas" panose="020B0609020204030204" pitchFamily="49" charset="0"/>
              </a:rPr>
              <a:t>_model;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Engine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_engine;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InfoSystem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_infoSystem;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AutoDrive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_autoDrive;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48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81273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 smtClean="0">
                <a:latin typeface="Consolas" panose="020B0609020204030204" pitchFamily="49" charset="0"/>
              </a:rPr>
              <a:t>Car(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 </a:t>
            </a:r>
            <a:r>
              <a:rPr lang="da-DK" sz="2800" b="1" smtClean="0">
                <a:latin typeface="Consolas" panose="020B0609020204030204" pitchFamily="49" charset="0"/>
              </a:rPr>
              <a:t>model, …)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_model = model;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    _engine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Engine</a:t>
            </a:r>
            <a:r>
              <a:rPr lang="da-DK" sz="2800" b="1" smtClean="0">
                <a:latin typeface="Consolas" panose="020B0609020204030204" pitchFamily="49" charset="0"/>
              </a:rPr>
              <a:t>(…);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    _infoSystem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InfoSystem</a:t>
            </a:r>
            <a:r>
              <a:rPr lang="da-DK" sz="2800" b="1" smtClean="0">
                <a:latin typeface="Consolas" panose="020B0609020204030204" pitchFamily="49" charset="0"/>
              </a:rPr>
              <a:t>(…);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    _autoDrive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AutoDrive</a:t>
            </a:r>
            <a:r>
              <a:rPr lang="da-DK" sz="2800" b="1" smtClean="0">
                <a:latin typeface="Consolas" panose="020B0609020204030204" pitchFamily="49" charset="0"/>
              </a:rPr>
              <a:t>(…);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508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81273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sz="2800" b="1" smtClean="0">
                <a:latin typeface="Consolas" panose="020B0609020204030204" pitchFamily="49" charset="0"/>
              </a:rPr>
              <a:t>Start(</a:t>
            </a:r>
            <a:r>
              <a:rPr lang="da-DK" sz="2800" b="1" smtClean="0">
                <a:latin typeface="Consolas" panose="020B0609020204030204" pitchFamily="49" charset="0"/>
              </a:rPr>
              <a:t>)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_engine.Start();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latin typeface="Consolas" panose="020B0609020204030204" pitchFamily="49" charset="0"/>
              </a:rPr>
              <a:t>_</a:t>
            </a:r>
            <a:r>
              <a:rPr lang="da-DK" sz="2800" b="1" smtClean="0">
                <a:latin typeface="Consolas" panose="020B0609020204030204" pitchFamily="49" charset="0"/>
              </a:rPr>
              <a:t>infoSystem.On(…);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latin typeface="Consolas" panose="020B0609020204030204" pitchFamily="49" charset="0"/>
              </a:rPr>
              <a:t>_</a:t>
            </a:r>
            <a:r>
              <a:rPr lang="da-DK" sz="2800" b="1" smtClean="0">
                <a:latin typeface="Consolas" panose="020B0609020204030204" pitchFamily="49" charset="0"/>
              </a:rPr>
              <a:t>autoDrive.On(…);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471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4009091" y="1273388"/>
            <a:ext cx="3737413" cy="503258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b="1" smtClean="0"/>
              <a:t>Car</a:t>
            </a:r>
            <a:endParaRPr lang="da-DK" sz="4800" b="1"/>
          </a:p>
        </p:txBody>
      </p:sp>
      <p:sp>
        <p:nvSpPr>
          <p:cNvPr id="6" name="Smilende ansigt 5"/>
          <p:cNvSpPr/>
          <p:nvPr/>
        </p:nvSpPr>
        <p:spPr>
          <a:xfrm>
            <a:off x="913643" y="2705594"/>
            <a:ext cx="1544320" cy="1524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Højre-venstrepil 6"/>
          <p:cNvSpPr/>
          <p:nvPr/>
        </p:nvSpPr>
        <p:spPr>
          <a:xfrm>
            <a:off x="2669754" y="3191022"/>
            <a:ext cx="914400" cy="568960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417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4009091" y="1273388"/>
            <a:ext cx="3737413" cy="5032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b="1" smtClean="0">
                <a:solidFill>
                  <a:schemeClr val="tx1"/>
                </a:solidFill>
              </a:rPr>
              <a:t>Car</a:t>
            </a:r>
            <a:endParaRPr lang="da-DK" sz="4800" b="1">
              <a:solidFill>
                <a:schemeClr val="tx1"/>
              </a:solidFill>
            </a:endParaRPr>
          </a:p>
        </p:txBody>
      </p:sp>
      <p:sp>
        <p:nvSpPr>
          <p:cNvPr id="5" name="Smilende ansigt 4"/>
          <p:cNvSpPr/>
          <p:nvPr/>
        </p:nvSpPr>
        <p:spPr>
          <a:xfrm>
            <a:off x="9666811" y="2713502"/>
            <a:ext cx="1544320" cy="1524000"/>
          </a:xfrm>
          <a:prstGeom prst="smileyFac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Højre-venstrepil 8"/>
          <p:cNvSpPr/>
          <p:nvPr/>
        </p:nvSpPr>
        <p:spPr>
          <a:xfrm>
            <a:off x="8441871" y="3243160"/>
            <a:ext cx="914400" cy="568960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Rektangel 13"/>
          <p:cNvSpPr/>
          <p:nvPr/>
        </p:nvSpPr>
        <p:spPr>
          <a:xfrm>
            <a:off x="5033781" y="2689437"/>
            <a:ext cx="2341577" cy="769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b="1" smtClean="0">
                <a:solidFill>
                  <a:schemeClr val="bg1"/>
                </a:solidFill>
              </a:rPr>
              <a:t>Engine</a:t>
            </a:r>
            <a:endParaRPr lang="da-DK" sz="3600" b="1">
              <a:solidFill>
                <a:schemeClr val="bg1"/>
              </a:solidFill>
            </a:endParaRPr>
          </a:p>
        </p:txBody>
      </p:sp>
      <p:sp>
        <p:nvSpPr>
          <p:cNvPr id="15" name="Rektangel 14"/>
          <p:cNvSpPr/>
          <p:nvPr/>
        </p:nvSpPr>
        <p:spPr>
          <a:xfrm>
            <a:off x="4257743" y="4008901"/>
            <a:ext cx="2341577" cy="769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b="1" smtClean="0">
                <a:solidFill>
                  <a:schemeClr val="bg1"/>
                </a:solidFill>
              </a:rPr>
              <a:t>AutoDrive</a:t>
            </a:r>
            <a:endParaRPr lang="da-DK" sz="3600" b="1">
              <a:solidFill>
                <a:schemeClr val="bg1"/>
              </a:solidFill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5270401" y="5328365"/>
            <a:ext cx="2341577" cy="769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b="1" smtClean="0">
                <a:solidFill>
                  <a:schemeClr val="bg1"/>
                </a:solidFill>
              </a:rPr>
              <a:t>InfoSystem</a:t>
            </a:r>
            <a:endParaRPr lang="da-DK" sz="3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073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119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Office-tema</vt:lpstr>
      <vt:lpstr>Class Collaboration 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Abstraction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83</cp:revision>
  <dcterms:created xsi:type="dcterms:W3CDTF">2017-09-05T14:00:27Z</dcterms:created>
  <dcterms:modified xsi:type="dcterms:W3CDTF">2018-02-19T16:52:05Z</dcterms:modified>
</cp:coreProperties>
</file>