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09" r:id="rId3"/>
    <p:sldId id="411" r:id="rId4"/>
    <p:sldId id="412" r:id="rId5"/>
    <p:sldId id="413" r:id="rId6"/>
    <p:sldId id="410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Inheritance</a:t>
            </a:r>
            <a:br>
              <a:rPr lang="da-DK" sz="9600" smtClean="0"/>
            </a:br>
            <a:r>
              <a:rPr lang="da-DK" sz="5300" smtClean="0"/>
              <a:t>(abstract)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92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Forbudstavle 4"/>
          <p:cNvSpPr/>
          <p:nvPr/>
        </p:nvSpPr>
        <p:spPr>
          <a:xfrm>
            <a:off x="9604820" y="3557912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20" y="24141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2892"/>
              </p:ext>
            </p:extLst>
          </p:nvPr>
        </p:nvGraphicFramePr>
        <p:xfrm>
          <a:off x="1056638" y="719666"/>
          <a:ext cx="10071948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987">
                  <a:extLst>
                    <a:ext uri="{9D8B030D-6E8A-4147-A177-3AD203B41FA5}">
                      <a16:colId xmlns:a16="http://schemas.microsoft.com/office/drawing/2014/main" val="1245919397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1685845605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2925463727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232072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Base class</a:t>
                      </a:r>
                    </a:p>
                    <a:p>
                      <a:r>
                        <a:rPr lang="da-DK" sz="2400" b="1" smtClean="0"/>
                        <a:t>implementation?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Override?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Create objects of base class?</a:t>
                      </a:r>
                      <a:endParaRPr lang="da-DK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2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virtual</a:t>
                      </a:r>
                    </a:p>
                    <a:p>
                      <a:endParaRPr lang="da-DK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May</a:t>
                      </a:r>
                      <a:endParaRPr lang="da-DK" sz="4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abstract</a:t>
                      </a:r>
                      <a:endParaRPr lang="da-DK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da-DK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da-DK" sz="4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rgbClr val="C00000"/>
                          </a:solidFill>
                        </a:rPr>
                        <a:t>Must</a:t>
                      </a:r>
                      <a:endParaRPr lang="da-DK" sz="4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15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61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78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Office-tema</vt:lpstr>
      <vt:lpstr>Inheritance (abstract)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105</cp:revision>
  <dcterms:created xsi:type="dcterms:W3CDTF">2017-09-05T14:00:27Z</dcterms:created>
  <dcterms:modified xsi:type="dcterms:W3CDTF">2018-03-10T09:06:24Z</dcterms:modified>
</cp:coreProperties>
</file>