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67" r:id="rId3"/>
    <p:sldId id="383" r:id="rId4"/>
    <p:sldId id="384" r:id="rId5"/>
    <p:sldId id="385" r:id="rId6"/>
    <p:sldId id="386" r:id="rId7"/>
    <p:sldId id="391" r:id="rId8"/>
    <p:sldId id="387" r:id="rId9"/>
    <p:sldId id="392" r:id="rId10"/>
    <p:sldId id="382" r:id="rId11"/>
    <p:sldId id="388" r:id="rId12"/>
    <p:sldId id="389" r:id="rId13"/>
    <p:sldId id="390" r:id="rId14"/>
    <p:sldId id="393" r:id="rId15"/>
    <p:sldId id="394" r:id="rId16"/>
    <p:sldId id="395" r:id="rId17"/>
    <p:sldId id="396" r:id="rId18"/>
    <p:sldId id="397" r:id="rId19"/>
    <p:sldId id="398" r:id="rId20"/>
    <p:sldId id="399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Inheritance</a:t>
            </a:r>
            <a:br>
              <a:rPr lang="da-DK" sz="9600" smtClean="0"/>
            </a:br>
            <a:r>
              <a:rPr lang="da-DK" sz="5300" smtClean="0"/>
              <a:t>(fundamentals)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992605"/>
            <a:ext cx="8121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latin typeface="Consolas" panose="020B0609020204030204" pitchFamily="49" charset="0"/>
              </a:rPr>
              <a:t>: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Dog-specific parts…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3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121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3600" b="1" smtClean="0">
                <a:latin typeface="Consolas" panose="020B0609020204030204" pitchFamily="49" charset="0"/>
              </a:rPr>
              <a:t>_age;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smtClean="0">
                <a:latin typeface="Consolas" panose="020B0609020204030204" pitchFamily="49" charset="0"/>
              </a:rPr>
              <a:t> Age {…}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121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>
                <a:latin typeface="Consolas" panose="020B0609020204030204" pitchFamily="49" charset="0"/>
              </a:rPr>
              <a:t> : </a:t>
            </a:r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 </a:t>
            </a:r>
            <a:r>
              <a:rPr lang="da-DK" sz="3600" b="1" smtClean="0">
                <a:latin typeface="Consolas" panose="020B0609020204030204" pitchFamily="49" charset="0"/>
              </a:rPr>
              <a:t>_canHunt;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600" b="1" smtClean="0">
                <a:latin typeface="Consolas" panose="020B0609020204030204" pitchFamily="49" charset="0"/>
              </a:rPr>
              <a:t> CanHunt {…}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 smtClean="0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07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 myDog = </a:t>
            </a:r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3600" b="1" smtClean="0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 smtClean="0">
                <a:latin typeface="Consolas" panose="020B0609020204030204" pitchFamily="49" charset="0"/>
              </a:rPr>
              <a:t>(…);</a:t>
            </a:r>
          </a:p>
          <a:p>
            <a:endParaRPr lang="en-US" sz="3600" b="1" smtClean="0">
              <a:latin typeface="Consolas" panose="020B0609020204030204" pitchFamily="49" charset="0"/>
            </a:endParaRP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smtClean="0">
                <a:latin typeface="Consolas" panose="020B0609020204030204" pitchFamily="49" charset="0"/>
              </a:rPr>
              <a:t>.WriteLine(myDog.Age);</a:t>
            </a: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smtClean="0">
                <a:latin typeface="Consolas" panose="020B0609020204030204" pitchFamily="49" charset="0"/>
              </a:rPr>
              <a:t>.WriteLine(myDog.CanHunt);</a:t>
            </a:r>
            <a:endParaRPr lang="en-US" sz="3600" b="1">
              <a:latin typeface="Consolas" panose="020B0609020204030204" pitchFamily="49" charset="0"/>
            </a:endParaRPr>
          </a:p>
          <a:p>
            <a:endParaRPr lang="en-US" sz="3600" b="1" smtClean="0"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228086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759979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1195152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54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private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rbudstavle 25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7" name="Forbudstavle 26"/>
          <p:cNvSpPr/>
          <p:nvPr/>
        </p:nvSpPr>
        <p:spPr>
          <a:xfrm>
            <a:off x="6184286" y="3591684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8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487" y="95786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public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20" y="264707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153" y="513404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17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budstavle 13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protected</a:t>
            </a:r>
            <a:r>
              <a:rPr lang="da-DK" sz="2800" smtClean="0"/>
              <a:t> P;</a:t>
            </a:r>
            <a:endParaRPr lang="da-DK" sz="2800"/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06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age)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7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 smtClean="0">
                <a:latin typeface="Consolas" panose="020B0609020204030204" pitchFamily="49" charset="0"/>
              </a:rPr>
              <a:t>: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 smtClean="0">
                <a:latin typeface="Consolas" panose="020B0609020204030204" pitchFamily="49" charset="0"/>
              </a:rPr>
              <a:t> canHunt)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945488" y="2416583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5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9402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 smtClean="0">
                <a:latin typeface="Consolas" panose="020B0609020204030204" pitchFamily="49" charset="0"/>
              </a:rPr>
              <a:t>: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 smtClean="0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smtClean="0">
                <a:latin typeface="Consolas" panose="020B0609020204030204" pitchFamily="49" charset="0"/>
              </a:rPr>
              <a:t> age, 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 smtClean="0">
                <a:latin typeface="Consolas" panose="020B0609020204030204" pitchFamily="49" charset="0"/>
              </a:rPr>
              <a:t> canHunt)</a:t>
            </a: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   : </a:t>
            </a:r>
            <a:r>
              <a:rPr lang="en-US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800" b="1" smtClean="0">
                <a:latin typeface="Consolas" panose="020B0609020204030204" pitchFamily="49" charset="0"/>
              </a:rPr>
              <a:t>(age)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smtClean="0">
                <a:latin typeface="Consolas" panose="020B0609020204030204" pitchFamily="49" charset="0"/>
              </a:rPr>
              <a:t>}</a:t>
            </a:r>
            <a:endParaRPr lang="en-US" sz="2800" b="1">
              <a:latin typeface="Consolas" panose="020B0609020204030204" pitchFamily="49" charset="0"/>
            </a:endParaRPr>
          </a:p>
          <a:p>
            <a:endParaRPr lang="en-US" b="1" smtClean="0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526" y="241658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251285" y="1010652"/>
            <a:ext cx="2294022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Car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294022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Wheel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4965900" y="2174240"/>
            <a:ext cx="2198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has-a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8166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8011002" y="4696996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bool _canHunt</a:t>
            </a:r>
            <a:r>
              <a:rPr lang="da-DK" sz="2400" smtClean="0"/>
              <a:t>;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011002" y="32989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int _age;</a:t>
            </a:r>
          </a:p>
          <a:p>
            <a:endParaRPr lang="da-DK" sz="3600"/>
          </a:p>
        </p:txBody>
      </p:sp>
      <p:cxnSp>
        <p:nvCxnSpPr>
          <p:cNvPr id="3" name="Vinklet forbindelse 2"/>
          <p:cNvCxnSpPr>
            <a:endCxn id="4" idx="2"/>
          </p:cNvCxnSpPr>
          <p:nvPr/>
        </p:nvCxnSpPr>
        <p:spPr>
          <a:xfrm rot="16200000" flipV="1">
            <a:off x="8284433" y="3770118"/>
            <a:ext cx="1853755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V="1">
            <a:off x="3488267" y="948269"/>
            <a:ext cx="4958080" cy="1612051"/>
          </a:xfrm>
          <a:prstGeom prst="straightConnector1">
            <a:avLst/>
          </a:prstGeom>
          <a:ln w="7620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1192106" y="1943947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age,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>
                <a:latin typeface="Consolas" panose="020B0609020204030204" pitchFamily="49" charset="0"/>
              </a:rPr>
              <a:t> canHunt)</a:t>
            </a:r>
          </a:p>
          <a:p>
            <a:r>
              <a:rPr lang="en-US" sz="2400" b="1" smtClean="0">
                <a:latin typeface="Consolas" panose="020B0609020204030204" pitchFamily="49" charset="0"/>
              </a:rPr>
              <a:t>   :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>
                <a:latin typeface="Consolas" panose="020B0609020204030204" pitchFamily="49" charset="0"/>
              </a:rPr>
              <a:t>(age)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 smtClean="0">
                <a:latin typeface="Consolas" panose="020B0609020204030204" pitchFamily="49" charset="0"/>
              </a:rPr>
              <a:t>}</a:t>
            </a:r>
            <a:r>
              <a:rPr lang="da-DK" sz="2400" smtClean="0"/>
              <a:t> </a:t>
            </a:r>
            <a:endParaRPr lang="da-DK" sz="2400"/>
          </a:p>
        </p:txBody>
      </p:sp>
      <p:cxnSp>
        <p:nvCxnSpPr>
          <p:cNvPr id="15" name="Lige pilforbindelse 14"/>
          <p:cNvCxnSpPr/>
          <p:nvPr/>
        </p:nvCxnSpPr>
        <p:spPr>
          <a:xfrm>
            <a:off x="6075680" y="2343573"/>
            <a:ext cx="2072640" cy="2675467"/>
          </a:xfrm>
          <a:prstGeom prst="straightConnector1">
            <a:avLst/>
          </a:prstGeom>
          <a:ln w="762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144693" y="1010652"/>
            <a:ext cx="2400614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Animal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400614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5324171" y="2174240"/>
            <a:ext cx="1481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is-a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18225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10" idx="0"/>
          </p:cNvCxnSpPr>
          <p:nvPr/>
        </p:nvCxnSpPr>
        <p:spPr>
          <a:xfrm flipV="1">
            <a:off x="5804078" y="2027320"/>
            <a:ext cx="0" cy="1588169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4603771" y="529388"/>
            <a:ext cx="2400614" cy="14979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Animal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4603771" y="3615489"/>
            <a:ext cx="2400614" cy="149793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728108" y="2359739"/>
            <a:ext cx="3390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5400" smtClean="0"/>
              <a:t>Inheritance</a:t>
            </a:r>
            <a:endParaRPr lang="da-DK" sz="5400"/>
          </a:p>
        </p:txBody>
      </p:sp>
      <p:sp>
        <p:nvSpPr>
          <p:cNvPr id="8" name="Tekstfelt 7"/>
          <p:cNvSpPr txBox="1"/>
          <p:nvPr/>
        </p:nvSpPr>
        <p:spPr>
          <a:xfrm>
            <a:off x="7612176" y="529388"/>
            <a:ext cx="2447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</a:rPr>
              <a:t>base class</a:t>
            </a:r>
          </a:p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</a:rPr>
              <a:t>(superclass)</a:t>
            </a:r>
            <a:endParaRPr lang="da-DK" sz="3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7612175" y="3615489"/>
            <a:ext cx="2645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</a:rPr>
              <a:t>derived class</a:t>
            </a:r>
          </a:p>
          <a:p>
            <a:r>
              <a:rPr lang="da-DK" sz="3600" b="1" smtClean="0">
                <a:solidFill>
                  <a:srgbClr val="0070C0"/>
                </a:solidFill>
              </a:rPr>
              <a:t>(subclass)</a:t>
            </a:r>
            <a:endParaRPr lang="da-DK" sz="3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7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938462"/>
            <a:ext cx="2400614" cy="494497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 smtClean="0"/>
              <a:t>Dog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938461"/>
            <a:ext cx="2400614" cy="494497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 smtClean="0"/>
              <a:t>Cat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84560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7007938" y="738292"/>
            <a:ext cx="2673616" cy="5527841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1937173" y="738293"/>
            <a:ext cx="2673616" cy="5527841"/>
          </a:xfrm>
          <a:prstGeom prst="round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Cat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Common</a:t>
            </a:r>
          </a:p>
          <a:p>
            <a:endParaRPr lang="da-DK" sz="3600"/>
          </a:p>
        </p:txBody>
      </p:sp>
      <p:sp>
        <p:nvSpPr>
          <p:cNvPr id="5" name="Afrundet rektangel 4"/>
          <p:cNvSpPr/>
          <p:nvPr/>
        </p:nvSpPr>
        <p:spPr>
          <a:xfrm>
            <a:off x="71444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Common</a:t>
            </a:r>
          </a:p>
          <a:p>
            <a:endParaRPr lang="da-DK" sz="3600"/>
          </a:p>
        </p:txBody>
      </p:sp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63" y="240737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94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7007938" y="738292"/>
            <a:ext cx="2673616" cy="5527841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1937173" y="738293"/>
            <a:ext cx="2673616" cy="5527841"/>
          </a:xfrm>
          <a:prstGeom prst="round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bool _canHunt;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/>
              <a:t>double _purrDB;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20771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int _age;</a:t>
            </a:r>
          </a:p>
          <a:p>
            <a:endParaRPr lang="da-DK" sz="2800"/>
          </a:p>
        </p:txBody>
      </p:sp>
      <p:sp>
        <p:nvSpPr>
          <p:cNvPr id="5" name="Afrundet rektangel 4"/>
          <p:cNvSpPr/>
          <p:nvPr/>
        </p:nvSpPr>
        <p:spPr>
          <a:xfrm>
            <a:off x="71444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/>
              <a:t>int _age;</a:t>
            </a:r>
          </a:p>
          <a:p>
            <a:endParaRPr lang="da-DK" sz="3600"/>
          </a:p>
        </p:txBody>
      </p:sp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63" y="240737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Dog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Cat</a:t>
            </a:r>
          </a:p>
          <a:p>
            <a:pPr algn="ctr"/>
            <a:r>
              <a:rPr lang="da-DK" sz="3600" smtClean="0"/>
              <a:t>(specific)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610789" y="296025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Animal</a:t>
            </a:r>
          </a:p>
          <a:p>
            <a:pPr algn="ctr"/>
            <a:r>
              <a:rPr lang="da-DK" sz="3600" smtClean="0"/>
              <a:t>(common)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32" y="129954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5400000" flipH="1" flipV="1">
            <a:off x="370206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3" idx="0"/>
            <a:endCxn id="4" idx="2"/>
          </p:cNvCxnSpPr>
          <p:nvPr/>
        </p:nvCxnSpPr>
        <p:spPr>
          <a:xfrm rot="16200000" flipV="1">
            <a:off x="623571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bool _canHunt</a:t>
            </a:r>
            <a:r>
              <a:rPr lang="da-DK" sz="2400" smtClean="0"/>
              <a:t>;</a:t>
            </a:r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double _purrDB;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4610789" y="296025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int _age;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32" y="129954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5400000" flipH="1" flipV="1">
            <a:off x="370206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3" idx="0"/>
            <a:endCxn id="4" idx="2"/>
          </p:cNvCxnSpPr>
          <p:nvPr/>
        </p:nvCxnSpPr>
        <p:spPr>
          <a:xfrm rot="16200000" flipV="1">
            <a:off x="623571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225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Office-tema</vt:lpstr>
      <vt:lpstr>Inheritance (fundamentals)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106</cp:revision>
  <dcterms:created xsi:type="dcterms:W3CDTF">2017-09-05T14:00:27Z</dcterms:created>
  <dcterms:modified xsi:type="dcterms:W3CDTF">2018-04-04T16:41:51Z</dcterms:modified>
</cp:coreProperties>
</file>