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9" r:id="rId3"/>
    <p:sldId id="420" r:id="rId4"/>
    <p:sldId id="421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(the Object class)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r>
              <a:rPr lang="da-DK" sz="2400" smtClean="0"/>
              <a:t>Equals</a:t>
            </a:r>
          </a:p>
          <a:p>
            <a:r>
              <a:rPr lang="da-DK" sz="2400" smtClean="0"/>
              <a:t>GetHashCode</a:t>
            </a:r>
          </a:p>
          <a:p>
            <a:r>
              <a:rPr lang="da-DK" sz="2400" smtClean="0"/>
              <a:t>ToString</a:t>
            </a:r>
          </a:p>
          <a:p>
            <a:r>
              <a:rPr lang="da-DK" sz="2400" smtClean="0"/>
              <a:t>…</a:t>
            </a:r>
          </a:p>
          <a:p>
            <a:pPr algn="ctr"/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override string </a:t>
            </a:r>
            <a:r>
              <a:rPr lang="da-DK" sz="2400" b="1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$"{Name} is {Age} years old"</a:t>
            </a:r>
            <a:r>
              <a:rPr lang="en-US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.WriteLine(a);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43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Office-tema</vt:lpstr>
      <vt:lpstr>Inheritance (the Object class)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2018-03-10T09:07:59Z</dcterms:modified>
</cp:coreProperties>
</file>