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91" r:id="rId3"/>
    <p:sldId id="292" r:id="rId4"/>
    <p:sldId id="293" r:id="rId5"/>
    <p:sldId id="294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10484"/>
          </a:xfrm>
        </p:spPr>
        <p:txBody>
          <a:bodyPr/>
          <a:lstStyle/>
          <a:p>
            <a:r>
              <a:rPr lang="da-DK" smtClean="0"/>
              <a:t>Arithmetic </a:t>
            </a:r>
            <a:br>
              <a:rPr lang="da-DK" smtClean="0"/>
            </a:br>
            <a:r>
              <a:rPr lang="da-DK" smtClean="0"/>
              <a:t>and </a:t>
            </a:r>
            <a:br>
              <a:rPr lang="da-DK" smtClean="0"/>
            </a:br>
            <a:r>
              <a:rPr lang="da-DK" smtClean="0"/>
              <a:t>Type Conversion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953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netPrice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25.50</a:t>
            </a:r>
            <a:r>
              <a:rPr lang="en-US" sz="2400">
                <a:latin typeface="Consolas" panose="020B0609020204030204" pitchFamily="49" charset="0"/>
              </a:rPr>
              <a:t>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shipping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6.75;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tax </a:t>
            </a:r>
            <a:r>
              <a:rPr lang="en-US" sz="2400">
                <a:latin typeface="Consolas" panose="020B0609020204030204" pitchFamily="49" charset="0"/>
              </a:rPr>
              <a:t>= 0.08;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totalPrice </a:t>
            </a:r>
            <a:r>
              <a:rPr lang="en-US" sz="2400">
                <a:latin typeface="Consolas" panose="020B0609020204030204" pitchFamily="49" charset="0"/>
              </a:rPr>
              <a:t>= netPrice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* (1.00 + tax</a:t>
            </a:r>
            <a:r>
              <a:rPr lang="en-US" sz="2400" smtClean="0">
                <a:latin typeface="Consolas" panose="020B0609020204030204" pitchFamily="49" charset="0"/>
              </a:rPr>
              <a:t>) </a:t>
            </a:r>
            <a:r>
              <a:rPr lang="en-US" sz="2400">
                <a:latin typeface="Consolas" panose="020B0609020204030204" pitchFamily="49" charset="0"/>
              </a:rPr>
              <a:t>+ shipping</a:t>
            </a:r>
            <a:r>
              <a:rPr lang="da-DK" sz="2400" smtClean="0">
                <a:latin typeface="Consolas" panose="020B0609020204030204" pitchFamily="49" charset="0"/>
              </a:rPr>
              <a:t>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719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smtClean="0">
                <a:latin typeface="Consolas" panose="020B0609020204030204" pitchFamily="49" charset="0"/>
              </a:rPr>
              <a:t> age = 24;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latin typeface="Consolas" panose="020B0609020204030204" pitchFamily="49" charset="0"/>
              </a:rPr>
              <a:t> someNumber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1.3;</a:t>
            </a:r>
            <a:endParaRPr lang="da-DK" sz="2400"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smtClean="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>
                <a:latin typeface="Consolas" panose="020B0609020204030204" pitchFamily="49" charset="0"/>
              </a:rPr>
              <a:t>age/someNumber</a:t>
            </a:r>
            <a:r>
              <a:rPr lang="en-US" sz="240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9360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smtClean="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 smtClean="0">
                <a:latin typeface="Consolas" panose="020B0609020204030204" pitchFamily="49" charset="0"/>
              </a:rPr>
              <a:t>24/1.3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smtClean="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 smtClean="0">
                <a:latin typeface="Consolas" panose="020B0609020204030204" pitchFamily="49" charset="0"/>
              </a:rPr>
              <a:t>24.0/1.3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smtClean="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 smtClean="0">
                <a:latin typeface="Consolas" panose="020B0609020204030204" pitchFamily="49" charset="0"/>
              </a:rPr>
              <a:t>18.462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smtClean="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" </a:t>
            </a:r>
            <a:r>
              <a:rPr lang="en-US" sz="2400">
                <a:latin typeface="Consolas" panose="020B0609020204030204" pitchFamily="49" charset="0"/>
              </a:rPr>
              <a:t>+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"18.462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313447" y="920416"/>
            <a:ext cx="10140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int age = 24;</a:t>
            </a:r>
            <a:endParaRPr lang="da-DK" sz="240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someNumber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1.3;</a:t>
            </a:r>
            <a:endParaRPr lang="da-DK" sz="240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>
                <a:latin typeface="Consolas" panose="020B0609020204030204" pitchFamily="49" charset="0"/>
              </a:rPr>
              <a:t>.WriteLine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("Dividing age by 1.3 is 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18.462</a:t>
            </a:r>
            <a:r>
              <a:rPr lang="en-US" sz="2400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154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Office-tema</vt:lpstr>
      <vt:lpstr>Arithmetic  and  Type Conversion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30</cp:revision>
  <dcterms:created xsi:type="dcterms:W3CDTF">2017-09-05T14:00:27Z</dcterms:created>
  <dcterms:modified xsi:type="dcterms:W3CDTF">2018-02-11T19:18:00Z</dcterms:modified>
</cp:coreProperties>
</file>